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88"/>
  </p:notesMasterIdLst>
  <p:sldIdLst>
    <p:sldId id="276" r:id="rId2"/>
    <p:sldId id="326" r:id="rId3"/>
    <p:sldId id="327" r:id="rId4"/>
    <p:sldId id="270" r:id="rId5"/>
    <p:sldId id="272" r:id="rId6"/>
    <p:sldId id="328" r:id="rId7"/>
    <p:sldId id="271" r:id="rId8"/>
    <p:sldId id="268" r:id="rId9"/>
    <p:sldId id="266" r:id="rId10"/>
    <p:sldId id="273" r:id="rId11"/>
    <p:sldId id="274" r:id="rId12"/>
    <p:sldId id="281" r:id="rId13"/>
    <p:sldId id="329" r:id="rId14"/>
    <p:sldId id="350" r:id="rId15"/>
    <p:sldId id="330" r:id="rId16"/>
    <p:sldId id="285" r:id="rId17"/>
    <p:sldId id="331" r:id="rId18"/>
    <p:sldId id="283" r:id="rId19"/>
    <p:sldId id="332" r:id="rId20"/>
    <p:sldId id="279" r:id="rId21"/>
    <p:sldId id="287" r:id="rId22"/>
    <p:sldId id="298" r:id="rId23"/>
    <p:sldId id="284" r:id="rId24"/>
    <p:sldId id="333" r:id="rId25"/>
    <p:sldId id="259" r:id="rId26"/>
    <p:sldId id="275" r:id="rId27"/>
    <p:sldId id="334" r:id="rId28"/>
    <p:sldId id="288" r:id="rId29"/>
    <p:sldId id="280" r:id="rId30"/>
    <p:sldId id="260" r:id="rId31"/>
    <p:sldId id="277" r:id="rId32"/>
    <p:sldId id="261" r:id="rId33"/>
    <p:sldId id="278" r:id="rId34"/>
    <p:sldId id="289" r:id="rId35"/>
    <p:sldId id="335" r:id="rId36"/>
    <p:sldId id="290" r:id="rId37"/>
    <p:sldId id="336" r:id="rId38"/>
    <p:sldId id="262" r:id="rId39"/>
    <p:sldId id="299" r:id="rId40"/>
    <p:sldId id="337" r:id="rId41"/>
    <p:sldId id="300" r:id="rId42"/>
    <p:sldId id="338" r:id="rId43"/>
    <p:sldId id="301" r:id="rId44"/>
    <p:sldId id="339" r:id="rId45"/>
    <p:sldId id="302" r:id="rId46"/>
    <p:sldId id="340" r:id="rId47"/>
    <p:sldId id="303" r:id="rId48"/>
    <p:sldId id="341" r:id="rId49"/>
    <p:sldId id="263" r:id="rId50"/>
    <p:sldId id="342" r:id="rId51"/>
    <p:sldId id="343" r:id="rId52"/>
    <p:sldId id="317" r:id="rId53"/>
    <p:sldId id="344" r:id="rId54"/>
    <p:sldId id="345" r:id="rId55"/>
    <p:sldId id="318" r:id="rId56"/>
    <p:sldId id="291" r:id="rId57"/>
    <p:sldId id="292" r:id="rId58"/>
    <p:sldId id="293" r:id="rId59"/>
    <p:sldId id="294" r:id="rId60"/>
    <p:sldId id="257" r:id="rId61"/>
    <p:sldId id="304" r:id="rId62"/>
    <p:sldId id="305" r:id="rId63"/>
    <p:sldId id="306" r:id="rId64"/>
    <p:sldId id="295" r:id="rId65"/>
    <p:sldId id="296" r:id="rId66"/>
    <p:sldId id="307" r:id="rId67"/>
    <p:sldId id="308" r:id="rId68"/>
    <p:sldId id="309" r:id="rId69"/>
    <p:sldId id="310" r:id="rId70"/>
    <p:sldId id="311" r:id="rId71"/>
    <p:sldId id="312" r:id="rId72"/>
    <p:sldId id="313" r:id="rId73"/>
    <p:sldId id="314" r:id="rId74"/>
    <p:sldId id="315" r:id="rId75"/>
    <p:sldId id="264" r:id="rId76"/>
    <p:sldId id="346" r:id="rId77"/>
    <p:sldId id="347" r:id="rId78"/>
    <p:sldId id="348" r:id="rId79"/>
    <p:sldId id="297" r:id="rId80"/>
    <p:sldId id="316" r:id="rId81"/>
    <p:sldId id="349" r:id="rId82"/>
    <p:sldId id="319" r:id="rId83"/>
    <p:sldId id="320" r:id="rId84"/>
    <p:sldId id="322" r:id="rId85"/>
    <p:sldId id="323" r:id="rId86"/>
    <p:sldId id="324"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71DAE-B641-46D5-81A4-1C2BCBD8E60A}" v="2" dt="2025-01-24T15:30:45.94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Roque Morales" userId="200e4dad-5cc5-4db4-94d9-36fb40ef40f4" providerId="ADAL" clId="{06371DAE-B641-46D5-81A4-1C2BCBD8E60A}"/>
    <pc:docChg chg="delSld modSld">
      <pc:chgData name="Carolina Roque Morales" userId="200e4dad-5cc5-4db4-94d9-36fb40ef40f4" providerId="ADAL" clId="{06371DAE-B641-46D5-81A4-1C2BCBD8E60A}" dt="2025-01-24T17:38:10.216" v="44" actId="113"/>
      <pc:docMkLst>
        <pc:docMk/>
      </pc:docMkLst>
      <pc:sldChg chg="modSp mod">
        <pc:chgData name="Carolina Roque Morales" userId="200e4dad-5cc5-4db4-94d9-36fb40ef40f4" providerId="ADAL" clId="{06371DAE-B641-46D5-81A4-1C2BCBD8E60A}" dt="2025-01-23T15:09:04.794" v="0" actId="6549"/>
        <pc:sldMkLst>
          <pc:docMk/>
          <pc:sldMk cId="576349671" sldId="276"/>
        </pc:sldMkLst>
        <pc:spChg chg="mod">
          <ac:chgData name="Carolina Roque Morales" userId="200e4dad-5cc5-4db4-94d9-36fb40ef40f4" providerId="ADAL" clId="{06371DAE-B641-46D5-81A4-1C2BCBD8E60A}" dt="2025-01-23T15:09:04.794" v="0" actId="6549"/>
          <ac:spMkLst>
            <pc:docMk/>
            <pc:sldMk cId="576349671" sldId="276"/>
            <ac:spMk id="3" creationId="{291BA891-DBBA-C87D-A5DB-E24BAF5C01AE}"/>
          </ac:spMkLst>
        </pc:spChg>
      </pc:sldChg>
      <pc:sldChg chg="modSp mod">
        <pc:chgData name="Carolina Roque Morales" userId="200e4dad-5cc5-4db4-94d9-36fb40ef40f4" providerId="ADAL" clId="{06371DAE-B641-46D5-81A4-1C2BCBD8E60A}" dt="2025-01-24T15:41:24.769" v="34" actId="20577"/>
        <pc:sldMkLst>
          <pc:docMk/>
          <pc:sldMk cId="1818629986" sldId="278"/>
        </pc:sldMkLst>
        <pc:spChg chg="mod">
          <ac:chgData name="Carolina Roque Morales" userId="200e4dad-5cc5-4db4-94d9-36fb40ef40f4" providerId="ADAL" clId="{06371DAE-B641-46D5-81A4-1C2BCBD8E60A}" dt="2025-01-24T15:41:24.769" v="34" actId="20577"/>
          <ac:spMkLst>
            <pc:docMk/>
            <pc:sldMk cId="1818629986" sldId="278"/>
            <ac:spMk id="3" creationId="{A24C2633-B4F9-C034-796D-C9D0A441E126}"/>
          </ac:spMkLst>
        </pc:spChg>
      </pc:sldChg>
      <pc:sldChg chg="modSp mod">
        <pc:chgData name="Carolina Roque Morales" userId="200e4dad-5cc5-4db4-94d9-36fb40ef40f4" providerId="ADAL" clId="{06371DAE-B641-46D5-81A4-1C2BCBD8E60A}" dt="2025-01-24T16:44:09.387" v="35" actId="113"/>
        <pc:sldMkLst>
          <pc:docMk/>
          <pc:sldMk cId="2435871481" sldId="281"/>
        </pc:sldMkLst>
        <pc:spChg chg="mod">
          <ac:chgData name="Carolina Roque Morales" userId="200e4dad-5cc5-4db4-94d9-36fb40ef40f4" providerId="ADAL" clId="{06371DAE-B641-46D5-81A4-1C2BCBD8E60A}" dt="2025-01-24T16:44:09.387" v="35" actId="113"/>
          <ac:spMkLst>
            <pc:docMk/>
            <pc:sldMk cId="2435871481" sldId="281"/>
            <ac:spMk id="3" creationId="{77849881-8243-AFD4-A26A-E4A3D45B6FB0}"/>
          </ac:spMkLst>
        </pc:spChg>
      </pc:sldChg>
      <pc:sldChg chg="del">
        <pc:chgData name="Carolina Roque Morales" userId="200e4dad-5cc5-4db4-94d9-36fb40ef40f4" providerId="ADAL" clId="{06371DAE-B641-46D5-81A4-1C2BCBD8E60A}" dt="2025-01-24T16:57:24.473" v="43" actId="47"/>
        <pc:sldMkLst>
          <pc:docMk/>
          <pc:sldMk cId="2400734741" sldId="282"/>
        </pc:sldMkLst>
      </pc:sldChg>
      <pc:sldChg chg="modSp mod">
        <pc:chgData name="Carolina Roque Morales" userId="200e4dad-5cc5-4db4-94d9-36fb40ef40f4" providerId="ADAL" clId="{06371DAE-B641-46D5-81A4-1C2BCBD8E60A}" dt="2025-01-24T15:31:50.520" v="30" actId="20577"/>
        <pc:sldMkLst>
          <pc:docMk/>
          <pc:sldMk cId="1889134828" sldId="284"/>
        </pc:sldMkLst>
        <pc:spChg chg="mod">
          <ac:chgData name="Carolina Roque Morales" userId="200e4dad-5cc5-4db4-94d9-36fb40ef40f4" providerId="ADAL" clId="{06371DAE-B641-46D5-81A4-1C2BCBD8E60A}" dt="2025-01-24T15:31:50.520" v="30" actId="20577"/>
          <ac:spMkLst>
            <pc:docMk/>
            <pc:sldMk cId="1889134828" sldId="284"/>
            <ac:spMk id="3" creationId="{24594057-6F22-13C7-0587-09ADBBC11C1B}"/>
          </ac:spMkLst>
        </pc:spChg>
      </pc:sldChg>
      <pc:sldChg chg="modSp">
        <pc:chgData name="Carolina Roque Morales" userId="200e4dad-5cc5-4db4-94d9-36fb40ef40f4" providerId="ADAL" clId="{06371DAE-B641-46D5-81A4-1C2BCBD8E60A}" dt="2025-01-24T15:30:45.943" v="18" actId="113"/>
        <pc:sldMkLst>
          <pc:docMk/>
          <pc:sldMk cId="3804326735" sldId="287"/>
        </pc:sldMkLst>
        <pc:graphicFrameChg chg="mod">
          <ac:chgData name="Carolina Roque Morales" userId="200e4dad-5cc5-4db4-94d9-36fb40ef40f4" providerId="ADAL" clId="{06371DAE-B641-46D5-81A4-1C2BCBD8E60A}" dt="2025-01-24T15:30:45.943" v="18" actId="113"/>
          <ac:graphicFrameMkLst>
            <pc:docMk/>
            <pc:sldMk cId="3804326735" sldId="287"/>
            <ac:graphicFrameMk id="4" creationId="{0D4444DA-4247-2898-88F5-AD2CC006ACA7}"/>
          </ac:graphicFrameMkLst>
        </pc:graphicFrameChg>
      </pc:sldChg>
      <pc:sldChg chg="modSp mod">
        <pc:chgData name="Carolina Roque Morales" userId="200e4dad-5cc5-4db4-94d9-36fb40ef40f4" providerId="ADAL" clId="{06371DAE-B641-46D5-81A4-1C2BCBD8E60A}" dt="2025-01-24T16:44:27.638" v="36" actId="113"/>
        <pc:sldMkLst>
          <pc:docMk/>
          <pc:sldMk cId="3306120959" sldId="329"/>
        </pc:sldMkLst>
        <pc:spChg chg="mod">
          <ac:chgData name="Carolina Roque Morales" userId="200e4dad-5cc5-4db4-94d9-36fb40ef40f4" providerId="ADAL" clId="{06371DAE-B641-46D5-81A4-1C2BCBD8E60A}" dt="2025-01-24T16:44:27.638" v="36" actId="113"/>
          <ac:spMkLst>
            <pc:docMk/>
            <pc:sldMk cId="3306120959" sldId="329"/>
            <ac:spMk id="3" creationId="{82B60D8D-00F5-CE19-9CA0-97228ADE0E13}"/>
          </ac:spMkLst>
        </pc:spChg>
      </pc:sldChg>
      <pc:sldChg chg="modSp mod">
        <pc:chgData name="Carolina Roque Morales" userId="200e4dad-5cc5-4db4-94d9-36fb40ef40f4" providerId="ADAL" clId="{06371DAE-B641-46D5-81A4-1C2BCBD8E60A}" dt="2025-01-24T16:46:38.376" v="42" actId="113"/>
        <pc:sldMkLst>
          <pc:docMk/>
          <pc:sldMk cId="2096066254" sldId="330"/>
        </pc:sldMkLst>
        <pc:spChg chg="mod">
          <ac:chgData name="Carolina Roque Morales" userId="200e4dad-5cc5-4db4-94d9-36fb40ef40f4" providerId="ADAL" clId="{06371DAE-B641-46D5-81A4-1C2BCBD8E60A}" dt="2025-01-24T16:46:38.376" v="42" actId="113"/>
          <ac:spMkLst>
            <pc:docMk/>
            <pc:sldMk cId="2096066254" sldId="330"/>
            <ac:spMk id="3" creationId="{9F7F9C3D-DBD8-6CEF-7192-9A146689E7E5}"/>
          </ac:spMkLst>
        </pc:spChg>
      </pc:sldChg>
      <pc:sldChg chg="modSp mod">
        <pc:chgData name="Carolina Roque Morales" userId="200e4dad-5cc5-4db4-94d9-36fb40ef40f4" providerId="ADAL" clId="{06371DAE-B641-46D5-81A4-1C2BCBD8E60A}" dt="2025-01-24T15:16:57.639" v="3" actId="113"/>
        <pc:sldMkLst>
          <pc:docMk/>
          <pc:sldMk cId="1850902002" sldId="331"/>
        </pc:sldMkLst>
        <pc:spChg chg="mod">
          <ac:chgData name="Carolina Roque Morales" userId="200e4dad-5cc5-4db4-94d9-36fb40ef40f4" providerId="ADAL" clId="{06371DAE-B641-46D5-81A4-1C2BCBD8E60A}" dt="2025-01-24T15:16:57.639" v="3" actId="113"/>
          <ac:spMkLst>
            <pc:docMk/>
            <pc:sldMk cId="1850902002" sldId="331"/>
            <ac:spMk id="13" creationId="{C889D8B3-FFAF-8230-5A7D-75C76DDB3B37}"/>
          </ac:spMkLst>
        </pc:spChg>
      </pc:sldChg>
      <pc:sldChg chg="modSp mod">
        <pc:chgData name="Carolina Roque Morales" userId="200e4dad-5cc5-4db4-94d9-36fb40ef40f4" providerId="ADAL" clId="{06371DAE-B641-46D5-81A4-1C2BCBD8E60A}" dt="2025-01-24T15:28:43.960" v="16" actId="113"/>
        <pc:sldMkLst>
          <pc:docMk/>
          <pc:sldMk cId="3370759454" sldId="332"/>
        </pc:sldMkLst>
        <pc:spChg chg="mod">
          <ac:chgData name="Carolina Roque Morales" userId="200e4dad-5cc5-4db4-94d9-36fb40ef40f4" providerId="ADAL" clId="{06371DAE-B641-46D5-81A4-1C2BCBD8E60A}" dt="2025-01-24T15:28:43.960" v="16" actId="113"/>
          <ac:spMkLst>
            <pc:docMk/>
            <pc:sldMk cId="3370759454" sldId="332"/>
            <ac:spMk id="36" creationId="{870D8191-CAE3-512A-2FFD-861D4AD44E44}"/>
          </ac:spMkLst>
        </pc:spChg>
      </pc:sldChg>
      <pc:sldChg chg="modSp mod">
        <pc:chgData name="Carolina Roque Morales" userId="200e4dad-5cc5-4db4-94d9-36fb40ef40f4" providerId="ADAL" clId="{06371DAE-B641-46D5-81A4-1C2BCBD8E60A}" dt="2025-01-24T17:38:10.216" v="44" actId="113"/>
        <pc:sldMkLst>
          <pc:docMk/>
          <pc:sldMk cId="1966045010" sldId="341"/>
        </pc:sldMkLst>
        <pc:spChg chg="mod">
          <ac:chgData name="Carolina Roque Morales" userId="200e4dad-5cc5-4db4-94d9-36fb40ef40f4" providerId="ADAL" clId="{06371DAE-B641-46D5-81A4-1C2BCBD8E60A}" dt="2025-01-24T17:38:10.216" v="44" actId="113"/>
          <ac:spMkLst>
            <pc:docMk/>
            <pc:sldMk cId="1966045010" sldId="341"/>
            <ac:spMk id="3" creationId="{38809FD4-E802-378E-0CE3-82C550655BDD}"/>
          </ac:spMkLst>
        </pc:spChg>
      </pc:sldChg>
      <pc:sldChg chg="modSp mod">
        <pc:chgData name="Carolina Roque Morales" userId="200e4dad-5cc5-4db4-94d9-36fb40ef40f4" providerId="ADAL" clId="{06371DAE-B641-46D5-81A4-1C2BCBD8E60A}" dt="2025-01-24T16:45:40.679" v="41" actId="113"/>
        <pc:sldMkLst>
          <pc:docMk/>
          <pc:sldMk cId="2050952655" sldId="350"/>
        </pc:sldMkLst>
        <pc:spChg chg="mod">
          <ac:chgData name="Carolina Roque Morales" userId="200e4dad-5cc5-4db4-94d9-36fb40ef40f4" providerId="ADAL" clId="{06371DAE-B641-46D5-81A4-1C2BCBD8E60A}" dt="2025-01-24T16:45:40.679" v="41" actId="113"/>
          <ac:spMkLst>
            <pc:docMk/>
            <pc:sldMk cId="2050952655" sldId="350"/>
            <ac:spMk id="3" creationId="{1AD1B1C9-FC3A-5DDD-8918-DF091F0131F7}"/>
          </ac:spMkLst>
        </pc:spChg>
      </pc:sldChg>
    </pc:docChg>
  </pc:docChgLst>
</pc:chgInfo>
</file>

<file path=ppt/diagrams/_rels/data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_rels/data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ata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0.svg"/></Relationships>
</file>

<file path=ppt/diagrams/_rels/data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40.svg"/></Relationships>
</file>

<file path=ppt/diagrams/_rels/data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1.svg"/></Relationships>
</file>

<file path=ppt/diagrams/_rels/data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35.svg"/></Relationships>
</file>

<file path=ppt/diagrams/_rels/data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ata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31.svg"/></Relationships>
</file>

<file path=ppt/diagrams/_rels/data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21.svg"/></Relationships>
</file>

<file path=ppt/diagrams/_rels/data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0.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40.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1.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35.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31.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2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1B510D-91B7-4ED2-B82D-1F54347EA064}"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A2BA829F-1017-4A33-83BE-16EF4F4A015F}">
      <dgm:prSet/>
      <dgm:spPr/>
      <dgm:t>
        <a:bodyPr/>
        <a:lstStyle/>
        <a:p>
          <a:pPr algn="just"/>
          <a:r>
            <a:rPr lang="es-MX" dirty="0"/>
            <a:t>Los derechos políticos o del ciudadano no son más que las funciones especiales que les competen a quienes tienen tal calidad, y son, por encima de todo, los actos que directamente se refieren al sostén y a la marcha política del Estado.</a:t>
          </a:r>
          <a:endParaRPr lang="en-US" dirty="0"/>
        </a:p>
      </dgm:t>
    </dgm:pt>
    <dgm:pt modelId="{A5C52725-F001-45DA-A717-34EEA3C1A3B5}" type="parTrans" cxnId="{6FF16345-1827-4E31-A91B-7CBD732C2124}">
      <dgm:prSet/>
      <dgm:spPr/>
      <dgm:t>
        <a:bodyPr/>
        <a:lstStyle/>
        <a:p>
          <a:endParaRPr lang="en-US"/>
        </a:p>
      </dgm:t>
    </dgm:pt>
    <dgm:pt modelId="{FD8EA466-11B8-418D-B5F3-118FE4144CEC}" type="sibTrans" cxnId="{6FF16345-1827-4E31-A91B-7CBD732C2124}">
      <dgm:prSet/>
      <dgm:spPr/>
      <dgm:t>
        <a:bodyPr/>
        <a:lstStyle/>
        <a:p>
          <a:endParaRPr lang="en-US"/>
        </a:p>
      </dgm:t>
    </dgm:pt>
    <dgm:pt modelId="{78B00456-F849-4655-A4B2-5560BED8F370}">
      <dgm:prSet/>
      <dgm:spPr/>
      <dgm:t>
        <a:bodyPr/>
        <a:lstStyle/>
        <a:p>
          <a:pPr algn="just"/>
          <a:r>
            <a:rPr lang="es-MX" dirty="0"/>
            <a:t>Los derechos políticos, considerados como prerrogativas políticas de los ciudadanos mexicanos, se refieren a la posibilidad de los ciudadanos de participar, en forma directa o indirecta, en los asuntos políticos del país, y tienen expresión concreta en el artículo 35 de la Constitución.</a:t>
          </a:r>
          <a:endParaRPr lang="en-US" dirty="0"/>
        </a:p>
      </dgm:t>
    </dgm:pt>
    <dgm:pt modelId="{F3CD7012-B7F8-4022-8291-715C1480F565}" type="parTrans" cxnId="{911CF65A-B942-4226-AA47-BB7682A87F73}">
      <dgm:prSet/>
      <dgm:spPr/>
      <dgm:t>
        <a:bodyPr/>
        <a:lstStyle/>
        <a:p>
          <a:endParaRPr lang="en-US"/>
        </a:p>
      </dgm:t>
    </dgm:pt>
    <dgm:pt modelId="{C7B96BA5-5659-4279-977E-6E7D532FBBA7}" type="sibTrans" cxnId="{911CF65A-B942-4226-AA47-BB7682A87F73}">
      <dgm:prSet/>
      <dgm:spPr/>
      <dgm:t>
        <a:bodyPr/>
        <a:lstStyle/>
        <a:p>
          <a:endParaRPr lang="en-US"/>
        </a:p>
      </dgm:t>
    </dgm:pt>
    <dgm:pt modelId="{7D73EA9F-EE2F-47B9-A1FB-420D8821673E}" type="pres">
      <dgm:prSet presAssocID="{391B510D-91B7-4ED2-B82D-1F54347EA064}" presName="hierChild1" presStyleCnt="0">
        <dgm:presLayoutVars>
          <dgm:chPref val="1"/>
          <dgm:dir/>
          <dgm:animOne val="branch"/>
          <dgm:animLvl val="lvl"/>
          <dgm:resizeHandles/>
        </dgm:presLayoutVars>
      </dgm:prSet>
      <dgm:spPr/>
    </dgm:pt>
    <dgm:pt modelId="{BF5B5B07-AA1F-4D05-BF64-258C7CED3B09}" type="pres">
      <dgm:prSet presAssocID="{A2BA829F-1017-4A33-83BE-16EF4F4A015F}" presName="hierRoot1" presStyleCnt="0"/>
      <dgm:spPr/>
    </dgm:pt>
    <dgm:pt modelId="{FB78FF83-2A77-45E8-8DAC-483382859563}" type="pres">
      <dgm:prSet presAssocID="{A2BA829F-1017-4A33-83BE-16EF4F4A015F}" presName="composite" presStyleCnt="0"/>
      <dgm:spPr/>
    </dgm:pt>
    <dgm:pt modelId="{6130D51F-F323-44D4-99E6-3A966CE225F9}" type="pres">
      <dgm:prSet presAssocID="{A2BA829F-1017-4A33-83BE-16EF4F4A015F}" presName="background" presStyleLbl="node0" presStyleIdx="0" presStyleCnt="2"/>
      <dgm:spPr/>
    </dgm:pt>
    <dgm:pt modelId="{C2ADBF21-625E-43FF-8A14-0CDBA2E15AB8}" type="pres">
      <dgm:prSet presAssocID="{A2BA829F-1017-4A33-83BE-16EF4F4A015F}" presName="text" presStyleLbl="fgAcc0" presStyleIdx="0" presStyleCnt="2">
        <dgm:presLayoutVars>
          <dgm:chPref val="3"/>
        </dgm:presLayoutVars>
      </dgm:prSet>
      <dgm:spPr/>
    </dgm:pt>
    <dgm:pt modelId="{2EC6F515-56F2-453C-8C22-1A75577C06F5}" type="pres">
      <dgm:prSet presAssocID="{A2BA829F-1017-4A33-83BE-16EF4F4A015F}" presName="hierChild2" presStyleCnt="0"/>
      <dgm:spPr/>
    </dgm:pt>
    <dgm:pt modelId="{34570E4C-3044-48AB-AD92-AE837C3A7039}" type="pres">
      <dgm:prSet presAssocID="{78B00456-F849-4655-A4B2-5560BED8F370}" presName="hierRoot1" presStyleCnt="0"/>
      <dgm:spPr/>
    </dgm:pt>
    <dgm:pt modelId="{3619C812-CB27-47E7-B1CC-377FC60C6C28}" type="pres">
      <dgm:prSet presAssocID="{78B00456-F849-4655-A4B2-5560BED8F370}" presName="composite" presStyleCnt="0"/>
      <dgm:spPr/>
    </dgm:pt>
    <dgm:pt modelId="{7F051612-A5C3-474C-87FA-08C70D0E2AFF}" type="pres">
      <dgm:prSet presAssocID="{78B00456-F849-4655-A4B2-5560BED8F370}" presName="background" presStyleLbl="node0" presStyleIdx="1" presStyleCnt="2"/>
      <dgm:spPr/>
    </dgm:pt>
    <dgm:pt modelId="{20966076-78CE-4B2A-BA9C-558A2AEC824C}" type="pres">
      <dgm:prSet presAssocID="{78B00456-F849-4655-A4B2-5560BED8F370}" presName="text" presStyleLbl="fgAcc0" presStyleIdx="1" presStyleCnt="2">
        <dgm:presLayoutVars>
          <dgm:chPref val="3"/>
        </dgm:presLayoutVars>
      </dgm:prSet>
      <dgm:spPr/>
    </dgm:pt>
    <dgm:pt modelId="{D768F1F8-4482-43A4-AF46-05B4FA2C417E}" type="pres">
      <dgm:prSet presAssocID="{78B00456-F849-4655-A4B2-5560BED8F370}" presName="hierChild2" presStyleCnt="0"/>
      <dgm:spPr/>
    </dgm:pt>
  </dgm:ptLst>
  <dgm:cxnLst>
    <dgm:cxn modelId="{58726A02-63F3-4BB3-9C09-28372D108C5D}" type="presOf" srcId="{78B00456-F849-4655-A4B2-5560BED8F370}" destId="{20966076-78CE-4B2A-BA9C-558A2AEC824C}" srcOrd="0" destOrd="0" presId="urn:microsoft.com/office/officeart/2005/8/layout/hierarchy1"/>
    <dgm:cxn modelId="{F9002703-514F-4711-B3B4-4684422E1459}" type="presOf" srcId="{A2BA829F-1017-4A33-83BE-16EF4F4A015F}" destId="{C2ADBF21-625E-43FF-8A14-0CDBA2E15AB8}" srcOrd="0" destOrd="0" presId="urn:microsoft.com/office/officeart/2005/8/layout/hierarchy1"/>
    <dgm:cxn modelId="{6FF16345-1827-4E31-A91B-7CBD732C2124}" srcId="{391B510D-91B7-4ED2-B82D-1F54347EA064}" destId="{A2BA829F-1017-4A33-83BE-16EF4F4A015F}" srcOrd="0" destOrd="0" parTransId="{A5C52725-F001-45DA-A717-34EEA3C1A3B5}" sibTransId="{FD8EA466-11B8-418D-B5F3-118FE4144CEC}"/>
    <dgm:cxn modelId="{911CF65A-B942-4226-AA47-BB7682A87F73}" srcId="{391B510D-91B7-4ED2-B82D-1F54347EA064}" destId="{78B00456-F849-4655-A4B2-5560BED8F370}" srcOrd="1" destOrd="0" parTransId="{F3CD7012-B7F8-4022-8291-715C1480F565}" sibTransId="{C7B96BA5-5659-4279-977E-6E7D532FBBA7}"/>
    <dgm:cxn modelId="{EBD435C9-8E99-4AD0-87FA-7266C73AF39E}" type="presOf" srcId="{391B510D-91B7-4ED2-B82D-1F54347EA064}" destId="{7D73EA9F-EE2F-47B9-A1FB-420D8821673E}" srcOrd="0" destOrd="0" presId="urn:microsoft.com/office/officeart/2005/8/layout/hierarchy1"/>
    <dgm:cxn modelId="{04B71BEE-439F-4F67-A836-85392398547D}" type="presParOf" srcId="{7D73EA9F-EE2F-47B9-A1FB-420D8821673E}" destId="{BF5B5B07-AA1F-4D05-BF64-258C7CED3B09}" srcOrd="0" destOrd="0" presId="urn:microsoft.com/office/officeart/2005/8/layout/hierarchy1"/>
    <dgm:cxn modelId="{4B79D84C-A8FC-4537-BBED-A4CAFE542664}" type="presParOf" srcId="{BF5B5B07-AA1F-4D05-BF64-258C7CED3B09}" destId="{FB78FF83-2A77-45E8-8DAC-483382859563}" srcOrd="0" destOrd="0" presId="urn:microsoft.com/office/officeart/2005/8/layout/hierarchy1"/>
    <dgm:cxn modelId="{8FE494B8-7055-4099-AF49-B527A113DD17}" type="presParOf" srcId="{FB78FF83-2A77-45E8-8DAC-483382859563}" destId="{6130D51F-F323-44D4-99E6-3A966CE225F9}" srcOrd="0" destOrd="0" presId="urn:microsoft.com/office/officeart/2005/8/layout/hierarchy1"/>
    <dgm:cxn modelId="{E947A98E-09B1-4A44-8C12-10B03B29181D}" type="presParOf" srcId="{FB78FF83-2A77-45E8-8DAC-483382859563}" destId="{C2ADBF21-625E-43FF-8A14-0CDBA2E15AB8}" srcOrd="1" destOrd="0" presId="urn:microsoft.com/office/officeart/2005/8/layout/hierarchy1"/>
    <dgm:cxn modelId="{B2B0A8B8-5CF3-46D9-A9E1-8F8E5C1EA5F2}" type="presParOf" srcId="{BF5B5B07-AA1F-4D05-BF64-258C7CED3B09}" destId="{2EC6F515-56F2-453C-8C22-1A75577C06F5}" srcOrd="1" destOrd="0" presId="urn:microsoft.com/office/officeart/2005/8/layout/hierarchy1"/>
    <dgm:cxn modelId="{D09ECAD5-8233-480C-ABD1-9127ACC0EFBD}" type="presParOf" srcId="{7D73EA9F-EE2F-47B9-A1FB-420D8821673E}" destId="{34570E4C-3044-48AB-AD92-AE837C3A7039}" srcOrd="1" destOrd="0" presId="urn:microsoft.com/office/officeart/2005/8/layout/hierarchy1"/>
    <dgm:cxn modelId="{7AE7DE37-DB36-4845-85FA-736A88B3F37B}" type="presParOf" srcId="{34570E4C-3044-48AB-AD92-AE837C3A7039}" destId="{3619C812-CB27-47E7-B1CC-377FC60C6C28}" srcOrd="0" destOrd="0" presId="urn:microsoft.com/office/officeart/2005/8/layout/hierarchy1"/>
    <dgm:cxn modelId="{05705FCF-3590-40C5-869B-A3D139A4BA4A}" type="presParOf" srcId="{3619C812-CB27-47E7-B1CC-377FC60C6C28}" destId="{7F051612-A5C3-474C-87FA-08C70D0E2AFF}" srcOrd="0" destOrd="0" presId="urn:microsoft.com/office/officeart/2005/8/layout/hierarchy1"/>
    <dgm:cxn modelId="{197CA5F3-0AAB-4425-A257-A395FC0B7115}" type="presParOf" srcId="{3619C812-CB27-47E7-B1CC-377FC60C6C28}" destId="{20966076-78CE-4B2A-BA9C-558A2AEC824C}" srcOrd="1" destOrd="0" presId="urn:microsoft.com/office/officeart/2005/8/layout/hierarchy1"/>
    <dgm:cxn modelId="{A43969E5-D6EB-4ECC-A5AC-5D7040823CBA}" type="presParOf" srcId="{34570E4C-3044-48AB-AD92-AE837C3A7039}" destId="{D768F1F8-4482-43A4-AF46-05B4FA2C417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AEAC9D-70AB-491E-AB2C-9541EC0E07B8}" type="doc">
      <dgm:prSet loTypeId="urn:microsoft.com/office/officeart/2016/7/layout/BasicProcessNew" loCatId="process" qsTypeId="urn:microsoft.com/office/officeart/2005/8/quickstyle/simple2" qsCatId="simple" csTypeId="urn:microsoft.com/office/officeart/2005/8/colors/colorful5" csCatId="colorful" phldr="1"/>
      <dgm:spPr/>
      <dgm:t>
        <a:bodyPr/>
        <a:lstStyle/>
        <a:p>
          <a:endParaRPr lang="en-US"/>
        </a:p>
      </dgm:t>
    </dgm:pt>
    <dgm:pt modelId="{BF655299-A41D-4FBE-BC92-A98C9FA2D64F}">
      <dgm:prSet custT="1"/>
      <dgm:spPr/>
      <dgm:t>
        <a:bodyPr/>
        <a:lstStyle/>
        <a:p>
          <a:pPr algn="just"/>
          <a:r>
            <a:rPr lang="es-MX" sz="1600" dirty="0"/>
            <a:t>DERECHO FUNDAMENTAL DE PETICIÓN. LAS CONDICIONES QUE DETERMINAN LA RAZONABILIDAD DE LOS PLAZOS EN LOS QUE DEBEN DESARROLLARSE LOS PROCESOS JUDICIALES, SOSTENIDAS POR LA CORTE INTERAMERICANA DE DERECHOS HUMANOS, SON APLICABLES AL "BREVE TÉRMINO" A QUE SE REFIERE EL ARTÍCULO 8o. DE LA CONSTITUCIÓN FEDERAL QUE LO PREVÉ. Tesis: I.1o.A.E.64 A (10a.)</a:t>
          </a:r>
          <a:endParaRPr lang="en-US" sz="1600" dirty="0"/>
        </a:p>
      </dgm:t>
    </dgm:pt>
    <dgm:pt modelId="{DBE01836-CD76-47D3-A98D-D7B012FCABD2}" type="parTrans" cxnId="{ABC470FC-6AC9-4373-8CD3-A272E71BF670}">
      <dgm:prSet/>
      <dgm:spPr/>
      <dgm:t>
        <a:bodyPr/>
        <a:lstStyle/>
        <a:p>
          <a:endParaRPr lang="en-US"/>
        </a:p>
      </dgm:t>
    </dgm:pt>
    <dgm:pt modelId="{3CB9DF18-2F7C-4617-895B-BC08B4E5772E}" type="sibTrans" cxnId="{ABC470FC-6AC9-4373-8CD3-A272E71BF670}">
      <dgm:prSet/>
      <dgm:spPr/>
      <dgm:t>
        <a:bodyPr/>
        <a:lstStyle/>
        <a:p>
          <a:endParaRPr lang="en-US"/>
        </a:p>
      </dgm:t>
    </dgm:pt>
    <dgm:pt modelId="{9306697B-487F-4D01-BA03-E5AA1F997357}">
      <dgm:prSet custT="1"/>
      <dgm:spPr/>
      <dgm:t>
        <a:bodyPr/>
        <a:lstStyle/>
        <a:p>
          <a:pPr algn="just"/>
          <a:r>
            <a:rPr lang="es-MX" sz="1400" dirty="0"/>
            <a:t>La Corte Interamericana sostiene, consistentemente, que la </a:t>
          </a:r>
          <a:r>
            <a:rPr lang="es-MX" sz="1400" b="1" u="sng" dirty="0">
              <a:effectLst>
                <a:outerShdw blurRad="38100" dist="38100" dir="2700000" algn="tl">
                  <a:srgbClr val="000000">
                    <a:alpha val="43137"/>
                  </a:srgbClr>
                </a:outerShdw>
              </a:effectLst>
            </a:rPr>
            <a:t>razonabilidad de los plazos </a:t>
          </a:r>
          <a:r>
            <a:rPr lang="es-MX" sz="1400" dirty="0"/>
            <a:t>en los que deben desarrollarse los procesos judiciales, en términos de los artículos 7, numeral 5 y 8, numeral 1, de la Convención Americana, está determinada por: la complejidad del asunto, la actividad procesal del interesado y la conducta de las autoridades, de manera que la justificación de la dilación de una decisión judicial depende de las circunstancias concretas que concurran en el asunto de que se trate. </a:t>
          </a:r>
          <a:endParaRPr lang="en-US" sz="1400" dirty="0"/>
        </a:p>
      </dgm:t>
    </dgm:pt>
    <dgm:pt modelId="{258B82B8-0D54-460A-A432-D8AC76D4BCBC}" type="parTrans" cxnId="{4A567C06-7619-439E-BFB2-0E733EA66806}">
      <dgm:prSet/>
      <dgm:spPr/>
      <dgm:t>
        <a:bodyPr/>
        <a:lstStyle/>
        <a:p>
          <a:endParaRPr lang="en-US"/>
        </a:p>
      </dgm:t>
    </dgm:pt>
    <dgm:pt modelId="{C361F2E6-AC75-4885-A88F-B3E404C14655}" type="sibTrans" cxnId="{4A567C06-7619-439E-BFB2-0E733EA66806}">
      <dgm:prSet/>
      <dgm:spPr/>
      <dgm:t>
        <a:bodyPr/>
        <a:lstStyle/>
        <a:p>
          <a:endParaRPr lang="en-US"/>
        </a:p>
      </dgm:t>
    </dgm:pt>
    <dgm:pt modelId="{CDC678AF-C076-4546-856C-3FC0ADBE36CB}">
      <dgm:prSet custT="1"/>
      <dgm:spPr/>
      <dgm:t>
        <a:bodyPr/>
        <a:lstStyle/>
        <a:p>
          <a:pPr algn="just"/>
          <a:r>
            <a:rPr lang="es-MX" sz="1800" dirty="0"/>
            <a:t>Por su parte, la situación que regula el artículo 8o. de la, en torno al derecho fundamental que tiene un gobernado de que la autoridad a la que formule una petición en las condiciones establecidas en dicho precepto, le dé respuesta en "breve término", guarda similitud con la referida al tiempo de resolución de un proceso judicial. </a:t>
          </a:r>
          <a:endParaRPr lang="en-US" sz="1800" dirty="0"/>
        </a:p>
      </dgm:t>
    </dgm:pt>
    <dgm:pt modelId="{A4823A69-15EF-4AD6-8521-2223B9FDE9E5}" type="parTrans" cxnId="{9D020644-2A54-4DF3-8A7F-0BE6AECE0934}">
      <dgm:prSet/>
      <dgm:spPr/>
      <dgm:t>
        <a:bodyPr/>
        <a:lstStyle/>
        <a:p>
          <a:endParaRPr lang="en-US"/>
        </a:p>
      </dgm:t>
    </dgm:pt>
    <dgm:pt modelId="{7A2013AA-47F2-4B2A-9DBE-FB9EE94364D7}" type="sibTrans" cxnId="{9D020644-2A54-4DF3-8A7F-0BE6AECE0934}">
      <dgm:prSet/>
      <dgm:spPr/>
      <dgm:t>
        <a:bodyPr/>
        <a:lstStyle/>
        <a:p>
          <a:endParaRPr lang="en-US"/>
        </a:p>
      </dgm:t>
    </dgm:pt>
    <dgm:pt modelId="{974A786E-C109-4F04-A8E6-89C05D16F269}">
      <dgm:prSet custT="1"/>
      <dgm:spPr/>
      <dgm:t>
        <a:bodyPr/>
        <a:lstStyle/>
        <a:p>
          <a:pPr algn="just"/>
          <a:r>
            <a:rPr lang="es-MX" sz="1400" dirty="0"/>
            <a:t>Consecuentemente, </a:t>
          </a:r>
          <a:r>
            <a:rPr lang="es-MX" sz="1400" b="1" u="sng" dirty="0"/>
            <a:t>no es dable fijar un plazo genérico para el cumplimiento de la obligación de dar respuesta al gobernado</a:t>
          </a:r>
          <a:r>
            <a:rPr lang="es-MX" sz="1400" dirty="0"/>
            <a:t>, sino que debe atenderse a las circunstancias específicas de cada caso, como pueden ser las relacionadas con su complejidad técnica, jurídica y material, con la actividad que el solicitante hubiera desplegado en seguimiento a su petición, con la que las autoridades hayan llevado a cabo para dar respuesta y sus cargas de trabajo, lo cual corresponde al concepto de "plazo razonable" descrito.</a:t>
          </a:r>
          <a:endParaRPr lang="en-US" sz="1400" dirty="0"/>
        </a:p>
      </dgm:t>
    </dgm:pt>
    <dgm:pt modelId="{EFFD65EC-FFF4-4783-867D-3EE995F72C77}" type="parTrans" cxnId="{5D78421C-B7C1-4023-89A7-786767F0D3F6}">
      <dgm:prSet/>
      <dgm:spPr/>
      <dgm:t>
        <a:bodyPr/>
        <a:lstStyle/>
        <a:p>
          <a:endParaRPr lang="en-US"/>
        </a:p>
      </dgm:t>
    </dgm:pt>
    <dgm:pt modelId="{757F23DD-E5D5-489F-8E9D-EC3750AE8E8F}" type="sibTrans" cxnId="{5D78421C-B7C1-4023-89A7-786767F0D3F6}">
      <dgm:prSet/>
      <dgm:spPr/>
      <dgm:t>
        <a:bodyPr/>
        <a:lstStyle/>
        <a:p>
          <a:endParaRPr lang="en-US"/>
        </a:p>
      </dgm:t>
    </dgm:pt>
    <dgm:pt modelId="{547EE043-0C1D-48D1-A9CE-8AC1737F37CA}" type="pres">
      <dgm:prSet presAssocID="{47AEAC9D-70AB-491E-AB2C-9541EC0E07B8}" presName="Name0" presStyleCnt="0">
        <dgm:presLayoutVars>
          <dgm:dir/>
          <dgm:resizeHandles val="exact"/>
        </dgm:presLayoutVars>
      </dgm:prSet>
      <dgm:spPr/>
    </dgm:pt>
    <dgm:pt modelId="{3CC872BF-7151-42B9-98D2-1F4F9B81C48C}" type="pres">
      <dgm:prSet presAssocID="{BF655299-A41D-4FBE-BC92-A98C9FA2D64F}" presName="node" presStyleLbl="node1" presStyleIdx="0" presStyleCnt="7" custLinFactNeighborX="-7922" custLinFactNeighborY="-913">
        <dgm:presLayoutVars>
          <dgm:bulletEnabled val="1"/>
        </dgm:presLayoutVars>
      </dgm:prSet>
      <dgm:spPr/>
    </dgm:pt>
    <dgm:pt modelId="{9DBAF4AC-7F20-48C7-BC3C-336A415E084D}" type="pres">
      <dgm:prSet presAssocID="{3CB9DF18-2F7C-4617-895B-BC08B4E5772E}" presName="sibTransSpacerBeforeConnector" presStyleCnt="0"/>
      <dgm:spPr/>
    </dgm:pt>
    <dgm:pt modelId="{3F61F1EF-F3E8-4A33-8D03-15E3833250EE}" type="pres">
      <dgm:prSet presAssocID="{3CB9DF18-2F7C-4617-895B-BC08B4E5772E}" presName="sibTrans" presStyleLbl="node1" presStyleIdx="1" presStyleCnt="7"/>
      <dgm:spPr/>
    </dgm:pt>
    <dgm:pt modelId="{BD75391B-B61E-4752-B5C6-0543DFF6E3C2}" type="pres">
      <dgm:prSet presAssocID="{3CB9DF18-2F7C-4617-895B-BC08B4E5772E}" presName="sibTransSpacerAfterConnector" presStyleCnt="0"/>
      <dgm:spPr/>
    </dgm:pt>
    <dgm:pt modelId="{E2B32434-C89F-452B-BBEF-1BC514F0DB11}" type="pres">
      <dgm:prSet presAssocID="{9306697B-487F-4D01-BA03-E5AA1F997357}" presName="node" presStyleLbl="node1" presStyleIdx="2" presStyleCnt="7">
        <dgm:presLayoutVars>
          <dgm:bulletEnabled val="1"/>
        </dgm:presLayoutVars>
      </dgm:prSet>
      <dgm:spPr/>
    </dgm:pt>
    <dgm:pt modelId="{40129D98-1121-4AC2-AD62-270A0A3FDF8B}" type="pres">
      <dgm:prSet presAssocID="{C361F2E6-AC75-4885-A88F-B3E404C14655}" presName="sibTransSpacerBeforeConnector" presStyleCnt="0"/>
      <dgm:spPr/>
    </dgm:pt>
    <dgm:pt modelId="{6E95A585-AE55-4E82-AFC0-69DE9A4C0229}" type="pres">
      <dgm:prSet presAssocID="{C361F2E6-AC75-4885-A88F-B3E404C14655}" presName="sibTrans" presStyleLbl="node1" presStyleIdx="3" presStyleCnt="7"/>
      <dgm:spPr/>
    </dgm:pt>
    <dgm:pt modelId="{73503849-21CC-44C9-B1C2-1F901A8247D0}" type="pres">
      <dgm:prSet presAssocID="{C361F2E6-AC75-4885-A88F-B3E404C14655}" presName="sibTransSpacerAfterConnector" presStyleCnt="0"/>
      <dgm:spPr/>
    </dgm:pt>
    <dgm:pt modelId="{B781DDFF-C6E7-4263-85CB-A27D8BE5CAA2}" type="pres">
      <dgm:prSet presAssocID="{CDC678AF-C076-4546-856C-3FC0ADBE36CB}" presName="node" presStyleLbl="node1" presStyleIdx="4" presStyleCnt="7">
        <dgm:presLayoutVars>
          <dgm:bulletEnabled val="1"/>
        </dgm:presLayoutVars>
      </dgm:prSet>
      <dgm:spPr/>
    </dgm:pt>
    <dgm:pt modelId="{7E5C0316-A90C-4C1D-AD34-86DCB400A897}" type="pres">
      <dgm:prSet presAssocID="{7A2013AA-47F2-4B2A-9DBE-FB9EE94364D7}" presName="sibTransSpacerBeforeConnector" presStyleCnt="0"/>
      <dgm:spPr/>
    </dgm:pt>
    <dgm:pt modelId="{6DD8F943-C364-48B7-9C0C-1253F6DD7342}" type="pres">
      <dgm:prSet presAssocID="{7A2013AA-47F2-4B2A-9DBE-FB9EE94364D7}" presName="sibTrans" presStyleLbl="node1" presStyleIdx="5" presStyleCnt="7"/>
      <dgm:spPr/>
    </dgm:pt>
    <dgm:pt modelId="{077E55E4-89F2-4720-952F-47603E1CE324}" type="pres">
      <dgm:prSet presAssocID="{7A2013AA-47F2-4B2A-9DBE-FB9EE94364D7}" presName="sibTransSpacerAfterConnector" presStyleCnt="0"/>
      <dgm:spPr/>
    </dgm:pt>
    <dgm:pt modelId="{C37CBECD-CFCB-4E86-9BF9-59B12937E3E9}" type="pres">
      <dgm:prSet presAssocID="{974A786E-C109-4F04-A8E6-89C05D16F269}" presName="node" presStyleLbl="node1" presStyleIdx="6" presStyleCnt="7">
        <dgm:presLayoutVars>
          <dgm:bulletEnabled val="1"/>
        </dgm:presLayoutVars>
      </dgm:prSet>
      <dgm:spPr/>
    </dgm:pt>
  </dgm:ptLst>
  <dgm:cxnLst>
    <dgm:cxn modelId="{5A276E03-2315-461A-9BA7-7B81D5EB467A}" type="presOf" srcId="{9306697B-487F-4D01-BA03-E5AA1F997357}" destId="{E2B32434-C89F-452B-BBEF-1BC514F0DB11}" srcOrd="0" destOrd="0" presId="urn:microsoft.com/office/officeart/2016/7/layout/BasicProcessNew"/>
    <dgm:cxn modelId="{4A567C06-7619-439E-BFB2-0E733EA66806}" srcId="{47AEAC9D-70AB-491E-AB2C-9541EC0E07B8}" destId="{9306697B-487F-4D01-BA03-E5AA1F997357}" srcOrd="1" destOrd="0" parTransId="{258B82B8-0D54-460A-A432-D8AC76D4BCBC}" sibTransId="{C361F2E6-AC75-4885-A88F-B3E404C14655}"/>
    <dgm:cxn modelId="{3F8D3B08-F2D3-4637-8100-A2EE3169C6AF}" type="presOf" srcId="{BF655299-A41D-4FBE-BC92-A98C9FA2D64F}" destId="{3CC872BF-7151-42B9-98D2-1F4F9B81C48C}" srcOrd="0" destOrd="0" presId="urn:microsoft.com/office/officeart/2016/7/layout/BasicProcessNew"/>
    <dgm:cxn modelId="{5D78421C-B7C1-4023-89A7-786767F0D3F6}" srcId="{47AEAC9D-70AB-491E-AB2C-9541EC0E07B8}" destId="{974A786E-C109-4F04-A8E6-89C05D16F269}" srcOrd="3" destOrd="0" parTransId="{EFFD65EC-FFF4-4783-867D-3EE995F72C77}" sibTransId="{757F23DD-E5D5-489F-8E9D-EC3750AE8E8F}"/>
    <dgm:cxn modelId="{8E78DF24-54F1-4596-B0CE-F89B5BCAC0B5}" type="presOf" srcId="{7A2013AA-47F2-4B2A-9DBE-FB9EE94364D7}" destId="{6DD8F943-C364-48B7-9C0C-1253F6DD7342}" srcOrd="0" destOrd="0" presId="urn:microsoft.com/office/officeart/2016/7/layout/BasicProcessNew"/>
    <dgm:cxn modelId="{B0EA3643-537D-417A-8841-F61C4538519F}" type="presOf" srcId="{3CB9DF18-2F7C-4617-895B-BC08B4E5772E}" destId="{3F61F1EF-F3E8-4A33-8D03-15E3833250EE}" srcOrd="0" destOrd="0" presId="urn:microsoft.com/office/officeart/2016/7/layout/BasicProcessNew"/>
    <dgm:cxn modelId="{9D020644-2A54-4DF3-8A7F-0BE6AECE0934}" srcId="{47AEAC9D-70AB-491E-AB2C-9541EC0E07B8}" destId="{CDC678AF-C076-4546-856C-3FC0ADBE36CB}" srcOrd="2" destOrd="0" parTransId="{A4823A69-15EF-4AD6-8521-2223B9FDE9E5}" sibTransId="{7A2013AA-47F2-4B2A-9DBE-FB9EE94364D7}"/>
    <dgm:cxn modelId="{F82D596F-8612-4C8B-BF5E-0C4AD566256D}" type="presOf" srcId="{974A786E-C109-4F04-A8E6-89C05D16F269}" destId="{C37CBECD-CFCB-4E86-9BF9-59B12937E3E9}" srcOrd="0" destOrd="0" presId="urn:microsoft.com/office/officeart/2016/7/layout/BasicProcessNew"/>
    <dgm:cxn modelId="{14812950-040A-4AB8-BA5D-617334F317E9}" type="presOf" srcId="{47AEAC9D-70AB-491E-AB2C-9541EC0E07B8}" destId="{547EE043-0C1D-48D1-A9CE-8AC1737F37CA}" srcOrd="0" destOrd="0" presId="urn:microsoft.com/office/officeart/2016/7/layout/BasicProcessNew"/>
    <dgm:cxn modelId="{94AE0682-E00B-45CB-8BBA-6D15EB722EB0}" type="presOf" srcId="{CDC678AF-C076-4546-856C-3FC0ADBE36CB}" destId="{B781DDFF-C6E7-4263-85CB-A27D8BE5CAA2}" srcOrd="0" destOrd="0" presId="urn:microsoft.com/office/officeart/2016/7/layout/BasicProcessNew"/>
    <dgm:cxn modelId="{7E8334CD-8F92-4FF5-AC97-0831DA81D3A7}" type="presOf" srcId="{C361F2E6-AC75-4885-A88F-B3E404C14655}" destId="{6E95A585-AE55-4E82-AFC0-69DE9A4C0229}" srcOrd="0" destOrd="0" presId="urn:microsoft.com/office/officeart/2016/7/layout/BasicProcessNew"/>
    <dgm:cxn modelId="{ABC470FC-6AC9-4373-8CD3-A272E71BF670}" srcId="{47AEAC9D-70AB-491E-AB2C-9541EC0E07B8}" destId="{BF655299-A41D-4FBE-BC92-A98C9FA2D64F}" srcOrd="0" destOrd="0" parTransId="{DBE01836-CD76-47D3-A98D-D7B012FCABD2}" sibTransId="{3CB9DF18-2F7C-4617-895B-BC08B4E5772E}"/>
    <dgm:cxn modelId="{7D06D0BA-8F50-497A-9FE1-ECB566C47C29}" type="presParOf" srcId="{547EE043-0C1D-48D1-A9CE-8AC1737F37CA}" destId="{3CC872BF-7151-42B9-98D2-1F4F9B81C48C}" srcOrd="0" destOrd="0" presId="urn:microsoft.com/office/officeart/2016/7/layout/BasicProcessNew"/>
    <dgm:cxn modelId="{50B4DBDC-80E0-406B-B65E-FCA74DD0F8DB}" type="presParOf" srcId="{547EE043-0C1D-48D1-A9CE-8AC1737F37CA}" destId="{9DBAF4AC-7F20-48C7-BC3C-336A415E084D}" srcOrd="1" destOrd="0" presId="urn:microsoft.com/office/officeart/2016/7/layout/BasicProcessNew"/>
    <dgm:cxn modelId="{7C5B6E2E-51BB-4171-B4E7-0FDC9773557C}" type="presParOf" srcId="{547EE043-0C1D-48D1-A9CE-8AC1737F37CA}" destId="{3F61F1EF-F3E8-4A33-8D03-15E3833250EE}" srcOrd="2" destOrd="0" presId="urn:microsoft.com/office/officeart/2016/7/layout/BasicProcessNew"/>
    <dgm:cxn modelId="{5643D37E-AD36-409A-939C-25AFF078B1C2}" type="presParOf" srcId="{547EE043-0C1D-48D1-A9CE-8AC1737F37CA}" destId="{BD75391B-B61E-4752-B5C6-0543DFF6E3C2}" srcOrd="3" destOrd="0" presId="urn:microsoft.com/office/officeart/2016/7/layout/BasicProcessNew"/>
    <dgm:cxn modelId="{08C9877A-45F2-4B70-A793-6AB809E8DE8A}" type="presParOf" srcId="{547EE043-0C1D-48D1-A9CE-8AC1737F37CA}" destId="{E2B32434-C89F-452B-BBEF-1BC514F0DB11}" srcOrd="4" destOrd="0" presId="urn:microsoft.com/office/officeart/2016/7/layout/BasicProcessNew"/>
    <dgm:cxn modelId="{57A5F6DD-14D8-4DA9-949C-37105B155DD4}" type="presParOf" srcId="{547EE043-0C1D-48D1-A9CE-8AC1737F37CA}" destId="{40129D98-1121-4AC2-AD62-270A0A3FDF8B}" srcOrd="5" destOrd="0" presId="urn:microsoft.com/office/officeart/2016/7/layout/BasicProcessNew"/>
    <dgm:cxn modelId="{F9AA9CF3-F250-41A5-AE4E-04F2CD02FBC8}" type="presParOf" srcId="{547EE043-0C1D-48D1-A9CE-8AC1737F37CA}" destId="{6E95A585-AE55-4E82-AFC0-69DE9A4C0229}" srcOrd="6" destOrd="0" presId="urn:microsoft.com/office/officeart/2016/7/layout/BasicProcessNew"/>
    <dgm:cxn modelId="{47404C31-C4EF-4AB6-985F-30B875E0A542}" type="presParOf" srcId="{547EE043-0C1D-48D1-A9CE-8AC1737F37CA}" destId="{73503849-21CC-44C9-B1C2-1F901A8247D0}" srcOrd="7" destOrd="0" presId="urn:microsoft.com/office/officeart/2016/7/layout/BasicProcessNew"/>
    <dgm:cxn modelId="{02691ABC-BE35-4731-AC29-89609F15811F}" type="presParOf" srcId="{547EE043-0C1D-48D1-A9CE-8AC1737F37CA}" destId="{B781DDFF-C6E7-4263-85CB-A27D8BE5CAA2}" srcOrd="8" destOrd="0" presId="urn:microsoft.com/office/officeart/2016/7/layout/BasicProcessNew"/>
    <dgm:cxn modelId="{2711B95F-16BE-4577-81E2-C6D63913164E}" type="presParOf" srcId="{547EE043-0C1D-48D1-A9CE-8AC1737F37CA}" destId="{7E5C0316-A90C-4C1D-AD34-86DCB400A897}" srcOrd="9" destOrd="0" presId="urn:microsoft.com/office/officeart/2016/7/layout/BasicProcessNew"/>
    <dgm:cxn modelId="{51B80764-AC67-4420-8596-D2274A1D845C}" type="presParOf" srcId="{547EE043-0C1D-48D1-A9CE-8AC1737F37CA}" destId="{6DD8F943-C364-48B7-9C0C-1253F6DD7342}" srcOrd="10" destOrd="0" presId="urn:microsoft.com/office/officeart/2016/7/layout/BasicProcessNew"/>
    <dgm:cxn modelId="{3D22392D-69EB-4DF3-814C-97013CA163DB}" type="presParOf" srcId="{547EE043-0C1D-48D1-A9CE-8AC1737F37CA}" destId="{077E55E4-89F2-4720-952F-47603E1CE324}" srcOrd="11" destOrd="0" presId="urn:microsoft.com/office/officeart/2016/7/layout/BasicProcessNew"/>
    <dgm:cxn modelId="{7087F254-C56A-4D86-9A61-3D3957F79181}" type="presParOf" srcId="{547EE043-0C1D-48D1-A9CE-8AC1737F37CA}" destId="{C37CBECD-CFCB-4E86-9BF9-59B12937E3E9}" srcOrd="12"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9AD4E2-8C79-4987-B7CA-57A50A98E95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2EEBD6C-4D05-4759-837C-B4E36F58F975}">
      <dgm:prSet/>
      <dgm:spPr/>
      <dgm:t>
        <a:bodyPr/>
        <a:lstStyle/>
        <a:p>
          <a:r>
            <a:rPr lang="es-MX"/>
            <a:t>88. El derecho de acceso  a la información bajo el control del Estado admite restricciones (…)</a:t>
          </a:r>
          <a:endParaRPr lang="en-US"/>
        </a:p>
      </dgm:t>
    </dgm:pt>
    <dgm:pt modelId="{76BBDC94-FE85-4E40-A2AA-B68D04942375}" type="parTrans" cxnId="{641F4595-FC8B-4FAF-B90C-796B515347D4}">
      <dgm:prSet/>
      <dgm:spPr/>
      <dgm:t>
        <a:bodyPr/>
        <a:lstStyle/>
        <a:p>
          <a:endParaRPr lang="en-US"/>
        </a:p>
      </dgm:t>
    </dgm:pt>
    <dgm:pt modelId="{EE39BBD5-AC03-4C28-92E3-69DAB58DDA24}" type="sibTrans" cxnId="{641F4595-FC8B-4FAF-B90C-796B515347D4}">
      <dgm:prSet/>
      <dgm:spPr/>
      <dgm:t>
        <a:bodyPr/>
        <a:lstStyle/>
        <a:p>
          <a:endParaRPr lang="en-US"/>
        </a:p>
      </dgm:t>
    </dgm:pt>
    <dgm:pt modelId="{8646E0F8-068E-42CF-8A99-2B11081DF84B}">
      <dgm:prSet/>
      <dgm:spPr/>
      <dgm:t>
        <a:bodyPr/>
        <a:lstStyle/>
        <a:p>
          <a:pPr algn="just"/>
          <a:r>
            <a:rPr lang="es-MX" dirty="0"/>
            <a:t>89. En cuanto a los  requisitos que debe cumplir una restricción en esta materia, en primer término  deben estar previamente fijadas por ley como medio para asegurar que no queden  al arbitrio del poder público.  Dichas  leyes deben dictarse “por razones de interés general y con el propósito para el  cual han sido establecidas”. (…)</a:t>
          </a:r>
          <a:endParaRPr lang="en-US" dirty="0"/>
        </a:p>
      </dgm:t>
    </dgm:pt>
    <dgm:pt modelId="{3F2C410A-16ED-40BF-B5E6-9E3C03621FEC}" type="parTrans" cxnId="{DEC47F6D-6003-4E46-AAC1-C6077421B0BA}">
      <dgm:prSet/>
      <dgm:spPr/>
      <dgm:t>
        <a:bodyPr/>
        <a:lstStyle/>
        <a:p>
          <a:endParaRPr lang="en-US"/>
        </a:p>
      </dgm:t>
    </dgm:pt>
    <dgm:pt modelId="{7E269942-F969-41C1-A8EE-3C19AE8FDF18}" type="sibTrans" cxnId="{DEC47F6D-6003-4E46-AAC1-C6077421B0BA}">
      <dgm:prSet/>
      <dgm:spPr/>
      <dgm:t>
        <a:bodyPr/>
        <a:lstStyle/>
        <a:p>
          <a:endParaRPr lang="en-US"/>
        </a:p>
      </dgm:t>
    </dgm:pt>
    <dgm:pt modelId="{42A7E221-1C99-4849-AAB4-817D5B77B878}">
      <dgm:prSet/>
      <dgm:spPr/>
      <dgm:t>
        <a:bodyPr/>
        <a:lstStyle/>
        <a:p>
          <a:pPr algn="just"/>
          <a:r>
            <a:rPr lang="es-MX" dirty="0"/>
            <a:t>90. En segundo lugar, la  restricción establecida por ley debe responder a un objetivo permitido por la  Convención Americana. Al respecto, el artículo 13.2 de la Convención permite  que se realicen restricciones necesarias para asegurar “el respeto a los  derechos o a la reputación de los demás” o “la protección de la seguridad  nacional, el orden público o la salud o la moral públicas”.</a:t>
          </a:r>
          <a:endParaRPr lang="en-US" dirty="0"/>
        </a:p>
      </dgm:t>
    </dgm:pt>
    <dgm:pt modelId="{F284AD5B-A9AB-4110-9FB0-28E8A76B823C}" type="parTrans" cxnId="{5ABA0774-AE76-4FEF-885B-5B2D4F33496D}">
      <dgm:prSet/>
      <dgm:spPr/>
      <dgm:t>
        <a:bodyPr/>
        <a:lstStyle/>
        <a:p>
          <a:endParaRPr lang="en-US"/>
        </a:p>
      </dgm:t>
    </dgm:pt>
    <dgm:pt modelId="{761B8A11-AD59-42EA-AD10-47EAC3E0B530}" type="sibTrans" cxnId="{5ABA0774-AE76-4FEF-885B-5B2D4F33496D}">
      <dgm:prSet/>
      <dgm:spPr/>
      <dgm:t>
        <a:bodyPr/>
        <a:lstStyle/>
        <a:p>
          <a:endParaRPr lang="en-US"/>
        </a:p>
      </dgm:t>
    </dgm:pt>
    <dgm:pt modelId="{FE009AD3-761F-4D3F-9CBB-4EFA2FB3BFA1}">
      <dgm:prSet/>
      <dgm:spPr/>
      <dgm:t>
        <a:bodyPr/>
        <a:lstStyle/>
        <a:p>
          <a:pPr algn="just"/>
          <a:r>
            <a:rPr lang="es-MX" dirty="0"/>
            <a:t>91. Finalmente, las  restricciones que se impongan deben ser necesarias en una sociedad democrática,  lo que depende de que estén orientadas a satisfacer un interés público  imperativo.  Entre varias opciones para  alcanzar ese objetivo, debe escogerse aquélla que restrinja en menor escala el  derecho protegido. (…)</a:t>
          </a:r>
          <a:endParaRPr lang="en-US" dirty="0"/>
        </a:p>
      </dgm:t>
    </dgm:pt>
    <dgm:pt modelId="{6400B8C0-78D0-4F16-BED7-1D5A21528120}" type="parTrans" cxnId="{0D7FB7A6-7764-452A-B545-F6574AF76461}">
      <dgm:prSet/>
      <dgm:spPr/>
      <dgm:t>
        <a:bodyPr/>
        <a:lstStyle/>
        <a:p>
          <a:endParaRPr lang="en-US"/>
        </a:p>
      </dgm:t>
    </dgm:pt>
    <dgm:pt modelId="{3E5C17B7-553B-46F5-A885-232D8F1B5B44}" type="sibTrans" cxnId="{0D7FB7A6-7764-452A-B545-F6574AF76461}">
      <dgm:prSet/>
      <dgm:spPr/>
      <dgm:t>
        <a:bodyPr/>
        <a:lstStyle/>
        <a:p>
          <a:endParaRPr lang="en-US"/>
        </a:p>
      </dgm:t>
    </dgm:pt>
    <dgm:pt modelId="{2941423F-530D-47BB-B4AC-68107B12895C}" type="pres">
      <dgm:prSet presAssocID="{C59AD4E2-8C79-4987-B7CA-57A50A98E955}" presName="root" presStyleCnt="0">
        <dgm:presLayoutVars>
          <dgm:dir/>
          <dgm:resizeHandles val="exact"/>
        </dgm:presLayoutVars>
      </dgm:prSet>
      <dgm:spPr/>
    </dgm:pt>
    <dgm:pt modelId="{2DA5D33C-233D-436B-ADA1-83628A86ACD9}" type="pres">
      <dgm:prSet presAssocID="{D2EEBD6C-4D05-4759-837C-B4E36F58F975}" presName="compNode" presStyleCnt="0"/>
      <dgm:spPr/>
    </dgm:pt>
    <dgm:pt modelId="{D902E6E5-DB91-44F0-BEF0-7D8E43A6AAA2}" type="pres">
      <dgm:prSet presAssocID="{D2EEBD6C-4D05-4759-837C-B4E36F58F975}" presName="bgRect" presStyleLbl="bgShp" presStyleIdx="0" presStyleCnt="4" custLinFactNeighborY="-3766"/>
      <dgm:spPr/>
    </dgm:pt>
    <dgm:pt modelId="{45D28793-A761-4301-A031-CF2C67887218}" type="pres">
      <dgm:prSet presAssocID="{D2EEBD6C-4D05-4759-837C-B4E36F58F97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ca de verificación"/>
        </a:ext>
      </dgm:extLst>
    </dgm:pt>
    <dgm:pt modelId="{F2BFB823-3E3A-4C20-ACE3-41B3678FC700}" type="pres">
      <dgm:prSet presAssocID="{D2EEBD6C-4D05-4759-837C-B4E36F58F975}" presName="spaceRect" presStyleCnt="0"/>
      <dgm:spPr/>
    </dgm:pt>
    <dgm:pt modelId="{C04AF1BB-895D-465A-BE0C-E3D51FC0C3F1}" type="pres">
      <dgm:prSet presAssocID="{D2EEBD6C-4D05-4759-837C-B4E36F58F975}" presName="parTx" presStyleLbl="revTx" presStyleIdx="0" presStyleCnt="4">
        <dgm:presLayoutVars>
          <dgm:chMax val="0"/>
          <dgm:chPref val="0"/>
        </dgm:presLayoutVars>
      </dgm:prSet>
      <dgm:spPr/>
    </dgm:pt>
    <dgm:pt modelId="{78259F8F-68E8-4ABD-BDA3-491EA0619292}" type="pres">
      <dgm:prSet presAssocID="{EE39BBD5-AC03-4C28-92E3-69DAB58DDA24}" presName="sibTrans" presStyleCnt="0"/>
      <dgm:spPr/>
    </dgm:pt>
    <dgm:pt modelId="{981B6F5F-7A37-4F0D-95D2-7B4A724D07FD}" type="pres">
      <dgm:prSet presAssocID="{8646E0F8-068E-42CF-8A99-2B11081DF84B}" presName="compNode" presStyleCnt="0"/>
      <dgm:spPr/>
    </dgm:pt>
    <dgm:pt modelId="{1CCC786B-1EE0-493B-A48B-D64A93D49692}" type="pres">
      <dgm:prSet presAssocID="{8646E0F8-068E-42CF-8A99-2B11081DF84B}" presName="bgRect" presStyleLbl="bgShp" presStyleIdx="1" presStyleCnt="4"/>
      <dgm:spPr/>
    </dgm:pt>
    <dgm:pt modelId="{DD6B0A48-94D2-4D70-87AD-380AB0456229}" type="pres">
      <dgm:prSet presAssocID="{8646E0F8-068E-42CF-8A99-2B11081DF84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e"/>
        </a:ext>
      </dgm:extLst>
    </dgm:pt>
    <dgm:pt modelId="{B4AE81C2-1CDE-439F-AFF9-9942611347BB}" type="pres">
      <dgm:prSet presAssocID="{8646E0F8-068E-42CF-8A99-2B11081DF84B}" presName="spaceRect" presStyleCnt="0"/>
      <dgm:spPr/>
    </dgm:pt>
    <dgm:pt modelId="{6B6FBCCF-A386-4568-88E5-05436BFA5FD0}" type="pres">
      <dgm:prSet presAssocID="{8646E0F8-068E-42CF-8A99-2B11081DF84B}" presName="parTx" presStyleLbl="revTx" presStyleIdx="1" presStyleCnt="4">
        <dgm:presLayoutVars>
          <dgm:chMax val="0"/>
          <dgm:chPref val="0"/>
        </dgm:presLayoutVars>
      </dgm:prSet>
      <dgm:spPr/>
    </dgm:pt>
    <dgm:pt modelId="{4A437A21-7B2B-4995-A668-027B0B38BF20}" type="pres">
      <dgm:prSet presAssocID="{7E269942-F969-41C1-A8EE-3C19AE8FDF18}" presName="sibTrans" presStyleCnt="0"/>
      <dgm:spPr/>
    </dgm:pt>
    <dgm:pt modelId="{6A49AA03-A60B-471D-84EA-915E6B8BBDC9}" type="pres">
      <dgm:prSet presAssocID="{42A7E221-1C99-4849-AAB4-817D5B77B878}" presName="compNode" presStyleCnt="0"/>
      <dgm:spPr/>
    </dgm:pt>
    <dgm:pt modelId="{CD664F43-D6BF-49EB-BA47-C2BF30F18C69}" type="pres">
      <dgm:prSet presAssocID="{42A7E221-1C99-4849-AAB4-817D5B77B878}" presName="bgRect" presStyleLbl="bgShp" presStyleIdx="2" presStyleCnt="4"/>
      <dgm:spPr/>
    </dgm:pt>
    <dgm:pt modelId="{4FEE7423-6148-4857-947A-3CBAC6845CDB}" type="pres">
      <dgm:prSet presAssocID="{42A7E221-1C99-4849-AAB4-817D5B77B87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ez"/>
        </a:ext>
      </dgm:extLst>
    </dgm:pt>
    <dgm:pt modelId="{EED2EA1A-878E-4EB3-92C8-EC2607082F9E}" type="pres">
      <dgm:prSet presAssocID="{42A7E221-1C99-4849-AAB4-817D5B77B878}" presName="spaceRect" presStyleCnt="0"/>
      <dgm:spPr/>
    </dgm:pt>
    <dgm:pt modelId="{04FBF910-04CC-4BC3-B4C1-EBEFCEB6ECCF}" type="pres">
      <dgm:prSet presAssocID="{42A7E221-1C99-4849-AAB4-817D5B77B878}" presName="parTx" presStyleLbl="revTx" presStyleIdx="2" presStyleCnt="4">
        <dgm:presLayoutVars>
          <dgm:chMax val="0"/>
          <dgm:chPref val="0"/>
        </dgm:presLayoutVars>
      </dgm:prSet>
      <dgm:spPr/>
    </dgm:pt>
    <dgm:pt modelId="{597B7ED2-6D89-4DD4-99F9-CD9F30F4549B}" type="pres">
      <dgm:prSet presAssocID="{761B8A11-AD59-42EA-AD10-47EAC3E0B530}" presName="sibTrans" presStyleCnt="0"/>
      <dgm:spPr/>
    </dgm:pt>
    <dgm:pt modelId="{37AE01D9-332F-4765-A0AD-53EF0846C601}" type="pres">
      <dgm:prSet presAssocID="{FE009AD3-761F-4D3F-9CBB-4EFA2FB3BFA1}" presName="compNode" presStyleCnt="0"/>
      <dgm:spPr/>
    </dgm:pt>
    <dgm:pt modelId="{581887B2-46B2-4F17-A636-89677F210543}" type="pres">
      <dgm:prSet presAssocID="{FE009AD3-761F-4D3F-9CBB-4EFA2FB3BFA1}" presName="bgRect" presStyleLbl="bgShp" presStyleIdx="3" presStyleCnt="4"/>
      <dgm:spPr/>
    </dgm:pt>
    <dgm:pt modelId="{F060759A-5064-412E-AF03-0040D6D7FAB7}" type="pres">
      <dgm:prSet presAssocID="{FE009AD3-761F-4D3F-9CBB-4EFA2FB3BFA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co"/>
        </a:ext>
      </dgm:extLst>
    </dgm:pt>
    <dgm:pt modelId="{777A6D69-1435-493D-B67B-09EBBBC2B415}" type="pres">
      <dgm:prSet presAssocID="{FE009AD3-761F-4D3F-9CBB-4EFA2FB3BFA1}" presName="spaceRect" presStyleCnt="0"/>
      <dgm:spPr/>
    </dgm:pt>
    <dgm:pt modelId="{FA093DEA-CE6C-443F-B6D3-0D2C323BF824}" type="pres">
      <dgm:prSet presAssocID="{FE009AD3-761F-4D3F-9CBB-4EFA2FB3BFA1}" presName="parTx" presStyleLbl="revTx" presStyleIdx="3" presStyleCnt="4">
        <dgm:presLayoutVars>
          <dgm:chMax val="0"/>
          <dgm:chPref val="0"/>
        </dgm:presLayoutVars>
      </dgm:prSet>
      <dgm:spPr/>
    </dgm:pt>
  </dgm:ptLst>
  <dgm:cxnLst>
    <dgm:cxn modelId="{45B0BA44-58D1-4789-84ED-5F7E4F7FDCE0}" type="presOf" srcId="{FE009AD3-761F-4D3F-9CBB-4EFA2FB3BFA1}" destId="{FA093DEA-CE6C-443F-B6D3-0D2C323BF824}" srcOrd="0" destOrd="0" presId="urn:microsoft.com/office/officeart/2018/2/layout/IconVerticalSolidList"/>
    <dgm:cxn modelId="{F6C53048-4ACE-4221-8462-69B9E47DDEE9}" type="presOf" srcId="{8646E0F8-068E-42CF-8A99-2B11081DF84B}" destId="{6B6FBCCF-A386-4568-88E5-05436BFA5FD0}" srcOrd="0" destOrd="0" presId="urn:microsoft.com/office/officeart/2018/2/layout/IconVerticalSolidList"/>
    <dgm:cxn modelId="{DEC47F6D-6003-4E46-AAC1-C6077421B0BA}" srcId="{C59AD4E2-8C79-4987-B7CA-57A50A98E955}" destId="{8646E0F8-068E-42CF-8A99-2B11081DF84B}" srcOrd="1" destOrd="0" parTransId="{3F2C410A-16ED-40BF-B5E6-9E3C03621FEC}" sibTransId="{7E269942-F969-41C1-A8EE-3C19AE8FDF18}"/>
    <dgm:cxn modelId="{384AB352-F35C-45F8-B5A1-656259A4AE30}" type="presOf" srcId="{C59AD4E2-8C79-4987-B7CA-57A50A98E955}" destId="{2941423F-530D-47BB-B4AC-68107B12895C}" srcOrd="0" destOrd="0" presId="urn:microsoft.com/office/officeart/2018/2/layout/IconVerticalSolidList"/>
    <dgm:cxn modelId="{5ABA0774-AE76-4FEF-885B-5B2D4F33496D}" srcId="{C59AD4E2-8C79-4987-B7CA-57A50A98E955}" destId="{42A7E221-1C99-4849-AAB4-817D5B77B878}" srcOrd="2" destOrd="0" parTransId="{F284AD5B-A9AB-4110-9FB0-28E8A76B823C}" sibTransId="{761B8A11-AD59-42EA-AD10-47EAC3E0B530}"/>
    <dgm:cxn modelId="{F1A17089-AB46-478A-A94A-F8A81B8623BB}" type="presOf" srcId="{42A7E221-1C99-4849-AAB4-817D5B77B878}" destId="{04FBF910-04CC-4BC3-B4C1-EBEFCEB6ECCF}" srcOrd="0" destOrd="0" presId="urn:microsoft.com/office/officeart/2018/2/layout/IconVerticalSolidList"/>
    <dgm:cxn modelId="{641F4595-FC8B-4FAF-B90C-796B515347D4}" srcId="{C59AD4E2-8C79-4987-B7CA-57A50A98E955}" destId="{D2EEBD6C-4D05-4759-837C-B4E36F58F975}" srcOrd="0" destOrd="0" parTransId="{76BBDC94-FE85-4E40-A2AA-B68D04942375}" sibTransId="{EE39BBD5-AC03-4C28-92E3-69DAB58DDA24}"/>
    <dgm:cxn modelId="{0D7FB7A6-7764-452A-B545-F6574AF76461}" srcId="{C59AD4E2-8C79-4987-B7CA-57A50A98E955}" destId="{FE009AD3-761F-4D3F-9CBB-4EFA2FB3BFA1}" srcOrd="3" destOrd="0" parTransId="{6400B8C0-78D0-4F16-BED7-1D5A21528120}" sibTransId="{3E5C17B7-553B-46F5-A885-232D8F1B5B44}"/>
    <dgm:cxn modelId="{D19F03D0-0B8A-477B-B780-77221BA6976B}" type="presOf" srcId="{D2EEBD6C-4D05-4759-837C-B4E36F58F975}" destId="{C04AF1BB-895D-465A-BE0C-E3D51FC0C3F1}" srcOrd="0" destOrd="0" presId="urn:microsoft.com/office/officeart/2018/2/layout/IconVerticalSolidList"/>
    <dgm:cxn modelId="{7A59F1A1-5BBD-47C0-920B-E887A1004A85}" type="presParOf" srcId="{2941423F-530D-47BB-B4AC-68107B12895C}" destId="{2DA5D33C-233D-436B-ADA1-83628A86ACD9}" srcOrd="0" destOrd="0" presId="urn:microsoft.com/office/officeart/2018/2/layout/IconVerticalSolidList"/>
    <dgm:cxn modelId="{4FB43970-FA26-4B91-B753-190253746E19}" type="presParOf" srcId="{2DA5D33C-233D-436B-ADA1-83628A86ACD9}" destId="{D902E6E5-DB91-44F0-BEF0-7D8E43A6AAA2}" srcOrd="0" destOrd="0" presId="urn:microsoft.com/office/officeart/2018/2/layout/IconVerticalSolidList"/>
    <dgm:cxn modelId="{725A484E-6FAE-48C8-AEDA-667E349B4784}" type="presParOf" srcId="{2DA5D33C-233D-436B-ADA1-83628A86ACD9}" destId="{45D28793-A761-4301-A031-CF2C67887218}" srcOrd="1" destOrd="0" presId="urn:microsoft.com/office/officeart/2018/2/layout/IconVerticalSolidList"/>
    <dgm:cxn modelId="{C3E243B6-09BE-431C-BF18-B0887377B8A2}" type="presParOf" srcId="{2DA5D33C-233D-436B-ADA1-83628A86ACD9}" destId="{F2BFB823-3E3A-4C20-ACE3-41B3678FC700}" srcOrd="2" destOrd="0" presId="urn:microsoft.com/office/officeart/2018/2/layout/IconVerticalSolidList"/>
    <dgm:cxn modelId="{2B8D4648-C1FD-4AFE-878B-D932486AC819}" type="presParOf" srcId="{2DA5D33C-233D-436B-ADA1-83628A86ACD9}" destId="{C04AF1BB-895D-465A-BE0C-E3D51FC0C3F1}" srcOrd="3" destOrd="0" presId="urn:microsoft.com/office/officeart/2018/2/layout/IconVerticalSolidList"/>
    <dgm:cxn modelId="{A345E0AD-D90F-449F-B759-0B28B8E9B3E1}" type="presParOf" srcId="{2941423F-530D-47BB-B4AC-68107B12895C}" destId="{78259F8F-68E8-4ABD-BDA3-491EA0619292}" srcOrd="1" destOrd="0" presId="urn:microsoft.com/office/officeart/2018/2/layout/IconVerticalSolidList"/>
    <dgm:cxn modelId="{614441D3-09E8-41CB-8067-C4FA0FA25B50}" type="presParOf" srcId="{2941423F-530D-47BB-B4AC-68107B12895C}" destId="{981B6F5F-7A37-4F0D-95D2-7B4A724D07FD}" srcOrd="2" destOrd="0" presId="urn:microsoft.com/office/officeart/2018/2/layout/IconVerticalSolidList"/>
    <dgm:cxn modelId="{414D6488-2274-4877-9C42-AA12C88AA68A}" type="presParOf" srcId="{981B6F5F-7A37-4F0D-95D2-7B4A724D07FD}" destId="{1CCC786B-1EE0-493B-A48B-D64A93D49692}" srcOrd="0" destOrd="0" presId="urn:microsoft.com/office/officeart/2018/2/layout/IconVerticalSolidList"/>
    <dgm:cxn modelId="{ABD4894D-45F5-480C-9C87-3E764A1F9C91}" type="presParOf" srcId="{981B6F5F-7A37-4F0D-95D2-7B4A724D07FD}" destId="{DD6B0A48-94D2-4D70-87AD-380AB0456229}" srcOrd="1" destOrd="0" presId="urn:microsoft.com/office/officeart/2018/2/layout/IconVerticalSolidList"/>
    <dgm:cxn modelId="{1673A728-FF5C-49A4-A2D1-AEEADE11FE97}" type="presParOf" srcId="{981B6F5F-7A37-4F0D-95D2-7B4A724D07FD}" destId="{B4AE81C2-1CDE-439F-AFF9-9942611347BB}" srcOrd="2" destOrd="0" presId="urn:microsoft.com/office/officeart/2018/2/layout/IconVerticalSolidList"/>
    <dgm:cxn modelId="{50DEBAA8-D904-4EED-8244-1FDB51211286}" type="presParOf" srcId="{981B6F5F-7A37-4F0D-95D2-7B4A724D07FD}" destId="{6B6FBCCF-A386-4568-88E5-05436BFA5FD0}" srcOrd="3" destOrd="0" presId="urn:microsoft.com/office/officeart/2018/2/layout/IconVerticalSolidList"/>
    <dgm:cxn modelId="{2F0887EE-F9F4-40A5-B0C0-FB0190B11A4F}" type="presParOf" srcId="{2941423F-530D-47BB-B4AC-68107B12895C}" destId="{4A437A21-7B2B-4995-A668-027B0B38BF20}" srcOrd="3" destOrd="0" presId="urn:microsoft.com/office/officeart/2018/2/layout/IconVerticalSolidList"/>
    <dgm:cxn modelId="{6E7C369A-02F6-4E2B-B4DB-15F32A7CBAA8}" type="presParOf" srcId="{2941423F-530D-47BB-B4AC-68107B12895C}" destId="{6A49AA03-A60B-471D-84EA-915E6B8BBDC9}" srcOrd="4" destOrd="0" presId="urn:microsoft.com/office/officeart/2018/2/layout/IconVerticalSolidList"/>
    <dgm:cxn modelId="{F80BD9DC-BB9B-44BB-8595-9E0EEAC56FD1}" type="presParOf" srcId="{6A49AA03-A60B-471D-84EA-915E6B8BBDC9}" destId="{CD664F43-D6BF-49EB-BA47-C2BF30F18C69}" srcOrd="0" destOrd="0" presId="urn:microsoft.com/office/officeart/2018/2/layout/IconVerticalSolidList"/>
    <dgm:cxn modelId="{715B15F9-DF4B-4751-A171-DCFC5E415742}" type="presParOf" srcId="{6A49AA03-A60B-471D-84EA-915E6B8BBDC9}" destId="{4FEE7423-6148-4857-947A-3CBAC6845CDB}" srcOrd="1" destOrd="0" presId="urn:microsoft.com/office/officeart/2018/2/layout/IconVerticalSolidList"/>
    <dgm:cxn modelId="{6E6DC58B-6C47-4BDF-B815-DFA914EE608F}" type="presParOf" srcId="{6A49AA03-A60B-471D-84EA-915E6B8BBDC9}" destId="{EED2EA1A-878E-4EB3-92C8-EC2607082F9E}" srcOrd="2" destOrd="0" presId="urn:microsoft.com/office/officeart/2018/2/layout/IconVerticalSolidList"/>
    <dgm:cxn modelId="{F5798664-8E51-4ECD-9E5B-14D1015FCFDF}" type="presParOf" srcId="{6A49AA03-A60B-471D-84EA-915E6B8BBDC9}" destId="{04FBF910-04CC-4BC3-B4C1-EBEFCEB6ECCF}" srcOrd="3" destOrd="0" presId="urn:microsoft.com/office/officeart/2018/2/layout/IconVerticalSolidList"/>
    <dgm:cxn modelId="{2956DC67-F015-4F6B-82CB-FA46D7CE95FD}" type="presParOf" srcId="{2941423F-530D-47BB-B4AC-68107B12895C}" destId="{597B7ED2-6D89-4DD4-99F9-CD9F30F4549B}" srcOrd="5" destOrd="0" presId="urn:microsoft.com/office/officeart/2018/2/layout/IconVerticalSolidList"/>
    <dgm:cxn modelId="{28E5EFFE-5703-4115-B9A5-445B89C99D77}" type="presParOf" srcId="{2941423F-530D-47BB-B4AC-68107B12895C}" destId="{37AE01D9-332F-4765-A0AD-53EF0846C601}" srcOrd="6" destOrd="0" presId="urn:microsoft.com/office/officeart/2018/2/layout/IconVerticalSolidList"/>
    <dgm:cxn modelId="{8320ED42-9D9C-489C-92CF-E403C2CA6588}" type="presParOf" srcId="{37AE01D9-332F-4765-A0AD-53EF0846C601}" destId="{581887B2-46B2-4F17-A636-89677F210543}" srcOrd="0" destOrd="0" presId="urn:microsoft.com/office/officeart/2018/2/layout/IconVerticalSolidList"/>
    <dgm:cxn modelId="{B7AB08FA-6ABE-4A3F-B534-2778C46B791E}" type="presParOf" srcId="{37AE01D9-332F-4765-A0AD-53EF0846C601}" destId="{F060759A-5064-412E-AF03-0040D6D7FAB7}" srcOrd="1" destOrd="0" presId="urn:microsoft.com/office/officeart/2018/2/layout/IconVerticalSolidList"/>
    <dgm:cxn modelId="{867F692A-5577-4C62-81C1-60AE05A0C76C}" type="presParOf" srcId="{37AE01D9-332F-4765-A0AD-53EF0846C601}" destId="{777A6D69-1435-493D-B67B-09EBBBC2B415}" srcOrd="2" destOrd="0" presId="urn:microsoft.com/office/officeart/2018/2/layout/IconVerticalSolidList"/>
    <dgm:cxn modelId="{B88CDAAE-8828-430E-A4AA-BF8DDC2107E4}" type="presParOf" srcId="{37AE01D9-332F-4765-A0AD-53EF0846C601}" destId="{FA093DEA-CE6C-443F-B6D3-0D2C323BF82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C6BF943-65FC-41D9-9640-E7F47171813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0283F1-855A-4706-B34F-3387F3A95658}">
      <dgm:prSet custT="1"/>
      <dgm:spPr/>
      <dgm:t>
        <a:bodyPr/>
        <a:lstStyle/>
        <a:p>
          <a:pPr algn="just"/>
          <a:r>
            <a:rPr lang="es-MX" sz="1400" dirty="0"/>
            <a:t>92. La Corte observa que  en una sociedad democrática es indispensable que las autoridades estatales se  rijan por el principio de máxima divulgación, el cual establece la presunción  de que toda información es accesible, sujeto a un sistema restringido de  excepciones.</a:t>
          </a:r>
          <a:endParaRPr lang="en-US" sz="1400" dirty="0"/>
        </a:p>
      </dgm:t>
    </dgm:pt>
    <dgm:pt modelId="{19093153-9AA6-4BF5-A44A-EDB1B3D4059E}" type="parTrans" cxnId="{2173DF4C-831B-4179-87AA-C67BC92E14B7}">
      <dgm:prSet/>
      <dgm:spPr/>
      <dgm:t>
        <a:bodyPr/>
        <a:lstStyle/>
        <a:p>
          <a:endParaRPr lang="en-US"/>
        </a:p>
      </dgm:t>
    </dgm:pt>
    <dgm:pt modelId="{ABE29756-9F0C-454D-9897-413AC2AE552D}" type="sibTrans" cxnId="{2173DF4C-831B-4179-87AA-C67BC92E14B7}">
      <dgm:prSet/>
      <dgm:spPr/>
      <dgm:t>
        <a:bodyPr/>
        <a:lstStyle/>
        <a:p>
          <a:endParaRPr lang="en-US"/>
        </a:p>
      </dgm:t>
    </dgm:pt>
    <dgm:pt modelId="{D8555BA5-EC7C-4849-AA15-BAC3EAE6B08B}">
      <dgm:prSet custT="1"/>
      <dgm:spPr/>
      <dgm:t>
        <a:bodyPr/>
        <a:lstStyle/>
        <a:p>
          <a:pPr algn="just"/>
          <a:r>
            <a:rPr lang="es-MX" sz="1400" dirty="0"/>
            <a:t>94. En el presente caso,  está probado que la restricción aplicada al acceso a la información no se basó  en una ley.  En esa época no existía en  Chile legislación que regulara la materia de restricciones al acceso a la  información bajo el control del Estado.</a:t>
          </a:r>
          <a:endParaRPr lang="en-US" sz="1400" dirty="0"/>
        </a:p>
      </dgm:t>
    </dgm:pt>
    <dgm:pt modelId="{3451B9FF-D3B7-4959-A92E-A7685D8E13CA}" type="parTrans" cxnId="{0EE2FCE3-BAED-498A-9B6C-709D5956D4CB}">
      <dgm:prSet/>
      <dgm:spPr/>
      <dgm:t>
        <a:bodyPr/>
        <a:lstStyle/>
        <a:p>
          <a:endParaRPr lang="en-US"/>
        </a:p>
      </dgm:t>
    </dgm:pt>
    <dgm:pt modelId="{8CBA8940-9C53-4867-B049-274F20B174DE}" type="sibTrans" cxnId="{0EE2FCE3-BAED-498A-9B6C-709D5956D4CB}">
      <dgm:prSet/>
      <dgm:spPr/>
      <dgm:t>
        <a:bodyPr/>
        <a:lstStyle/>
        <a:p>
          <a:endParaRPr lang="en-US"/>
        </a:p>
      </dgm:t>
    </dgm:pt>
    <dgm:pt modelId="{35918D8B-2E36-4503-9F79-0FBCE6B93BE1}">
      <dgm:prSet custT="1"/>
      <dgm:spPr/>
      <dgm:t>
        <a:bodyPr/>
        <a:lstStyle/>
        <a:p>
          <a:pPr algn="just"/>
          <a:r>
            <a:rPr lang="es-MX" sz="1600" dirty="0"/>
            <a:t>95. Asimismo, el Estado  no demostró que la restricción respondiera a un objetivo permitido por la  Convención Americana, ni que fuera necesaria en una sociedad democrática </a:t>
          </a:r>
          <a:r>
            <a:rPr lang="es-MX" sz="1200" dirty="0"/>
            <a:t>(…)</a:t>
          </a:r>
          <a:endParaRPr lang="en-US" sz="1200" dirty="0"/>
        </a:p>
      </dgm:t>
    </dgm:pt>
    <dgm:pt modelId="{514DDF12-6029-4CDA-9EAE-78201A5E065E}" type="parTrans" cxnId="{C05BF6F6-F085-43C1-86BD-4012F00A573B}">
      <dgm:prSet/>
      <dgm:spPr/>
      <dgm:t>
        <a:bodyPr/>
        <a:lstStyle/>
        <a:p>
          <a:endParaRPr lang="en-US"/>
        </a:p>
      </dgm:t>
    </dgm:pt>
    <dgm:pt modelId="{C2AB4AEC-3344-428B-8E1D-96FD877D48A2}" type="sibTrans" cxnId="{C05BF6F6-F085-43C1-86BD-4012F00A573B}">
      <dgm:prSet/>
      <dgm:spPr/>
      <dgm:t>
        <a:bodyPr/>
        <a:lstStyle/>
        <a:p>
          <a:endParaRPr lang="en-US"/>
        </a:p>
      </dgm:t>
    </dgm:pt>
    <dgm:pt modelId="{CD1A991C-24C5-4E46-AD7D-3E79F1B62847}">
      <dgm:prSet custT="1"/>
      <dgm:spPr/>
      <dgm:t>
        <a:bodyPr/>
        <a:lstStyle/>
        <a:p>
          <a:pPr algn="just"/>
          <a:r>
            <a:rPr lang="es-MX" sz="1400" dirty="0"/>
            <a:t>98. (…) [L]a Corte  entiende que el establecimiento de restricciones al derecho de acceso a información  bajo el control del Estado a través de la práctica de sus autoridades, sin la  observancia de los límites convencionales, crea un campo fértil para la  actuación discrecional y arbitraria del Estado en la clasificación de la  información como secreta, reservada o confidencial, y se genera inseguridad  jurídica respecto al ejercicio de dicho derecho y las facultades del Estado  para restringirlo.</a:t>
          </a:r>
          <a:endParaRPr lang="en-US" sz="1400" dirty="0"/>
        </a:p>
      </dgm:t>
    </dgm:pt>
    <dgm:pt modelId="{44EAEAC1-2FB5-4846-9D3E-FC92837A539D}" type="parTrans" cxnId="{425745C0-3F80-46BE-BE98-EC471FBF0F04}">
      <dgm:prSet/>
      <dgm:spPr/>
      <dgm:t>
        <a:bodyPr/>
        <a:lstStyle/>
        <a:p>
          <a:endParaRPr lang="en-US"/>
        </a:p>
      </dgm:t>
    </dgm:pt>
    <dgm:pt modelId="{215F3D26-D720-4E5A-A37E-846E548A7C06}" type="sibTrans" cxnId="{425745C0-3F80-46BE-BE98-EC471FBF0F04}">
      <dgm:prSet/>
      <dgm:spPr/>
      <dgm:t>
        <a:bodyPr/>
        <a:lstStyle/>
        <a:p>
          <a:endParaRPr lang="en-US"/>
        </a:p>
      </dgm:t>
    </dgm:pt>
    <dgm:pt modelId="{0F24C64E-C6AA-4080-8456-28AA3B352912}" type="pres">
      <dgm:prSet presAssocID="{BC6BF943-65FC-41D9-9640-E7F471718132}" presName="root" presStyleCnt="0">
        <dgm:presLayoutVars>
          <dgm:dir/>
          <dgm:resizeHandles val="exact"/>
        </dgm:presLayoutVars>
      </dgm:prSet>
      <dgm:spPr/>
    </dgm:pt>
    <dgm:pt modelId="{F49254F1-6EDC-426C-B0A7-A002FCD50D31}" type="pres">
      <dgm:prSet presAssocID="{B10283F1-855A-4706-B34F-3387F3A95658}" presName="compNode" presStyleCnt="0"/>
      <dgm:spPr/>
    </dgm:pt>
    <dgm:pt modelId="{ECF2E132-1C79-4457-A2FC-CB996BFE97E1}" type="pres">
      <dgm:prSet presAssocID="{B10283F1-855A-4706-B34F-3387F3A95658}" presName="bgRect" presStyleLbl="bgShp" presStyleIdx="0" presStyleCnt="4"/>
      <dgm:spPr/>
    </dgm:pt>
    <dgm:pt modelId="{3DE1BB23-73C2-4E59-ADF8-9CE278834A5E}" type="pres">
      <dgm:prSet presAssocID="{B10283F1-855A-4706-B34F-3387F3A9565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ez"/>
        </a:ext>
      </dgm:extLst>
    </dgm:pt>
    <dgm:pt modelId="{EE0116F7-AB18-4C26-9A35-EE067A6A1DD6}" type="pres">
      <dgm:prSet presAssocID="{B10283F1-855A-4706-B34F-3387F3A95658}" presName="spaceRect" presStyleCnt="0"/>
      <dgm:spPr/>
    </dgm:pt>
    <dgm:pt modelId="{20A651D6-DB9B-4A0C-A207-8967BA4CD67D}" type="pres">
      <dgm:prSet presAssocID="{B10283F1-855A-4706-B34F-3387F3A95658}" presName="parTx" presStyleLbl="revTx" presStyleIdx="0" presStyleCnt="4">
        <dgm:presLayoutVars>
          <dgm:chMax val="0"/>
          <dgm:chPref val="0"/>
        </dgm:presLayoutVars>
      </dgm:prSet>
      <dgm:spPr/>
    </dgm:pt>
    <dgm:pt modelId="{EDEDE43E-74EC-4DF1-83C4-95638D3CDC34}" type="pres">
      <dgm:prSet presAssocID="{ABE29756-9F0C-454D-9897-413AC2AE552D}" presName="sibTrans" presStyleCnt="0"/>
      <dgm:spPr/>
    </dgm:pt>
    <dgm:pt modelId="{98FB348D-9577-4CA8-BFD8-9C2800E65FE2}" type="pres">
      <dgm:prSet presAssocID="{D8555BA5-EC7C-4849-AA15-BAC3EAE6B08B}" presName="compNode" presStyleCnt="0"/>
      <dgm:spPr/>
    </dgm:pt>
    <dgm:pt modelId="{E284FEBB-5155-4FBB-B076-50398B6DFC3C}" type="pres">
      <dgm:prSet presAssocID="{D8555BA5-EC7C-4849-AA15-BAC3EAE6B08B}" presName="bgRect" presStyleLbl="bgShp" presStyleIdx="1" presStyleCnt="4"/>
      <dgm:spPr/>
    </dgm:pt>
    <dgm:pt modelId="{F65E38DF-3B04-443F-838E-EDC2D43AD0EB}" type="pres">
      <dgm:prSet presAssocID="{D8555BA5-EC7C-4849-AA15-BAC3EAE6B08B}"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ibro abierto con relleno sólido"/>
        </a:ext>
      </dgm:extLst>
    </dgm:pt>
    <dgm:pt modelId="{92262ABB-CC4B-4A06-90D8-FEC2004444A2}" type="pres">
      <dgm:prSet presAssocID="{D8555BA5-EC7C-4849-AA15-BAC3EAE6B08B}" presName="spaceRect" presStyleCnt="0"/>
      <dgm:spPr/>
    </dgm:pt>
    <dgm:pt modelId="{E2DF0C58-8473-4B05-899F-D2D574E35301}" type="pres">
      <dgm:prSet presAssocID="{D8555BA5-EC7C-4849-AA15-BAC3EAE6B08B}" presName="parTx" presStyleLbl="revTx" presStyleIdx="1" presStyleCnt="4">
        <dgm:presLayoutVars>
          <dgm:chMax val="0"/>
          <dgm:chPref val="0"/>
        </dgm:presLayoutVars>
      </dgm:prSet>
      <dgm:spPr/>
    </dgm:pt>
    <dgm:pt modelId="{3CC6A32F-7351-4D67-9153-13F76D8FB29D}" type="pres">
      <dgm:prSet presAssocID="{8CBA8940-9C53-4867-B049-274F20B174DE}" presName="sibTrans" presStyleCnt="0"/>
      <dgm:spPr/>
    </dgm:pt>
    <dgm:pt modelId="{7391285A-9512-4D1E-915E-C1528BED8373}" type="pres">
      <dgm:prSet presAssocID="{35918D8B-2E36-4503-9F79-0FBCE6B93BE1}" presName="compNode" presStyleCnt="0"/>
      <dgm:spPr/>
    </dgm:pt>
    <dgm:pt modelId="{33E2A1A8-5D78-4170-9AE4-3BB9BF2FFCDC}" type="pres">
      <dgm:prSet presAssocID="{35918D8B-2E36-4503-9F79-0FBCE6B93BE1}" presName="bgRect" presStyleLbl="bgShp" presStyleIdx="2" presStyleCnt="4"/>
      <dgm:spPr/>
    </dgm:pt>
    <dgm:pt modelId="{F6CE6E72-2B64-45DE-A609-804B37B4ADB9}" type="pres">
      <dgm:prSet presAssocID="{35918D8B-2E36-4503-9F79-0FBCE6B93BE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bjetivo"/>
        </a:ext>
      </dgm:extLst>
    </dgm:pt>
    <dgm:pt modelId="{A918C9C4-9B35-4849-9220-C7FADED07849}" type="pres">
      <dgm:prSet presAssocID="{35918D8B-2E36-4503-9F79-0FBCE6B93BE1}" presName="spaceRect" presStyleCnt="0"/>
      <dgm:spPr/>
    </dgm:pt>
    <dgm:pt modelId="{EC049BF3-CB83-4BD1-821E-0A0745CD3B5A}" type="pres">
      <dgm:prSet presAssocID="{35918D8B-2E36-4503-9F79-0FBCE6B93BE1}" presName="parTx" presStyleLbl="revTx" presStyleIdx="2" presStyleCnt="4">
        <dgm:presLayoutVars>
          <dgm:chMax val="0"/>
          <dgm:chPref val="0"/>
        </dgm:presLayoutVars>
      </dgm:prSet>
      <dgm:spPr/>
    </dgm:pt>
    <dgm:pt modelId="{B80E31D2-F965-4E06-8B9E-7710B2B92B05}" type="pres">
      <dgm:prSet presAssocID="{C2AB4AEC-3344-428B-8E1D-96FD877D48A2}" presName="sibTrans" presStyleCnt="0"/>
      <dgm:spPr/>
    </dgm:pt>
    <dgm:pt modelId="{9EAEEF90-287E-40E8-93C0-E556B96C23F3}" type="pres">
      <dgm:prSet presAssocID="{CD1A991C-24C5-4E46-AD7D-3E79F1B62847}" presName="compNode" presStyleCnt="0"/>
      <dgm:spPr/>
    </dgm:pt>
    <dgm:pt modelId="{48FC384A-194C-4B7D-8144-F1E5B643E12A}" type="pres">
      <dgm:prSet presAssocID="{CD1A991C-24C5-4E46-AD7D-3E79F1B62847}" presName="bgRect" presStyleLbl="bgShp" presStyleIdx="3" presStyleCnt="4" custLinFactNeighborX="-1374" custLinFactNeighborY="-10640"/>
      <dgm:spPr/>
    </dgm:pt>
    <dgm:pt modelId="{D5981AA2-BE75-49E0-AAC9-B60580B5CC0D}" type="pres">
      <dgm:prSet presAssocID="{CD1A991C-24C5-4E46-AD7D-3E79F1B62847}"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alanza de la justicia contorno"/>
        </a:ext>
      </dgm:extLst>
    </dgm:pt>
    <dgm:pt modelId="{AC067417-707C-42F9-BFCC-229425D3BE42}" type="pres">
      <dgm:prSet presAssocID="{CD1A991C-24C5-4E46-AD7D-3E79F1B62847}" presName="spaceRect" presStyleCnt="0"/>
      <dgm:spPr/>
    </dgm:pt>
    <dgm:pt modelId="{D10E92D3-3D40-4D4C-BE3C-DE0C7B6B09CC}" type="pres">
      <dgm:prSet presAssocID="{CD1A991C-24C5-4E46-AD7D-3E79F1B62847}" presName="parTx" presStyleLbl="revTx" presStyleIdx="3" presStyleCnt="4" custLinFactNeighborX="958" custLinFactNeighborY="-7467">
        <dgm:presLayoutVars>
          <dgm:chMax val="0"/>
          <dgm:chPref val="0"/>
        </dgm:presLayoutVars>
      </dgm:prSet>
      <dgm:spPr/>
    </dgm:pt>
  </dgm:ptLst>
  <dgm:cxnLst>
    <dgm:cxn modelId="{3B93C807-B0AA-4DEC-8D4C-9D46216F6363}" type="presOf" srcId="{35918D8B-2E36-4503-9F79-0FBCE6B93BE1}" destId="{EC049BF3-CB83-4BD1-821E-0A0745CD3B5A}" srcOrd="0" destOrd="0" presId="urn:microsoft.com/office/officeart/2018/2/layout/IconVerticalSolidList"/>
    <dgm:cxn modelId="{5E061D26-5B30-4808-A0B5-91897DBF8FE3}" type="presOf" srcId="{CD1A991C-24C5-4E46-AD7D-3E79F1B62847}" destId="{D10E92D3-3D40-4D4C-BE3C-DE0C7B6B09CC}" srcOrd="0" destOrd="0" presId="urn:microsoft.com/office/officeart/2018/2/layout/IconVerticalSolidList"/>
    <dgm:cxn modelId="{2233142B-12F3-49B6-B1CC-3501228618ED}" type="presOf" srcId="{BC6BF943-65FC-41D9-9640-E7F471718132}" destId="{0F24C64E-C6AA-4080-8456-28AA3B352912}" srcOrd="0" destOrd="0" presId="urn:microsoft.com/office/officeart/2018/2/layout/IconVerticalSolidList"/>
    <dgm:cxn modelId="{2173DF4C-831B-4179-87AA-C67BC92E14B7}" srcId="{BC6BF943-65FC-41D9-9640-E7F471718132}" destId="{B10283F1-855A-4706-B34F-3387F3A95658}" srcOrd="0" destOrd="0" parTransId="{19093153-9AA6-4BF5-A44A-EDB1B3D4059E}" sibTransId="{ABE29756-9F0C-454D-9897-413AC2AE552D}"/>
    <dgm:cxn modelId="{425745C0-3F80-46BE-BE98-EC471FBF0F04}" srcId="{BC6BF943-65FC-41D9-9640-E7F471718132}" destId="{CD1A991C-24C5-4E46-AD7D-3E79F1B62847}" srcOrd="3" destOrd="0" parTransId="{44EAEAC1-2FB5-4846-9D3E-FC92837A539D}" sibTransId="{215F3D26-D720-4E5A-A37E-846E548A7C06}"/>
    <dgm:cxn modelId="{D40D19DE-A52F-44A0-A273-1D503FBCD0EB}" type="presOf" srcId="{B10283F1-855A-4706-B34F-3387F3A95658}" destId="{20A651D6-DB9B-4A0C-A207-8967BA4CD67D}" srcOrd="0" destOrd="0" presId="urn:microsoft.com/office/officeart/2018/2/layout/IconVerticalSolidList"/>
    <dgm:cxn modelId="{0EE2FCE3-BAED-498A-9B6C-709D5956D4CB}" srcId="{BC6BF943-65FC-41D9-9640-E7F471718132}" destId="{D8555BA5-EC7C-4849-AA15-BAC3EAE6B08B}" srcOrd="1" destOrd="0" parTransId="{3451B9FF-D3B7-4959-A92E-A7685D8E13CA}" sibTransId="{8CBA8940-9C53-4867-B049-274F20B174DE}"/>
    <dgm:cxn modelId="{D9EFA4E8-3065-4021-BAAA-DB09A7777238}" type="presOf" srcId="{D8555BA5-EC7C-4849-AA15-BAC3EAE6B08B}" destId="{E2DF0C58-8473-4B05-899F-D2D574E35301}" srcOrd="0" destOrd="0" presId="urn:microsoft.com/office/officeart/2018/2/layout/IconVerticalSolidList"/>
    <dgm:cxn modelId="{C05BF6F6-F085-43C1-86BD-4012F00A573B}" srcId="{BC6BF943-65FC-41D9-9640-E7F471718132}" destId="{35918D8B-2E36-4503-9F79-0FBCE6B93BE1}" srcOrd="2" destOrd="0" parTransId="{514DDF12-6029-4CDA-9EAE-78201A5E065E}" sibTransId="{C2AB4AEC-3344-428B-8E1D-96FD877D48A2}"/>
    <dgm:cxn modelId="{D02DB628-ACF2-48BA-AE1B-21D1C40CFF79}" type="presParOf" srcId="{0F24C64E-C6AA-4080-8456-28AA3B352912}" destId="{F49254F1-6EDC-426C-B0A7-A002FCD50D31}" srcOrd="0" destOrd="0" presId="urn:microsoft.com/office/officeart/2018/2/layout/IconVerticalSolidList"/>
    <dgm:cxn modelId="{916809D9-9101-4DBE-87A5-A376A771E0CB}" type="presParOf" srcId="{F49254F1-6EDC-426C-B0A7-A002FCD50D31}" destId="{ECF2E132-1C79-4457-A2FC-CB996BFE97E1}" srcOrd="0" destOrd="0" presId="urn:microsoft.com/office/officeart/2018/2/layout/IconVerticalSolidList"/>
    <dgm:cxn modelId="{407E8DD9-8004-4FD0-8B12-D76F1849691F}" type="presParOf" srcId="{F49254F1-6EDC-426C-B0A7-A002FCD50D31}" destId="{3DE1BB23-73C2-4E59-ADF8-9CE278834A5E}" srcOrd="1" destOrd="0" presId="urn:microsoft.com/office/officeart/2018/2/layout/IconVerticalSolidList"/>
    <dgm:cxn modelId="{E35B13A8-5D2B-4378-A178-72FEC6867575}" type="presParOf" srcId="{F49254F1-6EDC-426C-B0A7-A002FCD50D31}" destId="{EE0116F7-AB18-4C26-9A35-EE067A6A1DD6}" srcOrd="2" destOrd="0" presId="urn:microsoft.com/office/officeart/2018/2/layout/IconVerticalSolidList"/>
    <dgm:cxn modelId="{70D79D5A-CEB2-48B8-BA32-D3FDD07F742D}" type="presParOf" srcId="{F49254F1-6EDC-426C-B0A7-A002FCD50D31}" destId="{20A651D6-DB9B-4A0C-A207-8967BA4CD67D}" srcOrd="3" destOrd="0" presId="urn:microsoft.com/office/officeart/2018/2/layout/IconVerticalSolidList"/>
    <dgm:cxn modelId="{E639257B-358D-4C6A-89A2-9EC7FCDD79D5}" type="presParOf" srcId="{0F24C64E-C6AA-4080-8456-28AA3B352912}" destId="{EDEDE43E-74EC-4DF1-83C4-95638D3CDC34}" srcOrd="1" destOrd="0" presId="urn:microsoft.com/office/officeart/2018/2/layout/IconVerticalSolidList"/>
    <dgm:cxn modelId="{FF9C7EBD-12DE-450E-9645-3A846511ED67}" type="presParOf" srcId="{0F24C64E-C6AA-4080-8456-28AA3B352912}" destId="{98FB348D-9577-4CA8-BFD8-9C2800E65FE2}" srcOrd="2" destOrd="0" presId="urn:microsoft.com/office/officeart/2018/2/layout/IconVerticalSolidList"/>
    <dgm:cxn modelId="{A5F3FCEC-A4E9-4B1E-9F20-84046EAFF80D}" type="presParOf" srcId="{98FB348D-9577-4CA8-BFD8-9C2800E65FE2}" destId="{E284FEBB-5155-4FBB-B076-50398B6DFC3C}" srcOrd="0" destOrd="0" presId="urn:microsoft.com/office/officeart/2018/2/layout/IconVerticalSolidList"/>
    <dgm:cxn modelId="{DF94BA76-094C-4289-A690-BA5373ED5489}" type="presParOf" srcId="{98FB348D-9577-4CA8-BFD8-9C2800E65FE2}" destId="{F65E38DF-3B04-443F-838E-EDC2D43AD0EB}" srcOrd="1" destOrd="0" presId="urn:microsoft.com/office/officeart/2018/2/layout/IconVerticalSolidList"/>
    <dgm:cxn modelId="{E0342804-9D1C-44E9-B089-BDF072E84094}" type="presParOf" srcId="{98FB348D-9577-4CA8-BFD8-9C2800E65FE2}" destId="{92262ABB-CC4B-4A06-90D8-FEC2004444A2}" srcOrd="2" destOrd="0" presId="urn:microsoft.com/office/officeart/2018/2/layout/IconVerticalSolidList"/>
    <dgm:cxn modelId="{24327D52-2174-400B-B17A-B63B1E83B250}" type="presParOf" srcId="{98FB348D-9577-4CA8-BFD8-9C2800E65FE2}" destId="{E2DF0C58-8473-4B05-899F-D2D574E35301}" srcOrd="3" destOrd="0" presId="urn:microsoft.com/office/officeart/2018/2/layout/IconVerticalSolidList"/>
    <dgm:cxn modelId="{7F5A5174-2635-4943-AB82-0136C4FBD420}" type="presParOf" srcId="{0F24C64E-C6AA-4080-8456-28AA3B352912}" destId="{3CC6A32F-7351-4D67-9153-13F76D8FB29D}" srcOrd="3" destOrd="0" presId="urn:microsoft.com/office/officeart/2018/2/layout/IconVerticalSolidList"/>
    <dgm:cxn modelId="{050BAFEF-5157-4D2A-BF3B-00A5FAB48C51}" type="presParOf" srcId="{0F24C64E-C6AA-4080-8456-28AA3B352912}" destId="{7391285A-9512-4D1E-915E-C1528BED8373}" srcOrd="4" destOrd="0" presId="urn:microsoft.com/office/officeart/2018/2/layout/IconVerticalSolidList"/>
    <dgm:cxn modelId="{4C56877E-B00A-44D5-ABB4-6FD7008B26F3}" type="presParOf" srcId="{7391285A-9512-4D1E-915E-C1528BED8373}" destId="{33E2A1A8-5D78-4170-9AE4-3BB9BF2FFCDC}" srcOrd="0" destOrd="0" presId="urn:microsoft.com/office/officeart/2018/2/layout/IconVerticalSolidList"/>
    <dgm:cxn modelId="{B7EC2886-0385-4E43-BF57-EF5EC14BB668}" type="presParOf" srcId="{7391285A-9512-4D1E-915E-C1528BED8373}" destId="{F6CE6E72-2B64-45DE-A609-804B37B4ADB9}" srcOrd="1" destOrd="0" presId="urn:microsoft.com/office/officeart/2018/2/layout/IconVerticalSolidList"/>
    <dgm:cxn modelId="{829097DA-5E2A-408E-86B6-FA168571BE57}" type="presParOf" srcId="{7391285A-9512-4D1E-915E-C1528BED8373}" destId="{A918C9C4-9B35-4849-9220-C7FADED07849}" srcOrd="2" destOrd="0" presId="urn:microsoft.com/office/officeart/2018/2/layout/IconVerticalSolidList"/>
    <dgm:cxn modelId="{02CF8F56-445D-49BE-B1F2-BDBCADBF64DA}" type="presParOf" srcId="{7391285A-9512-4D1E-915E-C1528BED8373}" destId="{EC049BF3-CB83-4BD1-821E-0A0745CD3B5A}" srcOrd="3" destOrd="0" presId="urn:microsoft.com/office/officeart/2018/2/layout/IconVerticalSolidList"/>
    <dgm:cxn modelId="{7D24981C-B7BE-4379-A46D-6D34B080C40F}" type="presParOf" srcId="{0F24C64E-C6AA-4080-8456-28AA3B352912}" destId="{B80E31D2-F965-4E06-8B9E-7710B2B92B05}" srcOrd="5" destOrd="0" presId="urn:microsoft.com/office/officeart/2018/2/layout/IconVerticalSolidList"/>
    <dgm:cxn modelId="{63A8E7C3-F2DF-406D-A862-25E2FDBC766F}" type="presParOf" srcId="{0F24C64E-C6AA-4080-8456-28AA3B352912}" destId="{9EAEEF90-287E-40E8-93C0-E556B96C23F3}" srcOrd="6" destOrd="0" presId="urn:microsoft.com/office/officeart/2018/2/layout/IconVerticalSolidList"/>
    <dgm:cxn modelId="{B9E33A5A-DF4C-434D-BB31-757F3D0DD615}" type="presParOf" srcId="{9EAEEF90-287E-40E8-93C0-E556B96C23F3}" destId="{48FC384A-194C-4B7D-8144-F1E5B643E12A}" srcOrd="0" destOrd="0" presId="urn:microsoft.com/office/officeart/2018/2/layout/IconVerticalSolidList"/>
    <dgm:cxn modelId="{B3DFB4D9-13BB-4107-A40F-24C85EDBA2E7}" type="presParOf" srcId="{9EAEEF90-287E-40E8-93C0-E556B96C23F3}" destId="{D5981AA2-BE75-49E0-AAC9-B60580B5CC0D}" srcOrd="1" destOrd="0" presId="urn:microsoft.com/office/officeart/2018/2/layout/IconVerticalSolidList"/>
    <dgm:cxn modelId="{EB5108EF-C826-479F-A326-5CED9851C8A6}" type="presParOf" srcId="{9EAEEF90-287E-40E8-93C0-E556B96C23F3}" destId="{AC067417-707C-42F9-BFCC-229425D3BE42}" srcOrd="2" destOrd="0" presId="urn:microsoft.com/office/officeart/2018/2/layout/IconVerticalSolidList"/>
    <dgm:cxn modelId="{78B3C11C-1CCA-4419-BA1A-D044C509E78D}" type="presParOf" srcId="{9EAEEF90-287E-40E8-93C0-E556B96C23F3}" destId="{D10E92D3-3D40-4D4C-BE3C-DE0C7B6B09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AAAAF40-60B1-410F-AB8A-84ED07B5F5B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A551C53-32F0-4EE6-94E9-73965B9A25A9}">
      <dgm:prSet custT="1"/>
      <dgm:spPr/>
      <dgm:t>
        <a:bodyPr/>
        <a:lstStyle/>
        <a:p>
          <a:pPr algn="just"/>
          <a:r>
            <a:rPr lang="es-MX" sz="1600" dirty="0"/>
            <a:t>101. (…) [L]a Corte  considera necesario reiterar que, de conformidad con el deber dispuesto en el  artículo 2 de la Convención, el Estado tiene que adoptar las medidas necesarias  para garantizar los derechos protegidos en la Convención, lo cual implica la  supresión tanto de las normas y prácticas que entrañen violaciones a tales  derechos, así como la expedición de normas y el desarrollo de prácticas  conducentes a la efectiva observancia de dichas garantías.  </a:t>
          </a:r>
        </a:p>
        <a:p>
          <a:pPr algn="just"/>
          <a:r>
            <a:rPr lang="es-MX" sz="1600" dirty="0"/>
            <a:t>En particular, ello implica que la normativa  que regule restricciones al acceso a la información bajo el control del Estado  debe cumplir con los parámetros convencionales y sólo pueden realizarse  restricciones por las razones permitidas por la Convención (lo cual es también aplicable a las decisiones que adopten los  órganos internos en dicha materia.  </a:t>
          </a:r>
          <a:endParaRPr lang="en-US" sz="1600" dirty="0"/>
        </a:p>
      </dgm:t>
    </dgm:pt>
    <dgm:pt modelId="{54BAE929-F240-41C3-B335-038EFD0705DF}" type="parTrans" cxnId="{3ED760CD-D2E9-401E-BA96-E4FF57EF972C}">
      <dgm:prSet/>
      <dgm:spPr/>
      <dgm:t>
        <a:bodyPr/>
        <a:lstStyle/>
        <a:p>
          <a:pPr algn="just"/>
          <a:endParaRPr lang="en-US"/>
        </a:p>
      </dgm:t>
    </dgm:pt>
    <dgm:pt modelId="{59CE415B-2509-4865-8F64-6AA50E1ED713}" type="sibTrans" cxnId="{3ED760CD-D2E9-401E-BA96-E4FF57EF972C}">
      <dgm:prSet/>
      <dgm:spPr/>
      <dgm:t>
        <a:bodyPr/>
        <a:lstStyle/>
        <a:p>
          <a:pPr algn="just"/>
          <a:endParaRPr lang="en-US"/>
        </a:p>
      </dgm:t>
    </dgm:pt>
    <dgm:pt modelId="{D8B24FD4-2845-4FC6-B4ED-7FAE1254196C}">
      <dgm:prSet custT="1"/>
      <dgm:spPr/>
      <dgm:t>
        <a:bodyPr/>
        <a:lstStyle/>
        <a:p>
          <a:pPr algn="just"/>
          <a:r>
            <a:rPr lang="es-MX" sz="1600" dirty="0"/>
            <a:t>103.  Con fundamento en las consideraciones   precedentes, la Corte concluye que el Estado violó el derecho a la  libertad de pensamiento y de  expresión  consagrado en el artículo 13 de la Convención Americana en perjuicio de los  señores Marcel Claude Reyes y Arturo </a:t>
          </a:r>
          <a:r>
            <a:rPr lang="es-MX" sz="1600" dirty="0" err="1"/>
            <a:t>Longton</a:t>
          </a:r>
          <a:r>
            <a:rPr lang="es-MX" sz="1600" dirty="0"/>
            <a:t> Guerrero, y ha incumplido la  obligación general de respetar y garantizar los derechos y libertades dispuesta  en el artículo 1.1 de dicho tratado. </a:t>
          </a:r>
        </a:p>
        <a:p>
          <a:pPr algn="just"/>
          <a:r>
            <a:rPr lang="es-MX" sz="1600" dirty="0"/>
            <a:t>Asimismo, al no haber adoptado las medidas  necesarias y compatibles con la Convención para hacer efectivo el derecho al  acceso a la información bajo el control del Estado, Chile incumplió la  obligación general de adoptar disposiciones de derecho interno que emana del  artículo 2 de la Convención.</a:t>
          </a:r>
          <a:endParaRPr lang="en-US" sz="1600" dirty="0"/>
        </a:p>
      </dgm:t>
    </dgm:pt>
    <dgm:pt modelId="{2118EA06-D92B-4EE2-8710-2223B2F104EE}" type="parTrans" cxnId="{6CEA2D54-44CF-4976-B2F9-CF07AC7C1C93}">
      <dgm:prSet/>
      <dgm:spPr/>
      <dgm:t>
        <a:bodyPr/>
        <a:lstStyle/>
        <a:p>
          <a:pPr algn="just"/>
          <a:endParaRPr lang="en-US"/>
        </a:p>
      </dgm:t>
    </dgm:pt>
    <dgm:pt modelId="{7577997A-B213-4FD6-8F04-2F182F1C2BB7}" type="sibTrans" cxnId="{6CEA2D54-44CF-4976-B2F9-CF07AC7C1C93}">
      <dgm:prSet/>
      <dgm:spPr/>
      <dgm:t>
        <a:bodyPr/>
        <a:lstStyle/>
        <a:p>
          <a:pPr algn="just"/>
          <a:endParaRPr lang="en-US"/>
        </a:p>
      </dgm:t>
    </dgm:pt>
    <dgm:pt modelId="{E3E15B2B-1E3B-4A1E-B981-276D6E1EEA67}" type="pres">
      <dgm:prSet presAssocID="{9AAAAF40-60B1-410F-AB8A-84ED07B5F5B2}" presName="root" presStyleCnt="0">
        <dgm:presLayoutVars>
          <dgm:dir/>
          <dgm:resizeHandles val="exact"/>
        </dgm:presLayoutVars>
      </dgm:prSet>
      <dgm:spPr/>
    </dgm:pt>
    <dgm:pt modelId="{7AF0E64E-2FAB-44C9-8362-5AD3A46852C2}" type="pres">
      <dgm:prSet presAssocID="{2A551C53-32F0-4EE6-94E9-73965B9A25A9}" presName="compNode" presStyleCnt="0"/>
      <dgm:spPr/>
    </dgm:pt>
    <dgm:pt modelId="{97295A15-0DBB-4AC1-8351-BB76EDF4EFA1}" type="pres">
      <dgm:prSet presAssocID="{2A551C53-32F0-4EE6-94E9-73965B9A25A9}" presName="bgRect" presStyleLbl="bgShp" presStyleIdx="0" presStyleCnt="2"/>
      <dgm:spPr/>
    </dgm:pt>
    <dgm:pt modelId="{14D0A678-5368-4111-A712-9E358473FFF9}" type="pres">
      <dgm:prSet presAssocID="{2A551C53-32F0-4EE6-94E9-73965B9A25A9}"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lobo terráqueo: América con relleno sólido"/>
        </a:ext>
      </dgm:extLst>
    </dgm:pt>
    <dgm:pt modelId="{C0790A05-20BF-40A2-A9D5-3C0F0958FE2D}" type="pres">
      <dgm:prSet presAssocID="{2A551C53-32F0-4EE6-94E9-73965B9A25A9}" presName="spaceRect" presStyleCnt="0"/>
      <dgm:spPr/>
    </dgm:pt>
    <dgm:pt modelId="{1CDCF50D-E6BC-43F1-9D14-CB30CF27D1AC}" type="pres">
      <dgm:prSet presAssocID="{2A551C53-32F0-4EE6-94E9-73965B9A25A9}" presName="parTx" presStyleLbl="revTx" presStyleIdx="0" presStyleCnt="2" custScaleX="100000" custScaleY="251769">
        <dgm:presLayoutVars>
          <dgm:chMax val="0"/>
          <dgm:chPref val="0"/>
        </dgm:presLayoutVars>
      </dgm:prSet>
      <dgm:spPr/>
    </dgm:pt>
    <dgm:pt modelId="{0AF8634A-E9AC-4C1E-B176-389AD9FBFEE9}" type="pres">
      <dgm:prSet presAssocID="{59CE415B-2509-4865-8F64-6AA50E1ED713}" presName="sibTrans" presStyleCnt="0"/>
      <dgm:spPr/>
    </dgm:pt>
    <dgm:pt modelId="{BB3C42AC-CCE0-4A2C-8BFE-EBC7A71E6998}" type="pres">
      <dgm:prSet presAssocID="{D8B24FD4-2845-4FC6-B4ED-7FAE1254196C}" presName="compNode" presStyleCnt="0"/>
      <dgm:spPr/>
    </dgm:pt>
    <dgm:pt modelId="{D981CE51-73C7-4EA7-8796-83B39E5E895F}" type="pres">
      <dgm:prSet presAssocID="{D8B24FD4-2845-4FC6-B4ED-7FAE1254196C}" presName="bgRect" presStyleLbl="bgShp" presStyleIdx="1" presStyleCnt="2"/>
      <dgm:spPr/>
    </dgm:pt>
    <dgm:pt modelId="{B9B49675-595A-4739-B2CE-7AE3EBE7B3FD}" type="pres">
      <dgm:prSet presAssocID="{D8B24FD4-2845-4FC6-B4ED-7FAE1254196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117709D0-B656-4C82-A9C8-25CFEC631E51}" type="pres">
      <dgm:prSet presAssocID="{D8B24FD4-2845-4FC6-B4ED-7FAE1254196C}" presName="spaceRect" presStyleCnt="0"/>
      <dgm:spPr/>
    </dgm:pt>
    <dgm:pt modelId="{9A176813-132D-4321-A16F-1F05C309C07D}" type="pres">
      <dgm:prSet presAssocID="{D8B24FD4-2845-4FC6-B4ED-7FAE1254196C}" presName="parTx" presStyleLbl="revTx" presStyleIdx="1" presStyleCnt="2" custScaleX="100416" custScaleY="181804">
        <dgm:presLayoutVars>
          <dgm:chMax val="0"/>
          <dgm:chPref val="0"/>
        </dgm:presLayoutVars>
      </dgm:prSet>
      <dgm:spPr/>
    </dgm:pt>
  </dgm:ptLst>
  <dgm:cxnLst>
    <dgm:cxn modelId="{7B24D34C-E4D5-4863-B998-0B82FB67F140}" type="presOf" srcId="{2A551C53-32F0-4EE6-94E9-73965B9A25A9}" destId="{1CDCF50D-E6BC-43F1-9D14-CB30CF27D1AC}" srcOrd="0" destOrd="0" presId="urn:microsoft.com/office/officeart/2018/2/layout/IconVerticalSolidList"/>
    <dgm:cxn modelId="{6CEA2D54-44CF-4976-B2F9-CF07AC7C1C93}" srcId="{9AAAAF40-60B1-410F-AB8A-84ED07B5F5B2}" destId="{D8B24FD4-2845-4FC6-B4ED-7FAE1254196C}" srcOrd="1" destOrd="0" parTransId="{2118EA06-D92B-4EE2-8710-2223B2F104EE}" sibTransId="{7577997A-B213-4FD6-8F04-2F182F1C2BB7}"/>
    <dgm:cxn modelId="{898BE2C5-0E9D-415C-AE57-E26A69FCE0ED}" type="presOf" srcId="{D8B24FD4-2845-4FC6-B4ED-7FAE1254196C}" destId="{9A176813-132D-4321-A16F-1F05C309C07D}" srcOrd="0" destOrd="0" presId="urn:microsoft.com/office/officeart/2018/2/layout/IconVerticalSolidList"/>
    <dgm:cxn modelId="{B4A9B1CC-0CD0-46FC-B6BB-57949CB6DB3F}" type="presOf" srcId="{9AAAAF40-60B1-410F-AB8A-84ED07B5F5B2}" destId="{E3E15B2B-1E3B-4A1E-B981-276D6E1EEA67}" srcOrd="0" destOrd="0" presId="urn:microsoft.com/office/officeart/2018/2/layout/IconVerticalSolidList"/>
    <dgm:cxn modelId="{3ED760CD-D2E9-401E-BA96-E4FF57EF972C}" srcId="{9AAAAF40-60B1-410F-AB8A-84ED07B5F5B2}" destId="{2A551C53-32F0-4EE6-94E9-73965B9A25A9}" srcOrd="0" destOrd="0" parTransId="{54BAE929-F240-41C3-B335-038EFD0705DF}" sibTransId="{59CE415B-2509-4865-8F64-6AA50E1ED713}"/>
    <dgm:cxn modelId="{F0832BB0-EA87-432E-80C9-37A6AD59CB93}" type="presParOf" srcId="{E3E15B2B-1E3B-4A1E-B981-276D6E1EEA67}" destId="{7AF0E64E-2FAB-44C9-8362-5AD3A46852C2}" srcOrd="0" destOrd="0" presId="urn:microsoft.com/office/officeart/2018/2/layout/IconVerticalSolidList"/>
    <dgm:cxn modelId="{FF19E447-CF67-4584-99DA-B30B2B3DB3C5}" type="presParOf" srcId="{7AF0E64E-2FAB-44C9-8362-5AD3A46852C2}" destId="{97295A15-0DBB-4AC1-8351-BB76EDF4EFA1}" srcOrd="0" destOrd="0" presId="urn:microsoft.com/office/officeart/2018/2/layout/IconVerticalSolidList"/>
    <dgm:cxn modelId="{52E00D0D-94A4-4D85-9D90-AD449D8E4BC1}" type="presParOf" srcId="{7AF0E64E-2FAB-44C9-8362-5AD3A46852C2}" destId="{14D0A678-5368-4111-A712-9E358473FFF9}" srcOrd="1" destOrd="0" presId="urn:microsoft.com/office/officeart/2018/2/layout/IconVerticalSolidList"/>
    <dgm:cxn modelId="{50552C3F-BFCF-48A5-92F7-4723E303B4E0}" type="presParOf" srcId="{7AF0E64E-2FAB-44C9-8362-5AD3A46852C2}" destId="{C0790A05-20BF-40A2-A9D5-3C0F0958FE2D}" srcOrd="2" destOrd="0" presId="urn:microsoft.com/office/officeart/2018/2/layout/IconVerticalSolidList"/>
    <dgm:cxn modelId="{16C7CAC5-1C0D-4E61-872F-318D4A6B35E6}" type="presParOf" srcId="{7AF0E64E-2FAB-44C9-8362-5AD3A46852C2}" destId="{1CDCF50D-E6BC-43F1-9D14-CB30CF27D1AC}" srcOrd="3" destOrd="0" presId="urn:microsoft.com/office/officeart/2018/2/layout/IconVerticalSolidList"/>
    <dgm:cxn modelId="{8BCBC8BF-50E3-485F-B765-C0339B593D3F}" type="presParOf" srcId="{E3E15B2B-1E3B-4A1E-B981-276D6E1EEA67}" destId="{0AF8634A-E9AC-4C1E-B176-389AD9FBFEE9}" srcOrd="1" destOrd="0" presId="urn:microsoft.com/office/officeart/2018/2/layout/IconVerticalSolidList"/>
    <dgm:cxn modelId="{53BEBC9F-EFE1-4DD3-99AD-560421562465}" type="presParOf" srcId="{E3E15B2B-1E3B-4A1E-B981-276D6E1EEA67}" destId="{BB3C42AC-CCE0-4A2C-8BFE-EBC7A71E6998}" srcOrd="2" destOrd="0" presId="urn:microsoft.com/office/officeart/2018/2/layout/IconVerticalSolidList"/>
    <dgm:cxn modelId="{C30E075A-6D8B-4DC5-AF6A-A7BCE695E11F}" type="presParOf" srcId="{BB3C42AC-CCE0-4A2C-8BFE-EBC7A71E6998}" destId="{D981CE51-73C7-4EA7-8796-83B39E5E895F}" srcOrd="0" destOrd="0" presId="urn:microsoft.com/office/officeart/2018/2/layout/IconVerticalSolidList"/>
    <dgm:cxn modelId="{E3F7DD83-5EA5-4741-9F5F-6037EB1381A3}" type="presParOf" srcId="{BB3C42AC-CCE0-4A2C-8BFE-EBC7A71E6998}" destId="{B9B49675-595A-4739-B2CE-7AE3EBE7B3FD}" srcOrd="1" destOrd="0" presId="urn:microsoft.com/office/officeart/2018/2/layout/IconVerticalSolidList"/>
    <dgm:cxn modelId="{4D5BA4D0-BF12-40A1-BC58-1B7D9127ABC3}" type="presParOf" srcId="{BB3C42AC-CCE0-4A2C-8BFE-EBC7A71E6998}" destId="{117709D0-B656-4C82-A9C8-25CFEC631E51}" srcOrd="2" destOrd="0" presId="urn:microsoft.com/office/officeart/2018/2/layout/IconVerticalSolidList"/>
    <dgm:cxn modelId="{38F1F166-4481-48EB-90C5-34177D5447AB}" type="presParOf" srcId="{BB3C42AC-CCE0-4A2C-8BFE-EBC7A71E6998}" destId="{9A176813-132D-4321-A16F-1F05C309C07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142ED05-15F2-486A-A7B9-5F12E122BC3E}"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31A61A90-DEF9-4D5A-A6DF-B27F7FE3F430}">
      <dgm:prSet custT="1"/>
      <dgm:spPr/>
      <dgm:t>
        <a:bodyPr/>
        <a:lstStyle/>
        <a:p>
          <a:pPr algn="just"/>
          <a:r>
            <a:rPr lang="es-MX" sz="1600" dirty="0">
              <a:solidFill>
                <a:schemeClr val="tx1"/>
              </a:solidFill>
            </a:rPr>
            <a:t>134. Al pronunciarse sobre dicho recurso, la Corte  de Apelaciones de Santiago no resolvió la controversia suscitada (…)  ya que la decisión judicial fue declarar  inadmisible el recurso de protección interpuesto</a:t>
          </a:r>
          <a:r>
            <a:rPr lang="es-MX" sz="1100" dirty="0">
              <a:solidFill>
                <a:schemeClr val="tx1"/>
              </a:solidFill>
            </a:rPr>
            <a:t>.</a:t>
          </a:r>
          <a:endParaRPr lang="en-US" sz="1100" dirty="0">
            <a:solidFill>
              <a:schemeClr val="tx1"/>
            </a:solidFill>
          </a:endParaRPr>
        </a:p>
      </dgm:t>
    </dgm:pt>
    <dgm:pt modelId="{AFE1C4D4-2D97-46D3-8B56-684B8D12E452}" type="parTrans" cxnId="{6E3B3FB6-35F5-4B2C-96D0-C31B7BBE31EB}">
      <dgm:prSet/>
      <dgm:spPr/>
      <dgm:t>
        <a:bodyPr/>
        <a:lstStyle/>
        <a:p>
          <a:endParaRPr lang="en-US"/>
        </a:p>
      </dgm:t>
    </dgm:pt>
    <dgm:pt modelId="{0FFD1E08-99E0-40BE-94E7-836548EB40EA}" type="sibTrans" cxnId="{6E3B3FB6-35F5-4B2C-96D0-C31B7BBE31EB}">
      <dgm:prSet/>
      <dgm:spPr/>
      <dgm:t>
        <a:bodyPr/>
        <a:lstStyle/>
        <a:p>
          <a:endParaRPr lang="en-US"/>
        </a:p>
      </dgm:t>
    </dgm:pt>
    <dgm:pt modelId="{6675FD8C-82EA-43A9-958F-C425162232D7}">
      <dgm:prSet custT="1"/>
      <dgm:spPr/>
      <dgm:t>
        <a:bodyPr/>
        <a:lstStyle/>
        <a:p>
          <a:pPr algn="just"/>
          <a:r>
            <a:rPr lang="es-MX" sz="1600" dirty="0">
              <a:solidFill>
                <a:schemeClr val="tx1"/>
              </a:solidFill>
            </a:rPr>
            <a:t>135. En primer término, este tribunal encuentra que  esa decisión judicial careció de fundamentación adecuada.  (…)</a:t>
          </a:r>
          <a:endParaRPr lang="en-US" sz="1600" dirty="0">
            <a:solidFill>
              <a:schemeClr val="tx1"/>
            </a:solidFill>
          </a:endParaRPr>
        </a:p>
      </dgm:t>
    </dgm:pt>
    <dgm:pt modelId="{F4B2137E-0449-43D1-9829-948F29F5A36C}" type="parTrans" cxnId="{8D7F6C65-9371-4C62-BC5A-980DC653D032}">
      <dgm:prSet/>
      <dgm:spPr/>
      <dgm:t>
        <a:bodyPr/>
        <a:lstStyle/>
        <a:p>
          <a:endParaRPr lang="en-US"/>
        </a:p>
      </dgm:t>
    </dgm:pt>
    <dgm:pt modelId="{E5D1F965-69DC-4589-BD1C-AE06F6B2077A}" type="sibTrans" cxnId="{8D7F6C65-9371-4C62-BC5A-980DC653D032}">
      <dgm:prSet/>
      <dgm:spPr/>
      <dgm:t>
        <a:bodyPr/>
        <a:lstStyle/>
        <a:p>
          <a:endParaRPr lang="en-US"/>
        </a:p>
      </dgm:t>
    </dgm:pt>
    <dgm:pt modelId="{3063D089-46FF-4F10-BC65-B23A300A1529}">
      <dgm:prSet custT="1"/>
      <dgm:spPr/>
      <dgm:t>
        <a:bodyPr/>
        <a:lstStyle/>
        <a:p>
          <a:pPr algn="just"/>
          <a:r>
            <a:rPr lang="es-MX" sz="1400" dirty="0">
              <a:solidFill>
                <a:schemeClr val="tx1"/>
              </a:solidFill>
            </a:rPr>
            <a:t>137. El Estado debe garantizar que, ante la  denegatoria de información bajo el control estatal, exista un recurso judicial  sencillo, rápido y efectivo que permita que se determine si se produjo una  vulneración del derecho del solicitante de información y, en su caso, se ordene  al órgano correspondiente la entrega de la información. En este ámbito, dicho  recurso debe ser sencillo y rápido, tomando en cuenta que la celeridad en la  entrega de la información es indispensable en esta materia. (…)</a:t>
          </a:r>
          <a:endParaRPr lang="en-US" sz="1400" dirty="0">
            <a:solidFill>
              <a:schemeClr val="tx1"/>
            </a:solidFill>
          </a:endParaRPr>
        </a:p>
      </dgm:t>
    </dgm:pt>
    <dgm:pt modelId="{CE6174EC-8411-4F1A-8365-A4B312FDD6C5}" type="parTrans" cxnId="{357A8876-4C2A-4081-93ED-764D473847BF}">
      <dgm:prSet/>
      <dgm:spPr/>
      <dgm:t>
        <a:bodyPr/>
        <a:lstStyle/>
        <a:p>
          <a:endParaRPr lang="en-US"/>
        </a:p>
      </dgm:t>
    </dgm:pt>
    <dgm:pt modelId="{1A9BB649-3E11-4445-B291-366C24E936CE}" type="sibTrans" cxnId="{357A8876-4C2A-4081-93ED-764D473847BF}">
      <dgm:prSet/>
      <dgm:spPr/>
      <dgm:t>
        <a:bodyPr/>
        <a:lstStyle/>
        <a:p>
          <a:endParaRPr lang="en-US"/>
        </a:p>
      </dgm:t>
    </dgm:pt>
    <dgm:pt modelId="{54822DD7-AF63-4456-AD8A-601F332B80D2}">
      <dgm:prSet custT="1"/>
      <dgm:spPr/>
      <dgm:t>
        <a:bodyPr/>
        <a:lstStyle/>
        <a:p>
          <a:pPr algn="just"/>
          <a:r>
            <a:rPr lang="es-MX" sz="1600" dirty="0">
              <a:solidFill>
                <a:schemeClr val="tx1"/>
              </a:solidFill>
            </a:rPr>
            <a:t>139.  La  corte considera que en el presente caso Chile no cumplió con garantizar un  recurso judicial efectivo que fuera resuelto de conformidad con el artículo 8.1  de la Convención y que permitiera que se resolviera el fondo de la controversia  sobre la solicitud de información bajo el control del Estado (…).</a:t>
          </a:r>
          <a:endParaRPr lang="en-US" sz="1600" dirty="0">
            <a:solidFill>
              <a:schemeClr val="tx1"/>
            </a:solidFill>
          </a:endParaRPr>
        </a:p>
      </dgm:t>
    </dgm:pt>
    <dgm:pt modelId="{C7978C7C-8642-44E6-967C-5767C83778F4}" type="parTrans" cxnId="{5312E612-8520-41E7-BEA9-EAD1315293CE}">
      <dgm:prSet/>
      <dgm:spPr/>
      <dgm:t>
        <a:bodyPr/>
        <a:lstStyle/>
        <a:p>
          <a:endParaRPr lang="en-US"/>
        </a:p>
      </dgm:t>
    </dgm:pt>
    <dgm:pt modelId="{7D316AC9-8460-40DF-8B0C-A4D8D866CEFB}" type="sibTrans" cxnId="{5312E612-8520-41E7-BEA9-EAD1315293CE}">
      <dgm:prSet/>
      <dgm:spPr/>
      <dgm:t>
        <a:bodyPr/>
        <a:lstStyle/>
        <a:p>
          <a:endParaRPr lang="en-US"/>
        </a:p>
      </dgm:t>
    </dgm:pt>
    <dgm:pt modelId="{AFC6F349-5505-4784-9E77-C54E0B45A7B9}">
      <dgm:prSet custT="1"/>
      <dgm:spPr/>
      <dgm:t>
        <a:bodyPr/>
        <a:lstStyle/>
        <a:p>
          <a:pPr algn="just"/>
          <a:r>
            <a:rPr lang="es-MX" sz="1600" dirty="0">
              <a:solidFill>
                <a:schemeClr val="tx1"/>
              </a:solidFill>
            </a:rPr>
            <a:t>143. Asimismo, la Corte concluye que la referida  decisión de la Corte de apelaciones de Santiago que declaró inadmisible el  recurso de protección no cumplió con la garantía de encontrarse debidamente  fundamentada, por lo que el estado violó el derecho a las garantías judiciales  consagrado en el artículo 8.1 de la Convención, en relación con el artículo 1.1  de dicho tratado. (…) </a:t>
          </a:r>
          <a:endParaRPr lang="en-US" sz="1600" dirty="0">
            <a:solidFill>
              <a:schemeClr val="tx1"/>
            </a:solidFill>
          </a:endParaRPr>
        </a:p>
      </dgm:t>
    </dgm:pt>
    <dgm:pt modelId="{4125B7D3-6D56-4F71-9ACA-F2DB6C951429}" type="parTrans" cxnId="{32AC7221-AB02-4587-8947-B38B0B5CD9F7}">
      <dgm:prSet/>
      <dgm:spPr/>
      <dgm:t>
        <a:bodyPr/>
        <a:lstStyle/>
        <a:p>
          <a:endParaRPr lang="en-US"/>
        </a:p>
      </dgm:t>
    </dgm:pt>
    <dgm:pt modelId="{89A75FE5-69D5-4B6B-9569-0CF283E0C3B2}" type="sibTrans" cxnId="{32AC7221-AB02-4587-8947-B38B0B5CD9F7}">
      <dgm:prSet/>
      <dgm:spPr/>
      <dgm:t>
        <a:bodyPr/>
        <a:lstStyle/>
        <a:p>
          <a:endParaRPr lang="en-US"/>
        </a:p>
      </dgm:t>
    </dgm:pt>
    <dgm:pt modelId="{4037B69F-F112-437D-AF82-6C782496A038}" type="pres">
      <dgm:prSet presAssocID="{8142ED05-15F2-486A-A7B9-5F12E122BC3E}" presName="outerComposite" presStyleCnt="0">
        <dgm:presLayoutVars>
          <dgm:chMax val="5"/>
          <dgm:dir/>
          <dgm:resizeHandles val="exact"/>
        </dgm:presLayoutVars>
      </dgm:prSet>
      <dgm:spPr/>
    </dgm:pt>
    <dgm:pt modelId="{09E10979-0089-4240-A1AF-494BA79BA570}" type="pres">
      <dgm:prSet presAssocID="{8142ED05-15F2-486A-A7B9-5F12E122BC3E}" presName="dummyMaxCanvas" presStyleCnt="0">
        <dgm:presLayoutVars/>
      </dgm:prSet>
      <dgm:spPr/>
    </dgm:pt>
    <dgm:pt modelId="{B181919F-F94B-4D2E-AA80-EE1A6502C62D}" type="pres">
      <dgm:prSet presAssocID="{8142ED05-15F2-486A-A7B9-5F12E122BC3E}" presName="FiveNodes_1" presStyleLbl="node1" presStyleIdx="0" presStyleCnt="5">
        <dgm:presLayoutVars>
          <dgm:bulletEnabled val="1"/>
        </dgm:presLayoutVars>
      </dgm:prSet>
      <dgm:spPr/>
    </dgm:pt>
    <dgm:pt modelId="{D12EB6C7-2102-42FA-91DE-A1711AFA9FF8}" type="pres">
      <dgm:prSet presAssocID="{8142ED05-15F2-486A-A7B9-5F12E122BC3E}" presName="FiveNodes_2" presStyleLbl="node1" presStyleIdx="1" presStyleCnt="5">
        <dgm:presLayoutVars>
          <dgm:bulletEnabled val="1"/>
        </dgm:presLayoutVars>
      </dgm:prSet>
      <dgm:spPr/>
    </dgm:pt>
    <dgm:pt modelId="{A006B6D1-251D-4939-860D-4BC1422CDD8E}" type="pres">
      <dgm:prSet presAssocID="{8142ED05-15F2-486A-A7B9-5F12E122BC3E}" presName="FiveNodes_3" presStyleLbl="node1" presStyleIdx="2" presStyleCnt="5" custScaleX="120013" custLinFactNeighborX="1262" custLinFactNeighborY="-5447">
        <dgm:presLayoutVars>
          <dgm:bulletEnabled val="1"/>
        </dgm:presLayoutVars>
      </dgm:prSet>
      <dgm:spPr/>
    </dgm:pt>
    <dgm:pt modelId="{0167E26B-069F-405F-BAB8-494C5D6ACFD5}" type="pres">
      <dgm:prSet presAssocID="{8142ED05-15F2-486A-A7B9-5F12E122BC3E}" presName="FiveNodes_4" presStyleLbl="node1" presStyleIdx="3" presStyleCnt="5">
        <dgm:presLayoutVars>
          <dgm:bulletEnabled val="1"/>
        </dgm:presLayoutVars>
      </dgm:prSet>
      <dgm:spPr/>
    </dgm:pt>
    <dgm:pt modelId="{855F72DD-D45A-4828-93C3-08FE26CC685F}" type="pres">
      <dgm:prSet presAssocID="{8142ED05-15F2-486A-A7B9-5F12E122BC3E}" presName="FiveNodes_5" presStyleLbl="node1" presStyleIdx="4" presStyleCnt="5" custScaleX="119898" custLinFactNeighborX="-11902" custLinFactNeighborY="-1361">
        <dgm:presLayoutVars>
          <dgm:bulletEnabled val="1"/>
        </dgm:presLayoutVars>
      </dgm:prSet>
      <dgm:spPr/>
    </dgm:pt>
    <dgm:pt modelId="{1245F175-0CD2-42CE-B1A8-C03B8825DC8C}" type="pres">
      <dgm:prSet presAssocID="{8142ED05-15F2-486A-A7B9-5F12E122BC3E}" presName="FiveConn_1-2" presStyleLbl="fgAccFollowNode1" presStyleIdx="0" presStyleCnt="4">
        <dgm:presLayoutVars>
          <dgm:bulletEnabled val="1"/>
        </dgm:presLayoutVars>
      </dgm:prSet>
      <dgm:spPr/>
    </dgm:pt>
    <dgm:pt modelId="{585AA438-6443-4C85-9B3E-68790CE42A0E}" type="pres">
      <dgm:prSet presAssocID="{8142ED05-15F2-486A-A7B9-5F12E122BC3E}" presName="FiveConn_2-3" presStyleLbl="fgAccFollowNode1" presStyleIdx="1" presStyleCnt="4">
        <dgm:presLayoutVars>
          <dgm:bulletEnabled val="1"/>
        </dgm:presLayoutVars>
      </dgm:prSet>
      <dgm:spPr/>
    </dgm:pt>
    <dgm:pt modelId="{A2A263D2-6468-49F1-9A3F-586D14A1CD9B}" type="pres">
      <dgm:prSet presAssocID="{8142ED05-15F2-486A-A7B9-5F12E122BC3E}" presName="FiveConn_3-4" presStyleLbl="fgAccFollowNode1" presStyleIdx="2" presStyleCnt="4">
        <dgm:presLayoutVars>
          <dgm:bulletEnabled val="1"/>
        </dgm:presLayoutVars>
      </dgm:prSet>
      <dgm:spPr/>
    </dgm:pt>
    <dgm:pt modelId="{B95D3FEF-7646-44DA-8958-4D5E5F30C467}" type="pres">
      <dgm:prSet presAssocID="{8142ED05-15F2-486A-A7B9-5F12E122BC3E}" presName="FiveConn_4-5" presStyleLbl="fgAccFollowNode1" presStyleIdx="3" presStyleCnt="4">
        <dgm:presLayoutVars>
          <dgm:bulletEnabled val="1"/>
        </dgm:presLayoutVars>
      </dgm:prSet>
      <dgm:spPr/>
    </dgm:pt>
    <dgm:pt modelId="{7F9E3122-06FC-4B9E-BEAA-69109433486D}" type="pres">
      <dgm:prSet presAssocID="{8142ED05-15F2-486A-A7B9-5F12E122BC3E}" presName="FiveNodes_1_text" presStyleLbl="node1" presStyleIdx="4" presStyleCnt="5">
        <dgm:presLayoutVars>
          <dgm:bulletEnabled val="1"/>
        </dgm:presLayoutVars>
      </dgm:prSet>
      <dgm:spPr/>
    </dgm:pt>
    <dgm:pt modelId="{3B3B8621-5BFB-43FD-9683-8992C5BC01DF}" type="pres">
      <dgm:prSet presAssocID="{8142ED05-15F2-486A-A7B9-5F12E122BC3E}" presName="FiveNodes_2_text" presStyleLbl="node1" presStyleIdx="4" presStyleCnt="5">
        <dgm:presLayoutVars>
          <dgm:bulletEnabled val="1"/>
        </dgm:presLayoutVars>
      </dgm:prSet>
      <dgm:spPr/>
    </dgm:pt>
    <dgm:pt modelId="{41546867-CA36-474B-96AA-4DFAA68BE12F}" type="pres">
      <dgm:prSet presAssocID="{8142ED05-15F2-486A-A7B9-5F12E122BC3E}" presName="FiveNodes_3_text" presStyleLbl="node1" presStyleIdx="4" presStyleCnt="5">
        <dgm:presLayoutVars>
          <dgm:bulletEnabled val="1"/>
        </dgm:presLayoutVars>
      </dgm:prSet>
      <dgm:spPr/>
    </dgm:pt>
    <dgm:pt modelId="{D5C224CA-9D55-43DB-9482-08DFC25A0615}" type="pres">
      <dgm:prSet presAssocID="{8142ED05-15F2-486A-A7B9-5F12E122BC3E}" presName="FiveNodes_4_text" presStyleLbl="node1" presStyleIdx="4" presStyleCnt="5">
        <dgm:presLayoutVars>
          <dgm:bulletEnabled val="1"/>
        </dgm:presLayoutVars>
      </dgm:prSet>
      <dgm:spPr/>
    </dgm:pt>
    <dgm:pt modelId="{7968E993-EBC4-4A39-9620-04AB9AB0C82E}" type="pres">
      <dgm:prSet presAssocID="{8142ED05-15F2-486A-A7B9-5F12E122BC3E}" presName="FiveNodes_5_text" presStyleLbl="node1" presStyleIdx="4" presStyleCnt="5">
        <dgm:presLayoutVars>
          <dgm:bulletEnabled val="1"/>
        </dgm:presLayoutVars>
      </dgm:prSet>
      <dgm:spPr/>
    </dgm:pt>
  </dgm:ptLst>
  <dgm:cxnLst>
    <dgm:cxn modelId="{93C4270E-26DB-42AC-8582-8A3D549A904E}" type="presOf" srcId="{31A61A90-DEF9-4D5A-A6DF-B27F7FE3F430}" destId="{B181919F-F94B-4D2E-AA80-EE1A6502C62D}" srcOrd="0" destOrd="0" presId="urn:microsoft.com/office/officeart/2005/8/layout/vProcess5"/>
    <dgm:cxn modelId="{5312E612-8520-41E7-BEA9-EAD1315293CE}" srcId="{8142ED05-15F2-486A-A7B9-5F12E122BC3E}" destId="{54822DD7-AF63-4456-AD8A-601F332B80D2}" srcOrd="3" destOrd="0" parTransId="{C7978C7C-8642-44E6-967C-5767C83778F4}" sibTransId="{7D316AC9-8460-40DF-8B0C-A4D8D866CEFB}"/>
    <dgm:cxn modelId="{32AC7221-AB02-4587-8947-B38B0B5CD9F7}" srcId="{8142ED05-15F2-486A-A7B9-5F12E122BC3E}" destId="{AFC6F349-5505-4784-9E77-C54E0B45A7B9}" srcOrd="4" destOrd="0" parTransId="{4125B7D3-6D56-4F71-9ACA-F2DB6C951429}" sibTransId="{89A75FE5-69D5-4B6B-9569-0CF283E0C3B2}"/>
    <dgm:cxn modelId="{6C01F932-4205-4731-BE3E-91F82A47BC23}" type="presOf" srcId="{3063D089-46FF-4F10-BC65-B23A300A1529}" destId="{A006B6D1-251D-4939-860D-4BC1422CDD8E}" srcOrd="0" destOrd="0" presId="urn:microsoft.com/office/officeart/2005/8/layout/vProcess5"/>
    <dgm:cxn modelId="{8D7F6C65-9371-4C62-BC5A-980DC653D032}" srcId="{8142ED05-15F2-486A-A7B9-5F12E122BC3E}" destId="{6675FD8C-82EA-43A9-958F-C425162232D7}" srcOrd="1" destOrd="0" parTransId="{F4B2137E-0449-43D1-9829-948F29F5A36C}" sibTransId="{E5D1F965-69DC-4589-BD1C-AE06F6B2077A}"/>
    <dgm:cxn modelId="{016D4549-7B8C-40E0-A5D5-644C52F1A5B5}" type="presOf" srcId="{1A9BB649-3E11-4445-B291-366C24E936CE}" destId="{A2A263D2-6468-49F1-9A3F-586D14A1CD9B}" srcOrd="0" destOrd="0" presId="urn:microsoft.com/office/officeart/2005/8/layout/vProcess5"/>
    <dgm:cxn modelId="{9799714B-0EBE-4106-B9E0-4BF1C599A316}" type="presOf" srcId="{31A61A90-DEF9-4D5A-A6DF-B27F7FE3F430}" destId="{7F9E3122-06FC-4B9E-BEAA-69109433486D}" srcOrd="1" destOrd="0" presId="urn:microsoft.com/office/officeart/2005/8/layout/vProcess5"/>
    <dgm:cxn modelId="{FA445E6F-770C-442D-BFDB-2BE2002933AE}" type="presOf" srcId="{AFC6F349-5505-4784-9E77-C54E0B45A7B9}" destId="{855F72DD-D45A-4828-93C3-08FE26CC685F}" srcOrd="0" destOrd="0" presId="urn:microsoft.com/office/officeart/2005/8/layout/vProcess5"/>
    <dgm:cxn modelId="{4D817E51-B201-422A-A1E8-7185D5342763}" type="presOf" srcId="{54822DD7-AF63-4456-AD8A-601F332B80D2}" destId="{0167E26B-069F-405F-BAB8-494C5D6ACFD5}" srcOrd="0" destOrd="0" presId="urn:microsoft.com/office/officeart/2005/8/layout/vProcess5"/>
    <dgm:cxn modelId="{357A8876-4C2A-4081-93ED-764D473847BF}" srcId="{8142ED05-15F2-486A-A7B9-5F12E122BC3E}" destId="{3063D089-46FF-4F10-BC65-B23A300A1529}" srcOrd="2" destOrd="0" parTransId="{CE6174EC-8411-4F1A-8365-A4B312FDD6C5}" sibTransId="{1A9BB649-3E11-4445-B291-366C24E936CE}"/>
    <dgm:cxn modelId="{3039C28C-FB28-4A7B-A4B3-9BFB8E3C00E8}" type="presOf" srcId="{6675FD8C-82EA-43A9-958F-C425162232D7}" destId="{3B3B8621-5BFB-43FD-9683-8992C5BC01DF}" srcOrd="1" destOrd="0" presId="urn:microsoft.com/office/officeart/2005/8/layout/vProcess5"/>
    <dgm:cxn modelId="{63ED5C8E-16D3-4F62-A738-BCE73BF0F54F}" type="presOf" srcId="{54822DD7-AF63-4456-AD8A-601F332B80D2}" destId="{D5C224CA-9D55-43DB-9482-08DFC25A0615}" srcOrd="1" destOrd="0" presId="urn:microsoft.com/office/officeart/2005/8/layout/vProcess5"/>
    <dgm:cxn modelId="{AE710F91-6441-4A34-9422-0B5E244424E9}" type="presOf" srcId="{6675FD8C-82EA-43A9-958F-C425162232D7}" destId="{D12EB6C7-2102-42FA-91DE-A1711AFA9FF8}" srcOrd="0" destOrd="0" presId="urn:microsoft.com/office/officeart/2005/8/layout/vProcess5"/>
    <dgm:cxn modelId="{00876392-8E75-4782-A7F3-ECED5B6E2984}" type="presOf" srcId="{7D316AC9-8460-40DF-8B0C-A4D8D866CEFB}" destId="{B95D3FEF-7646-44DA-8958-4D5E5F30C467}" srcOrd="0" destOrd="0" presId="urn:microsoft.com/office/officeart/2005/8/layout/vProcess5"/>
    <dgm:cxn modelId="{766D2C96-F113-4B54-9082-5333819F6535}" type="presOf" srcId="{0FFD1E08-99E0-40BE-94E7-836548EB40EA}" destId="{1245F175-0CD2-42CE-B1A8-C03B8825DC8C}" srcOrd="0" destOrd="0" presId="urn:microsoft.com/office/officeart/2005/8/layout/vProcess5"/>
    <dgm:cxn modelId="{E9017EA1-CB6C-4D15-A058-9F90157F0677}" type="presOf" srcId="{3063D089-46FF-4F10-BC65-B23A300A1529}" destId="{41546867-CA36-474B-96AA-4DFAA68BE12F}" srcOrd="1" destOrd="0" presId="urn:microsoft.com/office/officeart/2005/8/layout/vProcess5"/>
    <dgm:cxn modelId="{6E3B3FB6-35F5-4B2C-96D0-C31B7BBE31EB}" srcId="{8142ED05-15F2-486A-A7B9-5F12E122BC3E}" destId="{31A61A90-DEF9-4D5A-A6DF-B27F7FE3F430}" srcOrd="0" destOrd="0" parTransId="{AFE1C4D4-2D97-46D3-8B56-684B8D12E452}" sibTransId="{0FFD1E08-99E0-40BE-94E7-836548EB40EA}"/>
    <dgm:cxn modelId="{B82A6AB8-D38E-4103-B8AE-8A3CE7A2933E}" type="presOf" srcId="{AFC6F349-5505-4784-9E77-C54E0B45A7B9}" destId="{7968E993-EBC4-4A39-9620-04AB9AB0C82E}" srcOrd="1" destOrd="0" presId="urn:microsoft.com/office/officeart/2005/8/layout/vProcess5"/>
    <dgm:cxn modelId="{58CD0DC4-7BAB-4144-A1C7-041E1C399C2C}" type="presOf" srcId="{E5D1F965-69DC-4589-BD1C-AE06F6B2077A}" destId="{585AA438-6443-4C85-9B3E-68790CE42A0E}" srcOrd="0" destOrd="0" presId="urn:microsoft.com/office/officeart/2005/8/layout/vProcess5"/>
    <dgm:cxn modelId="{8EA973DB-B3D0-421D-B436-90BF55F24054}" type="presOf" srcId="{8142ED05-15F2-486A-A7B9-5F12E122BC3E}" destId="{4037B69F-F112-437D-AF82-6C782496A038}" srcOrd="0" destOrd="0" presId="urn:microsoft.com/office/officeart/2005/8/layout/vProcess5"/>
    <dgm:cxn modelId="{BE486DFC-5404-469E-8B9C-32793BB96DBB}" type="presParOf" srcId="{4037B69F-F112-437D-AF82-6C782496A038}" destId="{09E10979-0089-4240-A1AF-494BA79BA570}" srcOrd="0" destOrd="0" presId="urn:microsoft.com/office/officeart/2005/8/layout/vProcess5"/>
    <dgm:cxn modelId="{35103A59-3089-4A7D-BD4A-9590FF414085}" type="presParOf" srcId="{4037B69F-F112-437D-AF82-6C782496A038}" destId="{B181919F-F94B-4D2E-AA80-EE1A6502C62D}" srcOrd="1" destOrd="0" presId="urn:microsoft.com/office/officeart/2005/8/layout/vProcess5"/>
    <dgm:cxn modelId="{46F85C2D-31E6-41DE-BF6C-693A867AB572}" type="presParOf" srcId="{4037B69F-F112-437D-AF82-6C782496A038}" destId="{D12EB6C7-2102-42FA-91DE-A1711AFA9FF8}" srcOrd="2" destOrd="0" presId="urn:microsoft.com/office/officeart/2005/8/layout/vProcess5"/>
    <dgm:cxn modelId="{1394432A-EB11-4E83-A5AF-7A9C795145D2}" type="presParOf" srcId="{4037B69F-F112-437D-AF82-6C782496A038}" destId="{A006B6D1-251D-4939-860D-4BC1422CDD8E}" srcOrd="3" destOrd="0" presId="urn:microsoft.com/office/officeart/2005/8/layout/vProcess5"/>
    <dgm:cxn modelId="{928CF01E-6ED8-494E-887B-4ED7DDCDF5A0}" type="presParOf" srcId="{4037B69F-F112-437D-AF82-6C782496A038}" destId="{0167E26B-069F-405F-BAB8-494C5D6ACFD5}" srcOrd="4" destOrd="0" presId="urn:microsoft.com/office/officeart/2005/8/layout/vProcess5"/>
    <dgm:cxn modelId="{F92EDC83-8902-4AAB-801E-7E6BE9B89F0A}" type="presParOf" srcId="{4037B69F-F112-437D-AF82-6C782496A038}" destId="{855F72DD-D45A-4828-93C3-08FE26CC685F}" srcOrd="5" destOrd="0" presId="urn:microsoft.com/office/officeart/2005/8/layout/vProcess5"/>
    <dgm:cxn modelId="{2FC4FF21-C001-47D4-934A-25AF67FC1F43}" type="presParOf" srcId="{4037B69F-F112-437D-AF82-6C782496A038}" destId="{1245F175-0CD2-42CE-B1A8-C03B8825DC8C}" srcOrd="6" destOrd="0" presId="urn:microsoft.com/office/officeart/2005/8/layout/vProcess5"/>
    <dgm:cxn modelId="{4690B48C-6DF2-4337-8C9F-C19F3E66F441}" type="presParOf" srcId="{4037B69F-F112-437D-AF82-6C782496A038}" destId="{585AA438-6443-4C85-9B3E-68790CE42A0E}" srcOrd="7" destOrd="0" presId="urn:microsoft.com/office/officeart/2005/8/layout/vProcess5"/>
    <dgm:cxn modelId="{61FFCCEA-512E-4719-B1B1-79E91A8811CE}" type="presParOf" srcId="{4037B69F-F112-437D-AF82-6C782496A038}" destId="{A2A263D2-6468-49F1-9A3F-586D14A1CD9B}" srcOrd="8" destOrd="0" presId="urn:microsoft.com/office/officeart/2005/8/layout/vProcess5"/>
    <dgm:cxn modelId="{772D6473-6D59-4078-BE5C-FB747181A78E}" type="presParOf" srcId="{4037B69F-F112-437D-AF82-6C782496A038}" destId="{B95D3FEF-7646-44DA-8958-4D5E5F30C467}" srcOrd="9" destOrd="0" presId="urn:microsoft.com/office/officeart/2005/8/layout/vProcess5"/>
    <dgm:cxn modelId="{9ABD14F7-BE29-455F-A6E6-F60C426B7F29}" type="presParOf" srcId="{4037B69F-F112-437D-AF82-6C782496A038}" destId="{7F9E3122-06FC-4B9E-BEAA-69109433486D}" srcOrd="10" destOrd="0" presId="urn:microsoft.com/office/officeart/2005/8/layout/vProcess5"/>
    <dgm:cxn modelId="{16DBD9EB-9C8C-49C8-B5E0-51C305677FB9}" type="presParOf" srcId="{4037B69F-F112-437D-AF82-6C782496A038}" destId="{3B3B8621-5BFB-43FD-9683-8992C5BC01DF}" srcOrd="11" destOrd="0" presId="urn:microsoft.com/office/officeart/2005/8/layout/vProcess5"/>
    <dgm:cxn modelId="{469B7891-CBBC-4524-B6F4-0F5EE549071D}" type="presParOf" srcId="{4037B69F-F112-437D-AF82-6C782496A038}" destId="{41546867-CA36-474B-96AA-4DFAA68BE12F}" srcOrd="12" destOrd="0" presId="urn:microsoft.com/office/officeart/2005/8/layout/vProcess5"/>
    <dgm:cxn modelId="{ECF974A5-E0AC-4DB9-91F2-D06C74F3596A}" type="presParOf" srcId="{4037B69F-F112-437D-AF82-6C782496A038}" destId="{D5C224CA-9D55-43DB-9482-08DFC25A0615}" srcOrd="13" destOrd="0" presId="urn:microsoft.com/office/officeart/2005/8/layout/vProcess5"/>
    <dgm:cxn modelId="{6E7EAEFA-C731-492E-842B-B8F22AC7828E}" type="presParOf" srcId="{4037B69F-F112-437D-AF82-6C782496A038}" destId="{7968E993-EBC4-4A39-9620-04AB9AB0C82E}"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57460CB-886C-4426-9B86-0F9B87C22F8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BBDDE2B-0E52-4B74-8A2D-67C87A7914BB}">
      <dgm:prSet custT="1"/>
      <dgm:spPr/>
      <dgm:t>
        <a:bodyPr/>
        <a:lstStyle/>
        <a:p>
          <a:pPr algn="just"/>
          <a:r>
            <a:rPr lang="es-MX" sz="1800" dirty="0"/>
            <a:t>86. (…) [E]l actuar del  Estado debe encontrarse regido por los principios de publicidad y transparencia  en la gestión pública, lo que hace posible que las personas que se encuentran  bajo su jurisdicción ejerzan el control democrático de las gestiones estatales,  de forma tal que puedan cuestionar, indagar y considerar si se está dando un  adecuado cumplimiento de las funciones públicas (…).  </a:t>
          </a:r>
          <a:endParaRPr lang="en-US" sz="1800" dirty="0"/>
        </a:p>
      </dgm:t>
    </dgm:pt>
    <dgm:pt modelId="{998FA288-1EA5-4EEE-AEB8-7158DE8AFBDD}" type="parTrans" cxnId="{8E662676-96A1-4F7B-BF79-C662410E6734}">
      <dgm:prSet/>
      <dgm:spPr/>
      <dgm:t>
        <a:bodyPr/>
        <a:lstStyle/>
        <a:p>
          <a:endParaRPr lang="en-US"/>
        </a:p>
      </dgm:t>
    </dgm:pt>
    <dgm:pt modelId="{2D1D2840-932D-4F5A-A8AF-4BF2B6460149}" type="sibTrans" cxnId="{8E662676-96A1-4F7B-BF79-C662410E6734}">
      <dgm:prSet/>
      <dgm:spPr/>
      <dgm:t>
        <a:bodyPr/>
        <a:lstStyle/>
        <a:p>
          <a:endParaRPr lang="en-US"/>
        </a:p>
      </dgm:t>
    </dgm:pt>
    <dgm:pt modelId="{C0FBF0A6-50FA-4EDB-8C66-C6F689006F53}">
      <dgm:prSet custT="1"/>
      <dgm:spPr/>
      <dgm:t>
        <a:bodyPr/>
        <a:lstStyle/>
        <a:p>
          <a:pPr algn="just"/>
          <a:r>
            <a:rPr lang="es-MX" sz="1800" dirty="0"/>
            <a:t>87. El control democrático,  por parte de la sociedad a través de la opinión pública, fomenta  la transparencia de las actividades estatales  y promueve la responsabilidad de los funcionarios  sobre su gestión pública. Por ello, para que  las personas puedan ejercer el control democrático es esencial que el Estado  garantice el acceso a la información de interés público bajo su control. Al  permitir el ejercicio de ese control democrático se fomenta una mayor  participación de las personas en los intereses de la sociedad. (…)</a:t>
          </a:r>
          <a:endParaRPr lang="en-US" sz="1800" dirty="0"/>
        </a:p>
      </dgm:t>
    </dgm:pt>
    <dgm:pt modelId="{8B76F967-E9FE-49CD-B77C-38304758A5B4}" type="parTrans" cxnId="{55C064AF-4A8F-430F-8D9E-1E5DAAD88CDB}">
      <dgm:prSet/>
      <dgm:spPr/>
      <dgm:t>
        <a:bodyPr/>
        <a:lstStyle/>
        <a:p>
          <a:endParaRPr lang="en-US"/>
        </a:p>
      </dgm:t>
    </dgm:pt>
    <dgm:pt modelId="{1A221C50-6F21-4DBC-ABC1-039A440FCEDB}" type="sibTrans" cxnId="{55C064AF-4A8F-430F-8D9E-1E5DAAD88CDB}">
      <dgm:prSet/>
      <dgm:spPr/>
      <dgm:t>
        <a:bodyPr/>
        <a:lstStyle/>
        <a:p>
          <a:endParaRPr lang="en-US"/>
        </a:p>
      </dgm:t>
    </dgm:pt>
    <dgm:pt modelId="{713E5F3C-78DB-4D0E-8DEC-248FD662BA1C}" type="pres">
      <dgm:prSet presAssocID="{657460CB-886C-4426-9B86-0F9B87C22F8D}" presName="root" presStyleCnt="0">
        <dgm:presLayoutVars>
          <dgm:dir/>
          <dgm:resizeHandles val="exact"/>
        </dgm:presLayoutVars>
      </dgm:prSet>
      <dgm:spPr/>
    </dgm:pt>
    <dgm:pt modelId="{9BDB7F2D-D087-40C9-ABC2-D671BD34E374}" type="pres">
      <dgm:prSet presAssocID="{3BBDDE2B-0E52-4B74-8A2D-67C87A7914BB}" presName="compNode" presStyleCnt="0"/>
      <dgm:spPr/>
    </dgm:pt>
    <dgm:pt modelId="{BA473CE5-9E78-49EA-9C39-B7EFE176E1B9}" type="pres">
      <dgm:prSet presAssocID="{3BBDDE2B-0E52-4B74-8A2D-67C87A7914BB}" presName="bgRect" presStyleLbl="bgShp" presStyleIdx="0" presStyleCnt="2"/>
      <dgm:spPr/>
    </dgm:pt>
    <dgm:pt modelId="{C4EFAB83-4261-4356-84A0-EB9FB319D040}" type="pres">
      <dgm:prSet presAssocID="{3BBDDE2B-0E52-4B74-8A2D-67C87A7914B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5F028F42-1F1D-47A0-9E96-7701B0B58763}" type="pres">
      <dgm:prSet presAssocID="{3BBDDE2B-0E52-4B74-8A2D-67C87A7914BB}" presName="spaceRect" presStyleCnt="0"/>
      <dgm:spPr/>
    </dgm:pt>
    <dgm:pt modelId="{CEC49B33-8000-45B2-943B-8668ACEDEA26}" type="pres">
      <dgm:prSet presAssocID="{3BBDDE2B-0E52-4B74-8A2D-67C87A7914BB}" presName="parTx" presStyleLbl="revTx" presStyleIdx="0" presStyleCnt="2">
        <dgm:presLayoutVars>
          <dgm:chMax val="0"/>
          <dgm:chPref val="0"/>
        </dgm:presLayoutVars>
      </dgm:prSet>
      <dgm:spPr/>
    </dgm:pt>
    <dgm:pt modelId="{E0AD4C47-0C12-4FAB-9BDB-B9D1F4E566ED}" type="pres">
      <dgm:prSet presAssocID="{2D1D2840-932D-4F5A-A8AF-4BF2B6460149}" presName="sibTrans" presStyleCnt="0"/>
      <dgm:spPr/>
    </dgm:pt>
    <dgm:pt modelId="{3CC3D200-2FD7-4D6E-B338-09A05EDC1E55}" type="pres">
      <dgm:prSet presAssocID="{C0FBF0A6-50FA-4EDB-8C66-C6F689006F53}" presName="compNode" presStyleCnt="0"/>
      <dgm:spPr/>
    </dgm:pt>
    <dgm:pt modelId="{06BAB34C-3532-45CF-BEE4-011DCEEF856E}" type="pres">
      <dgm:prSet presAssocID="{C0FBF0A6-50FA-4EDB-8C66-C6F689006F53}" presName="bgRect" presStyleLbl="bgShp" presStyleIdx="1" presStyleCnt="2"/>
      <dgm:spPr/>
    </dgm:pt>
    <dgm:pt modelId="{D107905C-704A-4A6B-9151-EBEA4191DD29}" type="pres">
      <dgm:prSet presAssocID="{C0FBF0A6-50FA-4EDB-8C66-C6F689006F5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ca de verificación"/>
        </a:ext>
      </dgm:extLst>
    </dgm:pt>
    <dgm:pt modelId="{9A54D003-3F8E-40F7-9950-D9108C11213F}" type="pres">
      <dgm:prSet presAssocID="{C0FBF0A6-50FA-4EDB-8C66-C6F689006F53}" presName="spaceRect" presStyleCnt="0"/>
      <dgm:spPr/>
    </dgm:pt>
    <dgm:pt modelId="{7F927E3B-A857-45AD-8E19-CD3A286DE70D}" type="pres">
      <dgm:prSet presAssocID="{C0FBF0A6-50FA-4EDB-8C66-C6F689006F53}" presName="parTx" presStyleLbl="revTx" presStyleIdx="1" presStyleCnt="2">
        <dgm:presLayoutVars>
          <dgm:chMax val="0"/>
          <dgm:chPref val="0"/>
        </dgm:presLayoutVars>
      </dgm:prSet>
      <dgm:spPr/>
    </dgm:pt>
  </dgm:ptLst>
  <dgm:cxnLst>
    <dgm:cxn modelId="{597A8126-8E73-4091-AC2E-E7C50092F755}" type="presOf" srcId="{657460CB-886C-4426-9B86-0F9B87C22F8D}" destId="{713E5F3C-78DB-4D0E-8DEC-248FD662BA1C}" srcOrd="0" destOrd="0" presId="urn:microsoft.com/office/officeart/2018/2/layout/IconVerticalSolidList"/>
    <dgm:cxn modelId="{F9DEF82F-F660-40AE-AAD2-9CA3AE9AE577}" type="presOf" srcId="{3BBDDE2B-0E52-4B74-8A2D-67C87A7914BB}" destId="{CEC49B33-8000-45B2-943B-8668ACEDEA26}" srcOrd="0" destOrd="0" presId="urn:microsoft.com/office/officeart/2018/2/layout/IconVerticalSolidList"/>
    <dgm:cxn modelId="{8E662676-96A1-4F7B-BF79-C662410E6734}" srcId="{657460CB-886C-4426-9B86-0F9B87C22F8D}" destId="{3BBDDE2B-0E52-4B74-8A2D-67C87A7914BB}" srcOrd="0" destOrd="0" parTransId="{998FA288-1EA5-4EEE-AEB8-7158DE8AFBDD}" sibTransId="{2D1D2840-932D-4F5A-A8AF-4BF2B6460149}"/>
    <dgm:cxn modelId="{C6EF8894-8308-4CDA-A4F8-8AB40854DCE4}" type="presOf" srcId="{C0FBF0A6-50FA-4EDB-8C66-C6F689006F53}" destId="{7F927E3B-A857-45AD-8E19-CD3A286DE70D}" srcOrd="0" destOrd="0" presId="urn:microsoft.com/office/officeart/2018/2/layout/IconVerticalSolidList"/>
    <dgm:cxn modelId="{55C064AF-4A8F-430F-8D9E-1E5DAAD88CDB}" srcId="{657460CB-886C-4426-9B86-0F9B87C22F8D}" destId="{C0FBF0A6-50FA-4EDB-8C66-C6F689006F53}" srcOrd="1" destOrd="0" parTransId="{8B76F967-E9FE-49CD-B77C-38304758A5B4}" sibTransId="{1A221C50-6F21-4DBC-ABC1-039A440FCEDB}"/>
    <dgm:cxn modelId="{EF8277BF-9ADB-4AE7-8F33-DCCE1B5D4DC7}" type="presParOf" srcId="{713E5F3C-78DB-4D0E-8DEC-248FD662BA1C}" destId="{9BDB7F2D-D087-40C9-ABC2-D671BD34E374}" srcOrd="0" destOrd="0" presId="urn:microsoft.com/office/officeart/2018/2/layout/IconVerticalSolidList"/>
    <dgm:cxn modelId="{D125B2E4-FA61-496A-B278-9542A466394C}" type="presParOf" srcId="{9BDB7F2D-D087-40C9-ABC2-D671BD34E374}" destId="{BA473CE5-9E78-49EA-9C39-B7EFE176E1B9}" srcOrd="0" destOrd="0" presId="urn:microsoft.com/office/officeart/2018/2/layout/IconVerticalSolidList"/>
    <dgm:cxn modelId="{155DD480-1612-4995-8E5A-A551898A4584}" type="presParOf" srcId="{9BDB7F2D-D087-40C9-ABC2-D671BD34E374}" destId="{C4EFAB83-4261-4356-84A0-EB9FB319D040}" srcOrd="1" destOrd="0" presId="urn:microsoft.com/office/officeart/2018/2/layout/IconVerticalSolidList"/>
    <dgm:cxn modelId="{6C8689D4-0ABC-4FBF-891C-ABE40511657B}" type="presParOf" srcId="{9BDB7F2D-D087-40C9-ABC2-D671BD34E374}" destId="{5F028F42-1F1D-47A0-9E96-7701B0B58763}" srcOrd="2" destOrd="0" presId="urn:microsoft.com/office/officeart/2018/2/layout/IconVerticalSolidList"/>
    <dgm:cxn modelId="{51E3AF85-5338-4295-8F5E-9EBDC2B719CF}" type="presParOf" srcId="{9BDB7F2D-D087-40C9-ABC2-D671BD34E374}" destId="{CEC49B33-8000-45B2-943B-8668ACEDEA26}" srcOrd="3" destOrd="0" presId="urn:microsoft.com/office/officeart/2018/2/layout/IconVerticalSolidList"/>
    <dgm:cxn modelId="{6026EFF1-412C-44EE-B888-CEE56C04B8C7}" type="presParOf" srcId="{713E5F3C-78DB-4D0E-8DEC-248FD662BA1C}" destId="{E0AD4C47-0C12-4FAB-9BDB-B9D1F4E566ED}" srcOrd="1" destOrd="0" presId="urn:microsoft.com/office/officeart/2018/2/layout/IconVerticalSolidList"/>
    <dgm:cxn modelId="{D99388C9-BF0C-43C9-B682-B3A27883F0E4}" type="presParOf" srcId="{713E5F3C-78DB-4D0E-8DEC-248FD662BA1C}" destId="{3CC3D200-2FD7-4D6E-B338-09A05EDC1E55}" srcOrd="2" destOrd="0" presId="urn:microsoft.com/office/officeart/2018/2/layout/IconVerticalSolidList"/>
    <dgm:cxn modelId="{4C090291-EDC5-47B6-8466-1F4E594119E5}" type="presParOf" srcId="{3CC3D200-2FD7-4D6E-B338-09A05EDC1E55}" destId="{06BAB34C-3532-45CF-BEE4-011DCEEF856E}" srcOrd="0" destOrd="0" presId="urn:microsoft.com/office/officeart/2018/2/layout/IconVerticalSolidList"/>
    <dgm:cxn modelId="{DB10572F-02C5-4868-8FE0-EC7DC63B79E8}" type="presParOf" srcId="{3CC3D200-2FD7-4D6E-B338-09A05EDC1E55}" destId="{D107905C-704A-4A6B-9151-EBEA4191DD29}" srcOrd="1" destOrd="0" presId="urn:microsoft.com/office/officeart/2018/2/layout/IconVerticalSolidList"/>
    <dgm:cxn modelId="{1E93FD3D-A41F-49C0-82D9-29D141AC331A}" type="presParOf" srcId="{3CC3D200-2FD7-4D6E-B338-09A05EDC1E55}" destId="{9A54D003-3F8E-40F7-9950-D9108C11213F}" srcOrd="2" destOrd="0" presId="urn:microsoft.com/office/officeart/2018/2/layout/IconVerticalSolidList"/>
    <dgm:cxn modelId="{46A78344-8FB2-499B-B6A2-C258F8DAC4AD}" type="presParOf" srcId="{3CC3D200-2FD7-4D6E-B338-09A05EDC1E55}" destId="{7F927E3B-A857-45AD-8E19-CD3A286DE70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37DEB22-CF16-466C-B205-E4A7D362C41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59E915F-4CD0-4447-8123-708D31550DE3}">
      <dgm:prSet/>
      <dgm:spPr/>
      <dgm:t>
        <a:bodyPr/>
        <a:lstStyle/>
        <a:p>
          <a:r>
            <a:rPr lang="es-MX" dirty="0"/>
            <a:t>Legislaciones en donde los partidos políticos no eran considerados sujetos obligados; es decir, en las que no se podían interponer solicitudes de información ni tenían obligación de publicar información.</a:t>
          </a:r>
          <a:endParaRPr lang="en-US" dirty="0"/>
        </a:p>
      </dgm:t>
    </dgm:pt>
    <dgm:pt modelId="{68EFD942-D095-4DB7-A5FA-C276E80E380F}" type="parTrans" cxnId="{D12FE653-DFFE-47BD-82FB-1D51D002F103}">
      <dgm:prSet/>
      <dgm:spPr/>
      <dgm:t>
        <a:bodyPr/>
        <a:lstStyle/>
        <a:p>
          <a:endParaRPr lang="en-US"/>
        </a:p>
      </dgm:t>
    </dgm:pt>
    <dgm:pt modelId="{BCF6C621-E00E-4970-B245-E5B76F6806A9}" type="sibTrans" cxnId="{D12FE653-DFFE-47BD-82FB-1D51D002F103}">
      <dgm:prSet/>
      <dgm:spPr/>
      <dgm:t>
        <a:bodyPr/>
        <a:lstStyle/>
        <a:p>
          <a:endParaRPr lang="en-US"/>
        </a:p>
      </dgm:t>
    </dgm:pt>
    <dgm:pt modelId="{2D747D51-51B6-4F27-B1FC-B2466B9BD0F2}">
      <dgm:prSet/>
      <dgm:spPr/>
      <dgm:t>
        <a:bodyPr/>
        <a:lstStyle/>
        <a:p>
          <a:r>
            <a:rPr lang="es-MX"/>
            <a:t>Legislaciones en donde los partidos políticos eran considerados sujetos obligados indirectos, esto es, que se podía acceder a  información a través de los institutos electorales.</a:t>
          </a:r>
          <a:endParaRPr lang="en-US"/>
        </a:p>
      </dgm:t>
    </dgm:pt>
    <dgm:pt modelId="{EBAD05B0-4CFE-4C97-AE0F-9F4240EA790C}" type="parTrans" cxnId="{1EEFF590-B9CC-427C-ADC1-C267C18F64EC}">
      <dgm:prSet/>
      <dgm:spPr/>
      <dgm:t>
        <a:bodyPr/>
        <a:lstStyle/>
        <a:p>
          <a:endParaRPr lang="en-US"/>
        </a:p>
      </dgm:t>
    </dgm:pt>
    <dgm:pt modelId="{287696D1-FF32-4E62-98FC-58AF00676A9E}" type="sibTrans" cxnId="{1EEFF590-B9CC-427C-ADC1-C267C18F64EC}">
      <dgm:prSet/>
      <dgm:spPr/>
      <dgm:t>
        <a:bodyPr/>
        <a:lstStyle/>
        <a:p>
          <a:endParaRPr lang="en-US"/>
        </a:p>
      </dgm:t>
    </dgm:pt>
    <dgm:pt modelId="{BF2E1F41-2AF4-42AC-A19B-9A492ADBE227}">
      <dgm:prSet/>
      <dgm:spPr/>
      <dgm:t>
        <a:bodyPr/>
        <a:lstStyle/>
        <a:p>
          <a:r>
            <a:rPr lang="es-MX"/>
            <a:t>Legislaciones en donde los partidos políticos eran considerados sujetos obligados directos, lo que significa que se podía solicitar información directamente y existía la obligación de publicar dicha información.</a:t>
          </a:r>
          <a:endParaRPr lang="en-US"/>
        </a:p>
      </dgm:t>
    </dgm:pt>
    <dgm:pt modelId="{2915AF54-AC15-45E2-AC05-EF1141E33493}" type="parTrans" cxnId="{F81F38A0-4B3D-4F98-87B0-460C3E877427}">
      <dgm:prSet/>
      <dgm:spPr/>
      <dgm:t>
        <a:bodyPr/>
        <a:lstStyle/>
        <a:p>
          <a:endParaRPr lang="en-US"/>
        </a:p>
      </dgm:t>
    </dgm:pt>
    <dgm:pt modelId="{93EA175F-E2B7-4652-988D-E0CD63E40E7A}" type="sibTrans" cxnId="{F81F38A0-4B3D-4F98-87B0-460C3E877427}">
      <dgm:prSet/>
      <dgm:spPr/>
      <dgm:t>
        <a:bodyPr/>
        <a:lstStyle/>
        <a:p>
          <a:endParaRPr lang="en-US"/>
        </a:p>
      </dgm:t>
    </dgm:pt>
    <dgm:pt modelId="{0D477E06-6759-4A59-9E1B-73FB5E910647}" type="pres">
      <dgm:prSet presAssocID="{B37DEB22-CF16-466C-B205-E4A7D362C41A}" presName="root" presStyleCnt="0">
        <dgm:presLayoutVars>
          <dgm:dir/>
          <dgm:resizeHandles val="exact"/>
        </dgm:presLayoutVars>
      </dgm:prSet>
      <dgm:spPr/>
    </dgm:pt>
    <dgm:pt modelId="{E10BF87C-6581-4D5A-BB83-AB8834269013}" type="pres">
      <dgm:prSet presAssocID="{359E915F-4CD0-4447-8123-708D31550DE3}" presName="compNode" presStyleCnt="0"/>
      <dgm:spPr/>
    </dgm:pt>
    <dgm:pt modelId="{5FECFDFB-44AF-42B7-8BF2-6CF1DEB1FC14}" type="pres">
      <dgm:prSet presAssocID="{359E915F-4CD0-4447-8123-708D31550DE3}" presName="bgRect" presStyleLbl="bgShp" presStyleIdx="0" presStyleCnt="3"/>
      <dgm:spPr/>
    </dgm:pt>
    <dgm:pt modelId="{29BC4BD8-19A5-41AA-80A9-2E357DFE592D}" type="pres">
      <dgm:prSet presAssocID="{359E915F-4CD0-4447-8123-708D31550DE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co"/>
        </a:ext>
      </dgm:extLst>
    </dgm:pt>
    <dgm:pt modelId="{4BCF5599-2C93-45CC-99F4-DEEC56A40F39}" type="pres">
      <dgm:prSet presAssocID="{359E915F-4CD0-4447-8123-708D31550DE3}" presName="spaceRect" presStyleCnt="0"/>
      <dgm:spPr/>
    </dgm:pt>
    <dgm:pt modelId="{EEA193B6-0339-42D8-8E73-AEB08DBC0472}" type="pres">
      <dgm:prSet presAssocID="{359E915F-4CD0-4447-8123-708D31550DE3}" presName="parTx" presStyleLbl="revTx" presStyleIdx="0" presStyleCnt="3">
        <dgm:presLayoutVars>
          <dgm:chMax val="0"/>
          <dgm:chPref val="0"/>
        </dgm:presLayoutVars>
      </dgm:prSet>
      <dgm:spPr/>
    </dgm:pt>
    <dgm:pt modelId="{5473156E-1594-4C9F-9DB4-7A01B7B92F18}" type="pres">
      <dgm:prSet presAssocID="{BCF6C621-E00E-4970-B245-E5B76F6806A9}" presName="sibTrans" presStyleCnt="0"/>
      <dgm:spPr/>
    </dgm:pt>
    <dgm:pt modelId="{20E4C2EE-1233-4EA1-9B50-AA4CA1E7DD5E}" type="pres">
      <dgm:prSet presAssocID="{2D747D51-51B6-4F27-B1FC-B2466B9BD0F2}" presName="compNode" presStyleCnt="0"/>
      <dgm:spPr/>
    </dgm:pt>
    <dgm:pt modelId="{210E82F6-FFAD-4FE4-9B18-B99A01A8D4CC}" type="pres">
      <dgm:prSet presAssocID="{2D747D51-51B6-4F27-B1FC-B2466B9BD0F2}" presName="bgRect" presStyleLbl="bgShp" presStyleIdx="1" presStyleCnt="3"/>
      <dgm:spPr/>
    </dgm:pt>
    <dgm:pt modelId="{746F91FF-0ADF-41C3-AAC9-C70B059A6A3E}" type="pres">
      <dgm:prSet presAssocID="{2D747D51-51B6-4F27-B1FC-B2466B9BD0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tillo de juez"/>
        </a:ext>
      </dgm:extLst>
    </dgm:pt>
    <dgm:pt modelId="{CB1C5E0D-EA47-4A5B-A921-B9A353A69B96}" type="pres">
      <dgm:prSet presAssocID="{2D747D51-51B6-4F27-B1FC-B2466B9BD0F2}" presName="spaceRect" presStyleCnt="0"/>
      <dgm:spPr/>
    </dgm:pt>
    <dgm:pt modelId="{B17CCB28-466D-4962-899D-AE5EF4F28AA8}" type="pres">
      <dgm:prSet presAssocID="{2D747D51-51B6-4F27-B1FC-B2466B9BD0F2}" presName="parTx" presStyleLbl="revTx" presStyleIdx="1" presStyleCnt="3">
        <dgm:presLayoutVars>
          <dgm:chMax val="0"/>
          <dgm:chPref val="0"/>
        </dgm:presLayoutVars>
      </dgm:prSet>
      <dgm:spPr/>
    </dgm:pt>
    <dgm:pt modelId="{348C861F-0169-44FB-B177-61CB94F466D9}" type="pres">
      <dgm:prSet presAssocID="{287696D1-FF32-4E62-98FC-58AF00676A9E}" presName="sibTrans" presStyleCnt="0"/>
      <dgm:spPr/>
    </dgm:pt>
    <dgm:pt modelId="{F7DA626A-3EDC-4239-AAAC-5790058D23C4}" type="pres">
      <dgm:prSet presAssocID="{BF2E1F41-2AF4-42AC-A19B-9A492ADBE227}" presName="compNode" presStyleCnt="0"/>
      <dgm:spPr/>
    </dgm:pt>
    <dgm:pt modelId="{91BF92E6-A9BE-4E97-9A40-49816C20D61D}" type="pres">
      <dgm:prSet presAssocID="{BF2E1F41-2AF4-42AC-A19B-9A492ADBE227}" presName="bgRect" presStyleLbl="bgShp" presStyleIdx="2" presStyleCnt="3"/>
      <dgm:spPr/>
    </dgm:pt>
    <dgm:pt modelId="{653FD40C-563D-403A-8F11-B413D605FC45}" type="pres">
      <dgm:prSet presAssocID="{BF2E1F41-2AF4-42AC-A19B-9A492ADBE22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ez"/>
        </a:ext>
      </dgm:extLst>
    </dgm:pt>
    <dgm:pt modelId="{3CC78644-E617-4939-A6A1-F85D8CED3689}" type="pres">
      <dgm:prSet presAssocID="{BF2E1F41-2AF4-42AC-A19B-9A492ADBE227}" presName="spaceRect" presStyleCnt="0"/>
      <dgm:spPr/>
    </dgm:pt>
    <dgm:pt modelId="{06854098-F431-4102-8EE0-9A3A7696571C}" type="pres">
      <dgm:prSet presAssocID="{BF2E1F41-2AF4-42AC-A19B-9A492ADBE227}" presName="parTx" presStyleLbl="revTx" presStyleIdx="2" presStyleCnt="3">
        <dgm:presLayoutVars>
          <dgm:chMax val="0"/>
          <dgm:chPref val="0"/>
        </dgm:presLayoutVars>
      </dgm:prSet>
      <dgm:spPr/>
    </dgm:pt>
  </dgm:ptLst>
  <dgm:cxnLst>
    <dgm:cxn modelId="{4B5D4832-0255-4A26-9513-A4647ABBB3D4}" type="presOf" srcId="{BF2E1F41-2AF4-42AC-A19B-9A492ADBE227}" destId="{06854098-F431-4102-8EE0-9A3A7696571C}" srcOrd="0" destOrd="0" presId="urn:microsoft.com/office/officeart/2018/2/layout/IconVerticalSolidList"/>
    <dgm:cxn modelId="{D12FE653-DFFE-47BD-82FB-1D51D002F103}" srcId="{B37DEB22-CF16-466C-B205-E4A7D362C41A}" destId="{359E915F-4CD0-4447-8123-708D31550DE3}" srcOrd="0" destOrd="0" parTransId="{68EFD942-D095-4DB7-A5FA-C276E80E380F}" sibTransId="{BCF6C621-E00E-4970-B245-E5B76F6806A9}"/>
    <dgm:cxn modelId="{6BB9688C-5DD4-4D1D-83A6-183EE510559F}" type="presOf" srcId="{B37DEB22-CF16-466C-B205-E4A7D362C41A}" destId="{0D477E06-6759-4A59-9E1B-73FB5E910647}" srcOrd="0" destOrd="0" presId="urn:microsoft.com/office/officeart/2018/2/layout/IconVerticalSolidList"/>
    <dgm:cxn modelId="{1EEFF590-B9CC-427C-ADC1-C267C18F64EC}" srcId="{B37DEB22-CF16-466C-B205-E4A7D362C41A}" destId="{2D747D51-51B6-4F27-B1FC-B2466B9BD0F2}" srcOrd="1" destOrd="0" parTransId="{EBAD05B0-4CFE-4C97-AE0F-9F4240EA790C}" sibTransId="{287696D1-FF32-4E62-98FC-58AF00676A9E}"/>
    <dgm:cxn modelId="{F81F38A0-4B3D-4F98-87B0-460C3E877427}" srcId="{B37DEB22-CF16-466C-B205-E4A7D362C41A}" destId="{BF2E1F41-2AF4-42AC-A19B-9A492ADBE227}" srcOrd="2" destOrd="0" parTransId="{2915AF54-AC15-45E2-AC05-EF1141E33493}" sibTransId="{93EA175F-E2B7-4652-988D-E0CD63E40E7A}"/>
    <dgm:cxn modelId="{287570B2-ECE4-4E3E-941B-CE071425EDCB}" type="presOf" srcId="{359E915F-4CD0-4447-8123-708D31550DE3}" destId="{EEA193B6-0339-42D8-8E73-AEB08DBC0472}" srcOrd="0" destOrd="0" presId="urn:microsoft.com/office/officeart/2018/2/layout/IconVerticalSolidList"/>
    <dgm:cxn modelId="{504ED4CA-7FA6-4B30-9D26-99B7A581A9A0}" type="presOf" srcId="{2D747D51-51B6-4F27-B1FC-B2466B9BD0F2}" destId="{B17CCB28-466D-4962-899D-AE5EF4F28AA8}" srcOrd="0" destOrd="0" presId="urn:microsoft.com/office/officeart/2018/2/layout/IconVerticalSolidList"/>
    <dgm:cxn modelId="{1B643C88-5C7B-4CD3-93E8-6FD925001AAC}" type="presParOf" srcId="{0D477E06-6759-4A59-9E1B-73FB5E910647}" destId="{E10BF87C-6581-4D5A-BB83-AB8834269013}" srcOrd="0" destOrd="0" presId="urn:microsoft.com/office/officeart/2018/2/layout/IconVerticalSolidList"/>
    <dgm:cxn modelId="{E81DA5B8-89AF-4F3A-A1C5-21831D388401}" type="presParOf" srcId="{E10BF87C-6581-4D5A-BB83-AB8834269013}" destId="{5FECFDFB-44AF-42B7-8BF2-6CF1DEB1FC14}" srcOrd="0" destOrd="0" presId="urn:microsoft.com/office/officeart/2018/2/layout/IconVerticalSolidList"/>
    <dgm:cxn modelId="{2DFE59AB-3B96-411E-A3F7-94204D374583}" type="presParOf" srcId="{E10BF87C-6581-4D5A-BB83-AB8834269013}" destId="{29BC4BD8-19A5-41AA-80A9-2E357DFE592D}" srcOrd="1" destOrd="0" presId="urn:microsoft.com/office/officeart/2018/2/layout/IconVerticalSolidList"/>
    <dgm:cxn modelId="{E176E9A9-2EEC-43CF-A2C3-2EED35D85AE6}" type="presParOf" srcId="{E10BF87C-6581-4D5A-BB83-AB8834269013}" destId="{4BCF5599-2C93-45CC-99F4-DEEC56A40F39}" srcOrd="2" destOrd="0" presId="urn:microsoft.com/office/officeart/2018/2/layout/IconVerticalSolidList"/>
    <dgm:cxn modelId="{6A2583B0-6887-405A-94D5-8AD917CDDF10}" type="presParOf" srcId="{E10BF87C-6581-4D5A-BB83-AB8834269013}" destId="{EEA193B6-0339-42D8-8E73-AEB08DBC0472}" srcOrd="3" destOrd="0" presId="urn:microsoft.com/office/officeart/2018/2/layout/IconVerticalSolidList"/>
    <dgm:cxn modelId="{67D58A51-56AC-4B3E-A439-F53C506FF97D}" type="presParOf" srcId="{0D477E06-6759-4A59-9E1B-73FB5E910647}" destId="{5473156E-1594-4C9F-9DB4-7A01B7B92F18}" srcOrd="1" destOrd="0" presId="urn:microsoft.com/office/officeart/2018/2/layout/IconVerticalSolidList"/>
    <dgm:cxn modelId="{228911DD-DBBA-4870-A938-972229FAB5ED}" type="presParOf" srcId="{0D477E06-6759-4A59-9E1B-73FB5E910647}" destId="{20E4C2EE-1233-4EA1-9B50-AA4CA1E7DD5E}" srcOrd="2" destOrd="0" presId="urn:microsoft.com/office/officeart/2018/2/layout/IconVerticalSolidList"/>
    <dgm:cxn modelId="{1BE2A3E2-7F9A-4140-8A10-1A5291B68F4E}" type="presParOf" srcId="{20E4C2EE-1233-4EA1-9B50-AA4CA1E7DD5E}" destId="{210E82F6-FFAD-4FE4-9B18-B99A01A8D4CC}" srcOrd="0" destOrd="0" presId="urn:microsoft.com/office/officeart/2018/2/layout/IconVerticalSolidList"/>
    <dgm:cxn modelId="{0F0C824F-765D-450D-B702-6974A3C06F47}" type="presParOf" srcId="{20E4C2EE-1233-4EA1-9B50-AA4CA1E7DD5E}" destId="{746F91FF-0ADF-41C3-AAC9-C70B059A6A3E}" srcOrd="1" destOrd="0" presId="urn:microsoft.com/office/officeart/2018/2/layout/IconVerticalSolidList"/>
    <dgm:cxn modelId="{515A38EE-5F0D-47EF-8CA3-55D1D91BBFA1}" type="presParOf" srcId="{20E4C2EE-1233-4EA1-9B50-AA4CA1E7DD5E}" destId="{CB1C5E0D-EA47-4A5B-A921-B9A353A69B96}" srcOrd="2" destOrd="0" presId="urn:microsoft.com/office/officeart/2018/2/layout/IconVerticalSolidList"/>
    <dgm:cxn modelId="{717E32C6-6785-48FB-8DD2-B8CEA1541F22}" type="presParOf" srcId="{20E4C2EE-1233-4EA1-9B50-AA4CA1E7DD5E}" destId="{B17CCB28-466D-4962-899D-AE5EF4F28AA8}" srcOrd="3" destOrd="0" presId="urn:microsoft.com/office/officeart/2018/2/layout/IconVerticalSolidList"/>
    <dgm:cxn modelId="{0EC39C29-A2E4-4D9E-BD3F-2F02F467DC87}" type="presParOf" srcId="{0D477E06-6759-4A59-9E1B-73FB5E910647}" destId="{348C861F-0169-44FB-B177-61CB94F466D9}" srcOrd="3" destOrd="0" presId="urn:microsoft.com/office/officeart/2018/2/layout/IconVerticalSolidList"/>
    <dgm:cxn modelId="{BCF9EAC9-FE08-4631-B6A3-64948080EFEF}" type="presParOf" srcId="{0D477E06-6759-4A59-9E1B-73FB5E910647}" destId="{F7DA626A-3EDC-4239-AAAC-5790058D23C4}" srcOrd="4" destOrd="0" presId="urn:microsoft.com/office/officeart/2018/2/layout/IconVerticalSolidList"/>
    <dgm:cxn modelId="{FC7F2AAE-5EC8-4DB1-A5B0-EFBF140153CC}" type="presParOf" srcId="{F7DA626A-3EDC-4239-AAAC-5790058D23C4}" destId="{91BF92E6-A9BE-4E97-9A40-49816C20D61D}" srcOrd="0" destOrd="0" presId="urn:microsoft.com/office/officeart/2018/2/layout/IconVerticalSolidList"/>
    <dgm:cxn modelId="{48C7428B-BBF0-49B8-855D-1FB180D92F0E}" type="presParOf" srcId="{F7DA626A-3EDC-4239-AAAC-5790058D23C4}" destId="{653FD40C-563D-403A-8F11-B413D605FC45}" srcOrd="1" destOrd="0" presId="urn:microsoft.com/office/officeart/2018/2/layout/IconVerticalSolidList"/>
    <dgm:cxn modelId="{10A39AEE-DA76-4C03-91C5-7D83D436100B}" type="presParOf" srcId="{F7DA626A-3EDC-4239-AAAC-5790058D23C4}" destId="{3CC78644-E617-4939-A6A1-F85D8CED3689}" srcOrd="2" destOrd="0" presId="urn:microsoft.com/office/officeart/2018/2/layout/IconVerticalSolidList"/>
    <dgm:cxn modelId="{D3D6D2F0-1E2B-4C8D-B818-BA402F8AB338}" type="presParOf" srcId="{F7DA626A-3EDC-4239-AAAC-5790058D23C4}" destId="{06854098-F431-4102-8EE0-9A3A7696571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94C2F5E-711C-46DE-A37A-A163C998FA40}" type="doc">
      <dgm:prSet loTypeId="urn:microsoft.com/office/officeart/2005/8/layout/process4" loCatId="process" qsTypeId="urn:microsoft.com/office/officeart/2005/8/quickstyle/simple1" qsCatId="simple" csTypeId="urn:microsoft.com/office/officeart/2005/8/colors/colorful3" csCatId="colorful"/>
      <dgm:spPr/>
      <dgm:t>
        <a:bodyPr/>
        <a:lstStyle/>
        <a:p>
          <a:endParaRPr lang="es-MX"/>
        </a:p>
      </dgm:t>
    </dgm:pt>
    <dgm:pt modelId="{C2C67891-3D23-430A-B4CA-CF0E5C9CE7F2}">
      <dgm:prSet/>
      <dgm:spPr/>
      <dgm:t>
        <a:bodyPr/>
        <a:lstStyle/>
        <a:p>
          <a:pPr algn="just"/>
          <a:r>
            <a:rPr lang="es-MX" dirty="0"/>
            <a:t>las reformas constitucionales de 2014 en materia política electoral y en materia de transparencia son armónicas, y convergen estratégicamente en un esquema de apertura política y gubernamental al incorporarse la máxima publicidad como principio constitucional rector de la función electoral. </a:t>
          </a:r>
        </a:p>
      </dgm:t>
    </dgm:pt>
    <dgm:pt modelId="{AD65C507-D59D-439F-A6A0-B9B08B2EA242}" type="parTrans" cxnId="{8DF07F14-F07A-4D9C-A678-961B672A3AE3}">
      <dgm:prSet/>
      <dgm:spPr/>
      <dgm:t>
        <a:bodyPr/>
        <a:lstStyle/>
        <a:p>
          <a:endParaRPr lang="es-MX"/>
        </a:p>
      </dgm:t>
    </dgm:pt>
    <dgm:pt modelId="{83611D8C-BCE8-4BBB-B0A8-0F2923BF3E7A}" type="sibTrans" cxnId="{8DF07F14-F07A-4D9C-A678-961B672A3AE3}">
      <dgm:prSet/>
      <dgm:spPr/>
      <dgm:t>
        <a:bodyPr/>
        <a:lstStyle/>
        <a:p>
          <a:endParaRPr lang="es-MX"/>
        </a:p>
      </dgm:t>
    </dgm:pt>
    <dgm:pt modelId="{6A03ED14-A292-476F-99D9-5683E17696BA}">
      <dgm:prSet/>
      <dgm:spPr/>
      <dgm:t>
        <a:bodyPr/>
        <a:lstStyle/>
        <a:p>
          <a:pPr algn="just"/>
          <a:r>
            <a:rPr lang="es-MX" dirty="0"/>
            <a:t>Este principio tiene su origen en el derecho fundamental de acceso a la información pública, el cual también queda asentado al incorporar a los partidos políticos como sujetos obligados directos en materia de transparencia.</a:t>
          </a:r>
        </a:p>
      </dgm:t>
    </dgm:pt>
    <dgm:pt modelId="{BFDAE74D-E3E9-4488-B374-FEF7AD60B430}" type="parTrans" cxnId="{AF06FA04-78A6-409E-8E5B-6D05337D6239}">
      <dgm:prSet/>
      <dgm:spPr/>
      <dgm:t>
        <a:bodyPr/>
        <a:lstStyle/>
        <a:p>
          <a:endParaRPr lang="es-MX"/>
        </a:p>
      </dgm:t>
    </dgm:pt>
    <dgm:pt modelId="{37B9A797-3CEC-44BE-9E43-10895DC52550}" type="sibTrans" cxnId="{AF06FA04-78A6-409E-8E5B-6D05337D6239}">
      <dgm:prSet/>
      <dgm:spPr/>
      <dgm:t>
        <a:bodyPr/>
        <a:lstStyle/>
        <a:p>
          <a:endParaRPr lang="es-MX"/>
        </a:p>
      </dgm:t>
    </dgm:pt>
    <dgm:pt modelId="{4FD7CF77-622E-4686-A701-491F4F81582F}">
      <dgm:prSet/>
      <dgm:spPr/>
      <dgm:t>
        <a:bodyPr/>
        <a:lstStyle/>
        <a:p>
          <a:pPr algn="just"/>
          <a:r>
            <a:rPr lang="es-MX" dirty="0"/>
            <a:t>La materia de transparencia está simultáneamente otorgada a la Federación y a las entidades federativas; es decir, se trata de una materia concurrente, de ahí que exista una Ley General, una Ley Federal y 32 leyes de transparencia estatales.</a:t>
          </a:r>
        </a:p>
      </dgm:t>
    </dgm:pt>
    <dgm:pt modelId="{A294EEFD-74EA-48D4-8F54-ACCE4BD90BFA}" type="parTrans" cxnId="{FFA363D3-A192-43F8-9C2F-F33FD0BCCB8C}">
      <dgm:prSet/>
      <dgm:spPr/>
      <dgm:t>
        <a:bodyPr/>
        <a:lstStyle/>
        <a:p>
          <a:endParaRPr lang="es-MX"/>
        </a:p>
      </dgm:t>
    </dgm:pt>
    <dgm:pt modelId="{C60661B3-75ED-4A1B-8D84-101B5FDF8A96}" type="sibTrans" cxnId="{FFA363D3-A192-43F8-9C2F-F33FD0BCCB8C}">
      <dgm:prSet/>
      <dgm:spPr/>
      <dgm:t>
        <a:bodyPr/>
        <a:lstStyle/>
        <a:p>
          <a:endParaRPr lang="es-MX"/>
        </a:p>
      </dgm:t>
    </dgm:pt>
    <dgm:pt modelId="{B23D9617-1CC0-4D84-8D3F-7C3F7BF8A415}" type="pres">
      <dgm:prSet presAssocID="{794C2F5E-711C-46DE-A37A-A163C998FA40}" presName="Name0" presStyleCnt="0">
        <dgm:presLayoutVars>
          <dgm:dir/>
          <dgm:animLvl val="lvl"/>
          <dgm:resizeHandles val="exact"/>
        </dgm:presLayoutVars>
      </dgm:prSet>
      <dgm:spPr/>
    </dgm:pt>
    <dgm:pt modelId="{FC30CFD2-A5EE-41B7-96BE-F123610D4781}" type="pres">
      <dgm:prSet presAssocID="{4FD7CF77-622E-4686-A701-491F4F81582F}" presName="boxAndChildren" presStyleCnt="0"/>
      <dgm:spPr/>
    </dgm:pt>
    <dgm:pt modelId="{F5504D80-2A61-43A8-9467-BF6EC97BCFEF}" type="pres">
      <dgm:prSet presAssocID="{4FD7CF77-622E-4686-A701-491F4F81582F}" presName="parentTextBox" presStyleLbl="node1" presStyleIdx="0" presStyleCnt="3"/>
      <dgm:spPr/>
    </dgm:pt>
    <dgm:pt modelId="{6D909B19-1A85-48F8-9E67-F1FAC0462C5A}" type="pres">
      <dgm:prSet presAssocID="{37B9A797-3CEC-44BE-9E43-10895DC52550}" presName="sp" presStyleCnt="0"/>
      <dgm:spPr/>
    </dgm:pt>
    <dgm:pt modelId="{788D9215-5464-439A-B457-438E618596F5}" type="pres">
      <dgm:prSet presAssocID="{6A03ED14-A292-476F-99D9-5683E17696BA}" presName="arrowAndChildren" presStyleCnt="0"/>
      <dgm:spPr/>
    </dgm:pt>
    <dgm:pt modelId="{62A3CC1B-BAF0-4AA7-A0D3-5C0C697DCC26}" type="pres">
      <dgm:prSet presAssocID="{6A03ED14-A292-476F-99D9-5683E17696BA}" presName="parentTextArrow" presStyleLbl="node1" presStyleIdx="1" presStyleCnt="3"/>
      <dgm:spPr/>
    </dgm:pt>
    <dgm:pt modelId="{0BFBB70F-4E1B-41C2-B149-4B9C7F83C367}" type="pres">
      <dgm:prSet presAssocID="{83611D8C-BCE8-4BBB-B0A8-0F2923BF3E7A}" presName="sp" presStyleCnt="0"/>
      <dgm:spPr/>
    </dgm:pt>
    <dgm:pt modelId="{004D2511-D0BD-4D81-8E70-34F74A85BC73}" type="pres">
      <dgm:prSet presAssocID="{C2C67891-3D23-430A-B4CA-CF0E5C9CE7F2}" presName="arrowAndChildren" presStyleCnt="0"/>
      <dgm:spPr/>
    </dgm:pt>
    <dgm:pt modelId="{66B13F16-A97D-480D-8BCF-17F62A6C79CC}" type="pres">
      <dgm:prSet presAssocID="{C2C67891-3D23-430A-B4CA-CF0E5C9CE7F2}" presName="parentTextArrow" presStyleLbl="node1" presStyleIdx="2" presStyleCnt="3"/>
      <dgm:spPr/>
    </dgm:pt>
  </dgm:ptLst>
  <dgm:cxnLst>
    <dgm:cxn modelId="{70691201-115F-45DB-B6C6-89BCD4E31C38}" type="presOf" srcId="{C2C67891-3D23-430A-B4CA-CF0E5C9CE7F2}" destId="{66B13F16-A97D-480D-8BCF-17F62A6C79CC}" srcOrd="0" destOrd="0" presId="urn:microsoft.com/office/officeart/2005/8/layout/process4"/>
    <dgm:cxn modelId="{AF06FA04-78A6-409E-8E5B-6D05337D6239}" srcId="{794C2F5E-711C-46DE-A37A-A163C998FA40}" destId="{6A03ED14-A292-476F-99D9-5683E17696BA}" srcOrd="1" destOrd="0" parTransId="{BFDAE74D-E3E9-4488-B374-FEF7AD60B430}" sibTransId="{37B9A797-3CEC-44BE-9E43-10895DC52550}"/>
    <dgm:cxn modelId="{8DF07F14-F07A-4D9C-A678-961B672A3AE3}" srcId="{794C2F5E-711C-46DE-A37A-A163C998FA40}" destId="{C2C67891-3D23-430A-B4CA-CF0E5C9CE7F2}" srcOrd="0" destOrd="0" parTransId="{AD65C507-D59D-439F-A6A0-B9B08B2EA242}" sibTransId="{83611D8C-BCE8-4BBB-B0A8-0F2923BF3E7A}"/>
    <dgm:cxn modelId="{A2ECCD68-569F-4259-B168-B7F03FE6C60C}" type="presOf" srcId="{794C2F5E-711C-46DE-A37A-A163C998FA40}" destId="{B23D9617-1CC0-4D84-8D3F-7C3F7BF8A415}" srcOrd="0" destOrd="0" presId="urn:microsoft.com/office/officeart/2005/8/layout/process4"/>
    <dgm:cxn modelId="{FFA363D3-A192-43F8-9C2F-F33FD0BCCB8C}" srcId="{794C2F5E-711C-46DE-A37A-A163C998FA40}" destId="{4FD7CF77-622E-4686-A701-491F4F81582F}" srcOrd="2" destOrd="0" parTransId="{A294EEFD-74EA-48D4-8F54-ACCE4BD90BFA}" sibTransId="{C60661B3-75ED-4A1B-8D84-101B5FDF8A96}"/>
    <dgm:cxn modelId="{13AD22E9-4E07-4F54-B1C6-049363116331}" type="presOf" srcId="{4FD7CF77-622E-4686-A701-491F4F81582F}" destId="{F5504D80-2A61-43A8-9467-BF6EC97BCFEF}" srcOrd="0" destOrd="0" presId="urn:microsoft.com/office/officeart/2005/8/layout/process4"/>
    <dgm:cxn modelId="{C502C7FD-FF1B-46C5-BAFE-C6CAFB000F19}" type="presOf" srcId="{6A03ED14-A292-476F-99D9-5683E17696BA}" destId="{62A3CC1B-BAF0-4AA7-A0D3-5C0C697DCC26}" srcOrd="0" destOrd="0" presId="urn:microsoft.com/office/officeart/2005/8/layout/process4"/>
    <dgm:cxn modelId="{B3405DC6-3705-41DA-9F1E-A5B4CD11810A}" type="presParOf" srcId="{B23D9617-1CC0-4D84-8D3F-7C3F7BF8A415}" destId="{FC30CFD2-A5EE-41B7-96BE-F123610D4781}" srcOrd="0" destOrd="0" presId="urn:microsoft.com/office/officeart/2005/8/layout/process4"/>
    <dgm:cxn modelId="{16CF9030-EDF7-4622-945A-76B07DBF5F41}" type="presParOf" srcId="{FC30CFD2-A5EE-41B7-96BE-F123610D4781}" destId="{F5504D80-2A61-43A8-9467-BF6EC97BCFEF}" srcOrd="0" destOrd="0" presId="urn:microsoft.com/office/officeart/2005/8/layout/process4"/>
    <dgm:cxn modelId="{FC86B11E-9AE1-4B2A-82E1-8C80DBD94975}" type="presParOf" srcId="{B23D9617-1CC0-4D84-8D3F-7C3F7BF8A415}" destId="{6D909B19-1A85-48F8-9E67-F1FAC0462C5A}" srcOrd="1" destOrd="0" presId="urn:microsoft.com/office/officeart/2005/8/layout/process4"/>
    <dgm:cxn modelId="{97BF3816-EFC7-4E2F-8EAE-307A9E0C0205}" type="presParOf" srcId="{B23D9617-1CC0-4D84-8D3F-7C3F7BF8A415}" destId="{788D9215-5464-439A-B457-438E618596F5}" srcOrd="2" destOrd="0" presId="urn:microsoft.com/office/officeart/2005/8/layout/process4"/>
    <dgm:cxn modelId="{9F1E0B47-4435-46B6-A631-11DF6DA83A5D}" type="presParOf" srcId="{788D9215-5464-439A-B457-438E618596F5}" destId="{62A3CC1B-BAF0-4AA7-A0D3-5C0C697DCC26}" srcOrd="0" destOrd="0" presId="urn:microsoft.com/office/officeart/2005/8/layout/process4"/>
    <dgm:cxn modelId="{F6658977-DCAE-4DA2-9F78-D8A7D0F53244}" type="presParOf" srcId="{B23D9617-1CC0-4D84-8D3F-7C3F7BF8A415}" destId="{0BFBB70F-4E1B-41C2-B149-4B9C7F83C367}" srcOrd="3" destOrd="0" presId="urn:microsoft.com/office/officeart/2005/8/layout/process4"/>
    <dgm:cxn modelId="{993F4484-8760-406A-9DD6-23FD27F3B2B9}" type="presParOf" srcId="{B23D9617-1CC0-4D84-8D3F-7C3F7BF8A415}" destId="{004D2511-D0BD-4D81-8E70-34F74A85BC73}" srcOrd="4" destOrd="0" presId="urn:microsoft.com/office/officeart/2005/8/layout/process4"/>
    <dgm:cxn modelId="{CBDAFB6E-7B28-411F-ADC7-2B80194F0D50}" type="presParOf" srcId="{004D2511-D0BD-4D81-8E70-34F74A85BC73}" destId="{66B13F16-A97D-480D-8BCF-17F62A6C79C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5CE0B77-7A83-4D8B-B952-98074BAC735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C1465B4-D332-4E8E-9755-84594F4D39F8}">
      <dgm:prSet custT="1"/>
      <dgm:spPr/>
      <dgm:t>
        <a:bodyPr/>
        <a:lstStyle/>
        <a:p>
          <a:pPr algn="just"/>
          <a:r>
            <a:rPr lang="es-MX" sz="1600" dirty="0"/>
            <a:t>El artículo 2o. de la LGTAIP, se establece como uno de los objetivos de la ley, distribuir competencias entre los organismos garantes de la Federación y las entidades federativas, en materia de transparencia y acceso a la información. </a:t>
          </a:r>
          <a:endParaRPr lang="en-US" sz="1600" dirty="0"/>
        </a:p>
      </dgm:t>
    </dgm:pt>
    <dgm:pt modelId="{C3B2BA55-FC6C-4E1A-91CF-3AA7A105E5C3}" type="parTrans" cxnId="{3B1979D8-877F-460E-A3C0-592B561484B4}">
      <dgm:prSet/>
      <dgm:spPr/>
      <dgm:t>
        <a:bodyPr/>
        <a:lstStyle/>
        <a:p>
          <a:endParaRPr lang="en-US"/>
        </a:p>
      </dgm:t>
    </dgm:pt>
    <dgm:pt modelId="{7204C9E2-B5FB-487E-A4D9-5B584E601889}" type="sibTrans" cxnId="{3B1979D8-877F-460E-A3C0-592B561484B4}">
      <dgm:prSet/>
      <dgm:spPr/>
      <dgm:t>
        <a:bodyPr/>
        <a:lstStyle/>
        <a:p>
          <a:endParaRPr lang="en-US"/>
        </a:p>
      </dgm:t>
    </dgm:pt>
    <dgm:pt modelId="{78173D96-A7E1-47D9-8382-972CF73D3D15}">
      <dgm:prSet custT="1"/>
      <dgm:spPr/>
      <dgm:t>
        <a:bodyPr/>
        <a:lstStyle/>
        <a:p>
          <a:pPr algn="just"/>
          <a:r>
            <a:rPr lang="es-MX" sz="1600" dirty="0"/>
            <a:t>De igual modo, en su transitorio quinto otorgó el plazo de un año al Congreso de la Unión, a las legislaturas de los estados y a la Asamblea del entonces Distrito Federal (ahora Ciudad de México), para armonizar las leyes conforme a lo establecido en la misma. </a:t>
          </a:r>
          <a:endParaRPr lang="en-US" sz="1600" dirty="0"/>
        </a:p>
      </dgm:t>
    </dgm:pt>
    <dgm:pt modelId="{E8151E0B-CC02-4827-B5CE-16C1FD826267}" type="parTrans" cxnId="{68D3B3E2-4A3E-46DA-B54C-C5242EFBA7CD}">
      <dgm:prSet/>
      <dgm:spPr/>
      <dgm:t>
        <a:bodyPr/>
        <a:lstStyle/>
        <a:p>
          <a:endParaRPr lang="en-US"/>
        </a:p>
      </dgm:t>
    </dgm:pt>
    <dgm:pt modelId="{07C93CC6-C7F8-4D82-B09E-C5FAB1BC6471}" type="sibTrans" cxnId="{68D3B3E2-4A3E-46DA-B54C-C5242EFBA7CD}">
      <dgm:prSet/>
      <dgm:spPr/>
      <dgm:t>
        <a:bodyPr/>
        <a:lstStyle/>
        <a:p>
          <a:endParaRPr lang="en-US"/>
        </a:p>
      </dgm:t>
    </dgm:pt>
    <dgm:pt modelId="{70C2D3CE-C20A-45C1-B6A7-45909417258F}">
      <dgm:prSet custT="1"/>
      <dgm:spPr/>
      <dgm:t>
        <a:bodyPr/>
        <a:lstStyle/>
        <a:p>
          <a:pPr algn="just"/>
          <a:r>
            <a:rPr lang="es-MX" sz="1500" dirty="0"/>
            <a:t>De esta manera, en el artículo 1o. de la Ley Federal de Transparencia y Acceso a la Información Pública (LFTAIP) se establece que tiene por objeto proveer lo necesario en el ámbito federal para garantizar el derecho de acceso a la información pública en posesión de cualquier autoridad, entidad, órgano y organismo de los poderes Legislativo, Ejecutivo y Judicial, órganos autónomos, partidos políticos, fideicomisos y fondos públicos, así como de cualquier persona física, moral o sindicato que reciba y ejerza recursos públicos federales o realice actos de autoridad.</a:t>
          </a:r>
          <a:endParaRPr lang="en-US" sz="1500" dirty="0"/>
        </a:p>
      </dgm:t>
    </dgm:pt>
    <dgm:pt modelId="{286631C9-F02C-4054-B4F3-DF7D1C63AEEA}" type="parTrans" cxnId="{CD35F860-477D-4CC4-A7C1-B4CB881ED0B9}">
      <dgm:prSet/>
      <dgm:spPr/>
      <dgm:t>
        <a:bodyPr/>
        <a:lstStyle/>
        <a:p>
          <a:endParaRPr lang="en-US"/>
        </a:p>
      </dgm:t>
    </dgm:pt>
    <dgm:pt modelId="{33366D4A-3F8D-41E9-B548-E4FB1C388CE7}" type="sibTrans" cxnId="{CD35F860-477D-4CC4-A7C1-B4CB881ED0B9}">
      <dgm:prSet/>
      <dgm:spPr/>
      <dgm:t>
        <a:bodyPr/>
        <a:lstStyle/>
        <a:p>
          <a:endParaRPr lang="en-US"/>
        </a:p>
      </dgm:t>
    </dgm:pt>
    <dgm:pt modelId="{D3C9B6CE-A574-438E-BB01-3A19EAF3EA52}" type="pres">
      <dgm:prSet presAssocID="{15CE0B77-7A83-4D8B-B952-98074BAC7351}" presName="root" presStyleCnt="0">
        <dgm:presLayoutVars>
          <dgm:dir/>
          <dgm:resizeHandles val="exact"/>
        </dgm:presLayoutVars>
      </dgm:prSet>
      <dgm:spPr/>
    </dgm:pt>
    <dgm:pt modelId="{23D044C2-87D6-49E8-9456-034C5F4F5FBA}" type="pres">
      <dgm:prSet presAssocID="{7C1465B4-D332-4E8E-9755-84594F4D39F8}" presName="compNode" presStyleCnt="0"/>
      <dgm:spPr/>
    </dgm:pt>
    <dgm:pt modelId="{1FB4ACDD-0D60-4861-894E-8F476188F418}" type="pres">
      <dgm:prSet presAssocID="{7C1465B4-D332-4E8E-9755-84594F4D39F8}" presName="bgRect" presStyleLbl="bgShp" presStyleIdx="0" presStyleCnt="3" custLinFactNeighborX="2249" custLinFactNeighborY="5969"/>
      <dgm:spPr/>
    </dgm:pt>
    <dgm:pt modelId="{8193E980-E298-4835-9B56-C274E01B3BB9}" type="pres">
      <dgm:prSet presAssocID="{7C1465B4-D332-4E8E-9755-84594F4D39F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list"/>
        </a:ext>
      </dgm:extLst>
    </dgm:pt>
    <dgm:pt modelId="{9249BE71-0CB3-423E-BA42-523417EBAEEE}" type="pres">
      <dgm:prSet presAssocID="{7C1465B4-D332-4E8E-9755-84594F4D39F8}" presName="spaceRect" presStyleCnt="0"/>
      <dgm:spPr/>
    </dgm:pt>
    <dgm:pt modelId="{27527EE6-8ACC-431B-B84E-38AC411A2F12}" type="pres">
      <dgm:prSet presAssocID="{7C1465B4-D332-4E8E-9755-84594F4D39F8}" presName="parTx" presStyleLbl="revTx" presStyleIdx="0" presStyleCnt="3">
        <dgm:presLayoutVars>
          <dgm:chMax val="0"/>
          <dgm:chPref val="0"/>
        </dgm:presLayoutVars>
      </dgm:prSet>
      <dgm:spPr/>
    </dgm:pt>
    <dgm:pt modelId="{57CE45CD-F61A-482D-BD2F-E67D7CB2E097}" type="pres">
      <dgm:prSet presAssocID="{7204C9E2-B5FB-487E-A4D9-5B584E601889}" presName="sibTrans" presStyleCnt="0"/>
      <dgm:spPr/>
    </dgm:pt>
    <dgm:pt modelId="{E32A888C-4A25-48D0-ADB9-23B4D055D51B}" type="pres">
      <dgm:prSet presAssocID="{78173D96-A7E1-47D9-8382-972CF73D3D15}" presName="compNode" presStyleCnt="0"/>
      <dgm:spPr/>
    </dgm:pt>
    <dgm:pt modelId="{EAEFDAA6-8C5F-4EAF-AC3F-3D13A1D83FB4}" type="pres">
      <dgm:prSet presAssocID="{78173D96-A7E1-47D9-8382-972CF73D3D15}" presName="bgRect" presStyleLbl="bgShp" presStyleIdx="1" presStyleCnt="3"/>
      <dgm:spPr/>
    </dgm:pt>
    <dgm:pt modelId="{5805B4E8-C4BA-4406-8CE2-2BF93F0B13E2}" type="pres">
      <dgm:prSet presAssocID="{78173D96-A7E1-47D9-8382-972CF73D3D1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onómetro"/>
        </a:ext>
      </dgm:extLst>
    </dgm:pt>
    <dgm:pt modelId="{D016787D-7585-4E87-81E1-10D75B912F91}" type="pres">
      <dgm:prSet presAssocID="{78173D96-A7E1-47D9-8382-972CF73D3D15}" presName="spaceRect" presStyleCnt="0"/>
      <dgm:spPr/>
    </dgm:pt>
    <dgm:pt modelId="{8591B3F2-B7AD-418C-B354-E4F8314FD9B3}" type="pres">
      <dgm:prSet presAssocID="{78173D96-A7E1-47D9-8382-972CF73D3D15}" presName="parTx" presStyleLbl="revTx" presStyleIdx="1" presStyleCnt="3">
        <dgm:presLayoutVars>
          <dgm:chMax val="0"/>
          <dgm:chPref val="0"/>
        </dgm:presLayoutVars>
      </dgm:prSet>
      <dgm:spPr/>
    </dgm:pt>
    <dgm:pt modelId="{9B053F45-1063-406E-B495-F45953B6B32F}" type="pres">
      <dgm:prSet presAssocID="{07C93CC6-C7F8-4D82-B09E-C5FAB1BC6471}" presName="sibTrans" presStyleCnt="0"/>
      <dgm:spPr/>
    </dgm:pt>
    <dgm:pt modelId="{EC0EBEA0-E8E9-416E-A6F7-FF93968EB466}" type="pres">
      <dgm:prSet presAssocID="{70C2D3CE-C20A-45C1-B6A7-45909417258F}" presName="compNode" presStyleCnt="0"/>
      <dgm:spPr/>
    </dgm:pt>
    <dgm:pt modelId="{8984F7D5-535A-4BDA-B2D4-A90457677C31}" type="pres">
      <dgm:prSet presAssocID="{70C2D3CE-C20A-45C1-B6A7-45909417258F}" presName="bgRect" presStyleLbl="bgShp" presStyleIdx="2" presStyleCnt="3"/>
      <dgm:spPr/>
    </dgm:pt>
    <dgm:pt modelId="{DD5F6BC4-80AA-4D22-99AC-5579BDE40C39}" type="pres">
      <dgm:prSet presAssocID="{70C2D3CE-C20A-45C1-B6A7-45909417258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2CB5C72F-6E90-4B1D-95F6-ECBB3CE7220C}" type="pres">
      <dgm:prSet presAssocID="{70C2D3CE-C20A-45C1-B6A7-45909417258F}" presName="spaceRect" presStyleCnt="0"/>
      <dgm:spPr/>
    </dgm:pt>
    <dgm:pt modelId="{F2815601-49E9-4523-8D2F-998DA313478F}" type="pres">
      <dgm:prSet presAssocID="{70C2D3CE-C20A-45C1-B6A7-45909417258F}" presName="parTx" presStyleLbl="revTx" presStyleIdx="2" presStyleCnt="3">
        <dgm:presLayoutVars>
          <dgm:chMax val="0"/>
          <dgm:chPref val="0"/>
        </dgm:presLayoutVars>
      </dgm:prSet>
      <dgm:spPr/>
    </dgm:pt>
  </dgm:ptLst>
  <dgm:cxnLst>
    <dgm:cxn modelId="{C6374631-639D-45D0-A46B-F29FE136A475}" type="presOf" srcId="{7C1465B4-D332-4E8E-9755-84594F4D39F8}" destId="{27527EE6-8ACC-431B-B84E-38AC411A2F12}" srcOrd="0" destOrd="0" presId="urn:microsoft.com/office/officeart/2018/2/layout/IconVerticalSolidList"/>
    <dgm:cxn modelId="{CD35F860-477D-4CC4-A7C1-B4CB881ED0B9}" srcId="{15CE0B77-7A83-4D8B-B952-98074BAC7351}" destId="{70C2D3CE-C20A-45C1-B6A7-45909417258F}" srcOrd="2" destOrd="0" parTransId="{286631C9-F02C-4054-B4F3-DF7D1C63AEEA}" sibTransId="{33366D4A-3F8D-41E9-B548-E4FB1C388CE7}"/>
    <dgm:cxn modelId="{FF675DA0-09E7-42F0-AD16-83D7B1913C29}" type="presOf" srcId="{15CE0B77-7A83-4D8B-B952-98074BAC7351}" destId="{D3C9B6CE-A574-438E-BB01-3A19EAF3EA52}" srcOrd="0" destOrd="0" presId="urn:microsoft.com/office/officeart/2018/2/layout/IconVerticalSolidList"/>
    <dgm:cxn modelId="{9AC9F7D7-464F-4405-8B22-365995AD13FB}" type="presOf" srcId="{70C2D3CE-C20A-45C1-B6A7-45909417258F}" destId="{F2815601-49E9-4523-8D2F-998DA313478F}" srcOrd="0" destOrd="0" presId="urn:microsoft.com/office/officeart/2018/2/layout/IconVerticalSolidList"/>
    <dgm:cxn modelId="{3B1979D8-877F-460E-A3C0-592B561484B4}" srcId="{15CE0B77-7A83-4D8B-B952-98074BAC7351}" destId="{7C1465B4-D332-4E8E-9755-84594F4D39F8}" srcOrd="0" destOrd="0" parTransId="{C3B2BA55-FC6C-4E1A-91CF-3AA7A105E5C3}" sibTransId="{7204C9E2-B5FB-487E-A4D9-5B584E601889}"/>
    <dgm:cxn modelId="{68D3B3E2-4A3E-46DA-B54C-C5242EFBA7CD}" srcId="{15CE0B77-7A83-4D8B-B952-98074BAC7351}" destId="{78173D96-A7E1-47D9-8382-972CF73D3D15}" srcOrd="1" destOrd="0" parTransId="{E8151E0B-CC02-4827-B5CE-16C1FD826267}" sibTransId="{07C93CC6-C7F8-4D82-B09E-C5FAB1BC6471}"/>
    <dgm:cxn modelId="{972649E6-E775-4A9E-84CE-2B835DE21DBE}" type="presOf" srcId="{78173D96-A7E1-47D9-8382-972CF73D3D15}" destId="{8591B3F2-B7AD-418C-B354-E4F8314FD9B3}" srcOrd="0" destOrd="0" presId="urn:microsoft.com/office/officeart/2018/2/layout/IconVerticalSolidList"/>
    <dgm:cxn modelId="{2585CE3E-EBBB-4A27-A3E6-9D1DA87A6B1A}" type="presParOf" srcId="{D3C9B6CE-A574-438E-BB01-3A19EAF3EA52}" destId="{23D044C2-87D6-49E8-9456-034C5F4F5FBA}" srcOrd="0" destOrd="0" presId="urn:microsoft.com/office/officeart/2018/2/layout/IconVerticalSolidList"/>
    <dgm:cxn modelId="{2F4456E6-2586-481E-B749-B8A828FC7A0F}" type="presParOf" srcId="{23D044C2-87D6-49E8-9456-034C5F4F5FBA}" destId="{1FB4ACDD-0D60-4861-894E-8F476188F418}" srcOrd="0" destOrd="0" presId="urn:microsoft.com/office/officeart/2018/2/layout/IconVerticalSolidList"/>
    <dgm:cxn modelId="{AEDF3ECD-4E30-405F-BDA2-762E8DC39A05}" type="presParOf" srcId="{23D044C2-87D6-49E8-9456-034C5F4F5FBA}" destId="{8193E980-E298-4835-9B56-C274E01B3BB9}" srcOrd="1" destOrd="0" presId="urn:microsoft.com/office/officeart/2018/2/layout/IconVerticalSolidList"/>
    <dgm:cxn modelId="{45C5EC7C-61EE-4EB9-8014-F97D39A99BBB}" type="presParOf" srcId="{23D044C2-87D6-49E8-9456-034C5F4F5FBA}" destId="{9249BE71-0CB3-423E-BA42-523417EBAEEE}" srcOrd="2" destOrd="0" presId="urn:microsoft.com/office/officeart/2018/2/layout/IconVerticalSolidList"/>
    <dgm:cxn modelId="{B29DE9F2-0B4C-483F-8BFF-6BB8F62203F4}" type="presParOf" srcId="{23D044C2-87D6-49E8-9456-034C5F4F5FBA}" destId="{27527EE6-8ACC-431B-B84E-38AC411A2F12}" srcOrd="3" destOrd="0" presId="urn:microsoft.com/office/officeart/2018/2/layout/IconVerticalSolidList"/>
    <dgm:cxn modelId="{7AD39AAD-D661-4BC7-AE7B-A82D04ADE1F9}" type="presParOf" srcId="{D3C9B6CE-A574-438E-BB01-3A19EAF3EA52}" destId="{57CE45CD-F61A-482D-BD2F-E67D7CB2E097}" srcOrd="1" destOrd="0" presId="urn:microsoft.com/office/officeart/2018/2/layout/IconVerticalSolidList"/>
    <dgm:cxn modelId="{5A9ED521-4CA2-4364-ACCA-B166C224CD31}" type="presParOf" srcId="{D3C9B6CE-A574-438E-BB01-3A19EAF3EA52}" destId="{E32A888C-4A25-48D0-ADB9-23B4D055D51B}" srcOrd="2" destOrd="0" presId="urn:microsoft.com/office/officeart/2018/2/layout/IconVerticalSolidList"/>
    <dgm:cxn modelId="{31B58574-6EBE-4363-B688-9720A23E09B4}" type="presParOf" srcId="{E32A888C-4A25-48D0-ADB9-23B4D055D51B}" destId="{EAEFDAA6-8C5F-4EAF-AC3F-3D13A1D83FB4}" srcOrd="0" destOrd="0" presId="urn:microsoft.com/office/officeart/2018/2/layout/IconVerticalSolidList"/>
    <dgm:cxn modelId="{FF69489C-5815-404B-BA02-86ABD10D7836}" type="presParOf" srcId="{E32A888C-4A25-48D0-ADB9-23B4D055D51B}" destId="{5805B4E8-C4BA-4406-8CE2-2BF93F0B13E2}" srcOrd="1" destOrd="0" presId="urn:microsoft.com/office/officeart/2018/2/layout/IconVerticalSolidList"/>
    <dgm:cxn modelId="{F79A8F22-A8FC-4903-92CD-B6F3A8A6218F}" type="presParOf" srcId="{E32A888C-4A25-48D0-ADB9-23B4D055D51B}" destId="{D016787D-7585-4E87-81E1-10D75B912F91}" srcOrd="2" destOrd="0" presId="urn:microsoft.com/office/officeart/2018/2/layout/IconVerticalSolidList"/>
    <dgm:cxn modelId="{2DD41380-1A17-4672-B47E-51125F87405B}" type="presParOf" srcId="{E32A888C-4A25-48D0-ADB9-23B4D055D51B}" destId="{8591B3F2-B7AD-418C-B354-E4F8314FD9B3}" srcOrd="3" destOrd="0" presId="urn:microsoft.com/office/officeart/2018/2/layout/IconVerticalSolidList"/>
    <dgm:cxn modelId="{118C9390-D07D-4401-B6F2-C6D3698211DF}" type="presParOf" srcId="{D3C9B6CE-A574-438E-BB01-3A19EAF3EA52}" destId="{9B053F45-1063-406E-B495-F45953B6B32F}" srcOrd="3" destOrd="0" presId="urn:microsoft.com/office/officeart/2018/2/layout/IconVerticalSolidList"/>
    <dgm:cxn modelId="{8142571F-2C60-4B0E-BB70-70CE2B56F070}" type="presParOf" srcId="{D3C9B6CE-A574-438E-BB01-3A19EAF3EA52}" destId="{EC0EBEA0-E8E9-416E-A6F7-FF93968EB466}" srcOrd="4" destOrd="0" presId="urn:microsoft.com/office/officeart/2018/2/layout/IconVerticalSolidList"/>
    <dgm:cxn modelId="{6CD10F40-86CE-4CB4-914E-D64EE48CCAC0}" type="presParOf" srcId="{EC0EBEA0-E8E9-416E-A6F7-FF93968EB466}" destId="{8984F7D5-535A-4BDA-B2D4-A90457677C31}" srcOrd="0" destOrd="0" presId="urn:microsoft.com/office/officeart/2018/2/layout/IconVerticalSolidList"/>
    <dgm:cxn modelId="{2F95BAB3-9D3D-49DB-8533-A6BBDB5FF3E4}" type="presParOf" srcId="{EC0EBEA0-E8E9-416E-A6F7-FF93968EB466}" destId="{DD5F6BC4-80AA-4D22-99AC-5579BDE40C39}" srcOrd="1" destOrd="0" presId="urn:microsoft.com/office/officeart/2018/2/layout/IconVerticalSolidList"/>
    <dgm:cxn modelId="{F77EDF71-54A1-4FCA-BD37-1AC04CA2F614}" type="presParOf" srcId="{EC0EBEA0-E8E9-416E-A6F7-FF93968EB466}" destId="{2CB5C72F-6E90-4B1D-95F6-ECBB3CE7220C}" srcOrd="2" destOrd="0" presId="urn:microsoft.com/office/officeart/2018/2/layout/IconVerticalSolidList"/>
    <dgm:cxn modelId="{7DC34406-0814-438B-B7E2-6C148A3CEE3E}" type="presParOf" srcId="{EC0EBEA0-E8E9-416E-A6F7-FF93968EB466}" destId="{F2815601-49E9-4523-8D2F-998DA313478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5CE6831-4E46-4CE6-845C-000A547EC15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2A58425-CD4B-4ACB-A6A7-D44E4FA73AD3}">
      <dgm:prSet/>
      <dgm:spPr/>
      <dgm:t>
        <a:bodyPr/>
        <a:lstStyle/>
        <a:p>
          <a:pPr algn="just"/>
          <a:r>
            <a:rPr lang="es-MX" dirty="0"/>
            <a:t>Derivado del nuevo marco legal que impone a los partidos políticos cumplir con obligaciones en materia de transparencia, se cuentan con obligaciones previstas en la LGPP, en la LGTAIP, en la LFTAIP, y las previstas en las leyes de transparencia estatales.</a:t>
          </a:r>
          <a:endParaRPr lang="en-US" dirty="0"/>
        </a:p>
      </dgm:t>
    </dgm:pt>
    <dgm:pt modelId="{58A1CC71-B12F-4D6E-82C3-3F7B034EE621}" type="parTrans" cxnId="{802245F9-CE92-4FC5-A664-264B99D98311}">
      <dgm:prSet/>
      <dgm:spPr/>
      <dgm:t>
        <a:bodyPr/>
        <a:lstStyle/>
        <a:p>
          <a:endParaRPr lang="en-US"/>
        </a:p>
      </dgm:t>
    </dgm:pt>
    <dgm:pt modelId="{E31885CA-ED12-471D-B69B-213B4F8AED0C}" type="sibTrans" cxnId="{802245F9-CE92-4FC5-A664-264B99D98311}">
      <dgm:prSet/>
      <dgm:spPr/>
      <dgm:t>
        <a:bodyPr/>
        <a:lstStyle/>
        <a:p>
          <a:endParaRPr lang="en-US"/>
        </a:p>
      </dgm:t>
    </dgm:pt>
    <dgm:pt modelId="{FBF40E13-69AC-42F8-BED8-9EC3E3C33EC7}">
      <dgm:prSet/>
      <dgm:spPr/>
      <dgm:t>
        <a:bodyPr/>
        <a:lstStyle/>
        <a:p>
          <a:pPr algn="just"/>
          <a:r>
            <a:rPr lang="es-MX" dirty="0"/>
            <a:t>En su artículo 70, la LGTAIP establece las obligaciones de transparencia comunes aplicables a todos los sujetos obligados, incluidos los partidos políticos.  </a:t>
          </a:r>
          <a:endParaRPr lang="en-US" dirty="0"/>
        </a:p>
      </dgm:t>
    </dgm:pt>
    <dgm:pt modelId="{3B06FE32-D079-4246-B0C2-C02C4E558D65}" type="parTrans" cxnId="{42CBE2E8-EC9E-4675-89D4-BEC5E9D33A99}">
      <dgm:prSet/>
      <dgm:spPr/>
      <dgm:t>
        <a:bodyPr/>
        <a:lstStyle/>
        <a:p>
          <a:endParaRPr lang="en-US"/>
        </a:p>
      </dgm:t>
    </dgm:pt>
    <dgm:pt modelId="{24C418A4-2E7D-4BDE-97B5-FB2D8E0FDB4F}" type="sibTrans" cxnId="{42CBE2E8-EC9E-4675-89D4-BEC5E9D33A99}">
      <dgm:prSet/>
      <dgm:spPr/>
      <dgm:t>
        <a:bodyPr/>
        <a:lstStyle/>
        <a:p>
          <a:endParaRPr lang="en-US"/>
        </a:p>
      </dgm:t>
    </dgm:pt>
    <dgm:pt modelId="{4B8AC113-2B21-4099-BA5E-3FA9C355A5BE}">
      <dgm:prSet/>
      <dgm:spPr/>
      <dgm:t>
        <a:bodyPr/>
        <a:lstStyle/>
        <a:p>
          <a:pPr algn="just"/>
          <a:r>
            <a:rPr lang="es-MX" dirty="0"/>
            <a:t>Asimismo, en el artículo 76 se establecen las obligaciones de transparencia específicas que, de acuerdo con su naturaleza, facultades y funciones, les corresponde tener a disposición del público en su página electrónica y en la plataforma nacional de transparencia.</a:t>
          </a:r>
          <a:endParaRPr lang="en-US" dirty="0"/>
        </a:p>
      </dgm:t>
    </dgm:pt>
    <dgm:pt modelId="{24D64D70-0BBF-4C05-A30D-BF395221E1D1}" type="parTrans" cxnId="{6DCE89B8-10AC-470E-8719-E2DC2DBB9508}">
      <dgm:prSet/>
      <dgm:spPr/>
      <dgm:t>
        <a:bodyPr/>
        <a:lstStyle/>
        <a:p>
          <a:endParaRPr lang="en-US"/>
        </a:p>
      </dgm:t>
    </dgm:pt>
    <dgm:pt modelId="{A788D214-BDED-4FF5-8B8F-4C3628FEE5A4}" type="sibTrans" cxnId="{6DCE89B8-10AC-470E-8719-E2DC2DBB9508}">
      <dgm:prSet/>
      <dgm:spPr/>
      <dgm:t>
        <a:bodyPr/>
        <a:lstStyle/>
        <a:p>
          <a:endParaRPr lang="en-US"/>
        </a:p>
      </dgm:t>
    </dgm:pt>
    <dgm:pt modelId="{D5DAEDEA-3AD5-44A8-9670-F4212BBF9C00}" type="pres">
      <dgm:prSet presAssocID="{C5CE6831-4E46-4CE6-845C-000A547EC15D}" presName="root" presStyleCnt="0">
        <dgm:presLayoutVars>
          <dgm:dir/>
          <dgm:resizeHandles val="exact"/>
        </dgm:presLayoutVars>
      </dgm:prSet>
      <dgm:spPr/>
    </dgm:pt>
    <dgm:pt modelId="{239C9327-468F-4602-9FAA-F116B8557FE6}" type="pres">
      <dgm:prSet presAssocID="{12A58425-CD4B-4ACB-A6A7-D44E4FA73AD3}" presName="compNode" presStyleCnt="0"/>
      <dgm:spPr/>
    </dgm:pt>
    <dgm:pt modelId="{38A076A7-63E0-4566-8B40-CE0128BFBC74}" type="pres">
      <dgm:prSet presAssocID="{12A58425-CD4B-4ACB-A6A7-D44E4FA73AD3}" presName="bgRect" presStyleLbl="bgShp" presStyleIdx="0" presStyleCnt="3" custLinFactNeighborY="5394"/>
      <dgm:spPr/>
    </dgm:pt>
    <dgm:pt modelId="{4499D524-8D6F-45E7-A11A-0C1DA26DD963}" type="pres">
      <dgm:prSet presAssocID="{12A58425-CD4B-4ACB-A6A7-D44E4FA73AD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co"/>
        </a:ext>
      </dgm:extLst>
    </dgm:pt>
    <dgm:pt modelId="{4B0EC44A-1A7D-4E1D-AEE7-0168FE7446F2}" type="pres">
      <dgm:prSet presAssocID="{12A58425-CD4B-4ACB-A6A7-D44E4FA73AD3}" presName="spaceRect" presStyleCnt="0"/>
      <dgm:spPr/>
    </dgm:pt>
    <dgm:pt modelId="{8F21FE3F-E89F-49AD-871A-649F1F24DC91}" type="pres">
      <dgm:prSet presAssocID="{12A58425-CD4B-4ACB-A6A7-D44E4FA73AD3}" presName="parTx" presStyleLbl="revTx" presStyleIdx="0" presStyleCnt="3">
        <dgm:presLayoutVars>
          <dgm:chMax val="0"/>
          <dgm:chPref val="0"/>
        </dgm:presLayoutVars>
      </dgm:prSet>
      <dgm:spPr/>
    </dgm:pt>
    <dgm:pt modelId="{0BF71061-2FFA-4005-9CE1-4E5F812484C2}" type="pres">
      <dgm:prSet presAssocID="{E31885CA-ED12-471D-B69B-213B4F8AED0C}" presName="sibTrans" presStyleCnt="0"/>
      <dgm:spPr/>
    </dgm:pt>
    <dgm:pt modelId="{FCF81688-AF2B-454D-A84C-3C6A5DED56BD}" type="pres">
      <dgm:prSet presAssocID="{FBF40E13-69AC-42F8-BED8-9EC3E3C33EC7}" presName="compNode" presStyleCnt="0"/>
      <dgm:spPr/>
    </dgm:pt>
    <dgm:pt modelId="{D2AA2B40-97B3-45EF-BEA3-FD88FE37EBA5}" type="pres">
      <dgm:prSet presAssocID="{FBF40E13-69AC-42F8-BED8-9EC3E3C33EC7}" presName="bgRect" presStyleLbl="bgShp" presStyleIdx="1" presStyleCnt="3"/>
      <dgm:spPr/>
    </dgm:pt>
    <dgm:pt modelId="{41287322-FD36-4979-BB26-75A68D11F538}" type="pres">
      <dgm:prSet presAssocID="{FBF40E13-69AC-42F8-BED8-9EC3E3C33EC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CDCDB03E-1763-442F-BB85-DD2580AB5BAB}" type="pres">
      <dgm:prSet presAssocID="{FBF40E13-69AC-42F8-BED8-9EC3E3C33EC7}" presName="spaceRect" presStyleCnt="0"/>
      <dgm:spPr/>
    </dgm:pt>
    <dgm:pt modelId="{804439F5-73D4-4662-97F5-3AE3E9625CDE}" type="pres">
      <dgm:prSet presAssocID="{FBF40E13-69AC-42F8-BED8-9EC3E3C33EC7}" presName="parTx" presStyleLbl="revTx" presStyleIdx="1" presStyleCnt="3">
        <dgm:presLayoutVars>
          <dgm:chMax val="0"/>
          <dgm:chPref val="0"/>
        </dgm:presLayoutVars>
      </dgm:prSet>
      <dgm:spPr/>
    </dgm:pt>
    <dgm:pt modelId="{8878D816-8E6B-44A7-9BE0-E2C22F1EC34A}" type="pres">
      <dgm:prSet presAssocID="{24C418A4-2E7D-4BDE-97B5-FB2D8E0FDB4F}" presName="sibTrans" presStyleCnt="0"/>
      <dgm:spPr/>
    </dgm:pt>
    <dgm:pt modelId="{FAF81B5F-CEF5-41E2-BCB4-BB81CA922BFB}" type="pres">
      <dgm:prSet presAssocID="{4B8AC113-2B21-4099-BA5E-3FA9C355A5BE}" presName="compNode" presStyleCnt="0"/>
      <dgm:spPr/>
    </dgm:pt>
    <dgm:pt modelId="{AFF313DB-CC2B-4733-927E-153B879E6E90}" type="pres">
      <dgm:prSet presAssocID="{4B8AC113-2B21-4099-BA5E-3FA9C355A5BE}" presName="bgRect" presStyleLbl="bgShp" presStyleIdx="2" presStyleCnt="3"/>
      <dgm:spPr/>
    </dgm:pt>
    <dgm:pt modelId="{1CE8C34C-C68F-4FA4-B4B7-801E3898127A}" type="pres">
      <dgm:prSet presAssocID="{4B8AC113-2B21-4099-BA5E-3FA9C355A5B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55B1B2D7-9F35-4A15-A83E-7945A14D216F}" type="pres">
      <dgm:prSet presAssocID="{4B8AC113-2B21-4099-BA5E-3FA9C355A5BE}" presName="spaceRect" presStyleCnt="0"/>
      <dgm:spPr/>
    </dgm:pt>
    <dgm:pt modelId="{D37FF43B-78A3-4D52-B3B9-3FFC1E907ADE}" type="pres">
      <dgm:prSet presAssocID="{4B8AC113-2B21-4099-BA5E-3FA9C355A5BE}" presName="parTx" presStyleLbl="revTx" presStyleIdx="2" presStyleCnt="3">
        <dgm:presLayoutVars>
          <dgm:chMax val="0"/>
          <dgm:chPref val="0"/>
        </dgm:presLayoutVars>
      </dgm:prSet>
      <dgm:spPr/>
    </dgm:pt>
  </dgm:ptLst>
  <dgm:cxnLst>
    <dgm:cxn modelId="{19384E04-4BF5-492E-8718-7B308AC894BB}" type="presOf" srcId="{4B8AC113-2B21-4099-BA5E-3FA9C355A5BE}" destId="{D37FF43B-78A3-4D52-B3B9-3FFC1E907ADE}" srcOrd="0" destOrd="0" presId="urn:microsoft.com/office/officeart/2018/2/layout/IconVerticalSolidList"/>
    <dgm:cxn modelId="{BC4B4113-6F58-499D-9D3E-8BE37EA6DE1D}" type="presOf" srcId="{12A58425-CD4B-4ACB-A6A7-D44E4FA73AD3}" destId="{8F21FE3F-E89F-49AD-871A-649F1F24DC91}" srcOrd="0" destOrd="0" presId="urn:microsoft.com/office/officeart/2018/2/layout/IconVerticalSolidList"/>
    <dgm:cxn modelId="{94B27B23-2A79-4528-9A07-E77B54D4BC53}" type="presOf" srcId="{FBF40E13-69AC-42F8-BED8-9EC3E3C33EC7}" destId="{804439F5-73D4-4662-97F5-3AE3E9625CDE}" srcOrd="0" destOrd="0" presId="urn:microsoft.com/office/officeart/2018/2/layout/IconVerticalSolidList"/>
    <dgm:cxn modelId="{CAEC1230-86F4-484A-BA9C-C369EA1287C3}" type="presOf" srcId="{C5CE6831-4E46-4CE6-845C-000A547EC15D}" destId="{D5DAEDEA-3AD5-44A8-9670-F4212BBF9C00}" srcOrd="0" destOrd="0" presId="urn:microsoft.com/office/officeart/2018/2/layout/IconVerticalSolidList"/>
    <dgm:cxn modelId="{6DCE89B8-10AC-470E-8719-E2DC2DBB9508}" srcId="{C5CE6831-4E46-4CE6-845C-000A547EC15D}" destId="{4B8AC113-2B21-4099-BA5E-3FA9C355A5BE}" srcOrd="2" destOrd="0" parTransId="{24D64D70-0BBF-4C05-A30D-BF395221E1D1}" sibTransId="{A788D214-BDED-4FF5-8B8F-4C3628FEE5A4}"/>
    <dgm:cxn modelId="{42CBE2E8-EC9E-4675-89D4-BEC5E9D33A99}" srcId="{C5CE6831-4E46-4CE6-845C-000A547EC15D}" destId="{FBF40E13-69AC-42F8-BED8-9EC3E3C33EC7}" srcOrd="1" destOrd="0" parTransId="{3B06FE32-D079-4246-B0C2-C02C4E558D65}" sibTransId="{24C418A4-2E7D-4BDE-97B5-FB2D8E0FDB4F}"/>
    <dgm:cxn modelId="{802245F9-CE92-4FC5-A664-264B99D98311}" srcId="{C5CE6831-4E46-4CE6-845C-000A547EC15D}" destId="{12A58425-CD4B-4ACB-A6A7-D44E4FA73AD3}" srcOrd="0" destOrd="0" parTransId="{58A1CC71-B12F-4D6E-82C3-3F7B034EE621}" sibTransId="{E31885CA-ED12-471D-B69B-213B4F8AED0C}"/>
    <dgm:cxn modelId="{075BF65C-C587-4248-BB2C-8E907676BD96}" type="presParOf" srcId="{D5DAEDEA-3AD5-44A8-9670-F4212BBF9C00}" destId="{239C9327-468F-4602-9FAA-F116B8557FE6}" srcOrd="0" destOrd="0" presId="urn:microsoft.com/office/officeart/2018/2/layout/IconVerticalSolidList"/>
    <dgm:cxn modelId="{6766B562-2A56-4A38-962A-3362C3FBF362}" type="presParOf" srcId="{239C9327-468F-4602-9FAA-F116B8557FE6}" destId="{38A076A7-63E0-4566-8B40-CE0128BFBC74}" srcOrd="0" destOrd="0" presId="urn:microsoft.com/office/officeart/2018/2/layout/IconVerticalSolidList"/>
    <dgm:cxn modelId="{2045EC67-9B3D-4F0E-9D1F-BE7C5BE993CF}" type="presParOf" srcId="{239C9327-468F-4602-9FAA-F116B8557FE6}" destId="{4499D524-8D6F-45E7-A11A-0C1DA26DD963}" srcOrd="1" destOrd="0" presId="urn:microsoft.com/office/officeart/2018/2/layout/IconVerticalSolidList"/>
    <dgm:cxn modelId="{F2ABBAF4-4E92-4235-BEAE-3D814AA46DAE}" type="presParOf" srcId="{239C9327-468F-4602-9FAA-F116B8557FE6}" destId="{4B0EC44A-1A7D-4E1D-AEE7-0168FE7446F2}" srcOrd="2" destOrd="0" presId="urn:microsoft.com/office/officeart/2018/2/layout/IconVerticalSolidList"/>
    <dgm:cxn modelId="{6957CAB7-3CF9-4AF3-9F16-AF0668A48F7F}" type="presParOf" srcId="{239C9327-468F-4602-9FAA-F116B8557FE6}" destId="{8F21FE3F-E89F-49AD-871A-649F1F24DC91}" srcOrd="3" destOrd="0" presId="urn:microsoft.com/office/officeart/2018/2/layout/IconVerticalSolidList"/>
    <dgm:cxn modelId="{8AF13C99-4191-4775-AB2F-DE20811EC27B}" type="presParOf" srcId="{D5DAEDEA-3AD5-44A8-9670-F4212BBF9C00}" destId="{0BF71061-2FFA-4005-9CE1-4E5F812484C2}" srcOrd="1" destOrd="0" presId="urn:microsoft.com/office/officeart/2018/2/layout/IconVerticalSolidList"/>
    <dgm:cxn modelId="{1ED6C30E-FED6-47B3-AD4F-D95112FEAD79}" type="presParOf" srcId="{D5DAEDEA-3AD5-44A8-9670-F4212BBF9C00}" destId="{FCF81688-AF2B-454D-A84C-3C6A5DED56BD}" srcOrd="2" destOrd="0" presId="urn:microsoft.com/office/officeart/2018/2/layout/IconVerticalSolidList"/>
    <dgm:cxn modelId="{2B4AA3B3-A54A-42C0-8616-172323C4A522}" type="presParOf" srcId="{FCF81688-AF2B-454D-A84C-3C6A5DED56BD}" destId="{D2AA2B40-97B3-45EF-BEA3-FD88FE37EBA5}" srcOrd="0" destOrd="0" presId="urn:microsoft.com/office/officeart/2018/2/layout/IconVerticalSolidList"/>
    <dgm:cxn modelId="{DDACB710-9E9C-4E24-9D8B-64013660E90B}" type="presParOf" srcId="{FCF81688-AF2B-454D-A84C-3C6A5DED56BD}" destId="{41287322-FD36-4979-BB26-75A68D11F538}" srcOrd="1" destOrd="0" presId="urn:microsoft.com/office/officeart/2018/2/layout/IconVerticalSolidList"/>
    <dgm:cxn modelId="{FCF17A9A-95E9-4E4C-82A5-F20560691E90}" type="presParOf" srcId="{FCF81688-AF2B-454D-A84C-3C6A5DED56BD}" destId="{CDCDB03E-1763-442F-BB85-DD2580AB5BAB}" srcOrd="2" destOrd="0" presId="urn:microsoft.com/office/officeart/2018/2/layout/IconVerticalSolidList"/>
    <dgm:cxn modelId="{7D484981-A8E5-43E5-8556-DBAF78778D15}" type="presParOf" srcId="{FCF81688-AF2B-454D-A84C-3C6A5DED56BD}" destId="{804439F5-73D4-4662-97F5-3AE3E9625CDE}" srcOrd="3" destOrd="0" presId="urn:microsoft.com/office/officeart/2018/2/layout/IconVerticalSolidList"/>
    <dgm:cxn modelId="{45E6D31E-C4CE-45C5-8CAC-63FF59C7C143}" type="presParOf" srcId="{D5DAEDEA-3AD5-44A8-9670-F4212BBF9C00}" destId="{8878D816-8E6B-44A7-9BE0-E2C22F1EC34A}" srcOrd="3" destOrd="0" presId="urn:microsoft.com/office/officeart/2018/2/layout/IconVerticalSolidList"/>
    <dgm:cxn modelId="{A83A15C1-392D-425F-9E44-D5CAB0B524D3}" type="presParOf" srcId="{D5DAEDEA-3AD5-44A8-9670-F4212BBF9C00}" destId="{FAF81B5F-CEF5-41E2-BCB4-BB81CA922BFB}" srcOrd="4" destOrd="0" presId="urn:microsoft.com/office/officeart/2018/2/layout/IconVerticalSolidList"/>
    <dgm:cxn modelId="{8CD8838C-64A6-4F2B-A5DF-390CC15CFDE8}" type="presParOf" srcId="{FAF81B5F-CEF5-41E2-BCB4-BB81CA922BFB}" destId="{AFF313DB-CC2B-4733-927E-153B879E6E90}" srcOrd="0" destOrd="0" presId="urn:microsoft.com/office/officeart/2018/2/layout/IconVerticalSolidList"/>
    <dgm:cxn modelId="{50C3BD99-8635-4324-B984-1A32DACACEFF}" type="presParOf" srcId="{FAF81B5F-CEF5-41E2-BCB4-BB81CA922BFB}" destId="{1CE8C34C-C68F-4FA4-B4B7-801E3898127A}" srcOrd="1" destOrd="0" presId="urn:microsoft.com/office/officeart/2018/2/layout/IconVerticalSolidList"/>
    <dgm:cxn modelId="{0B077D0A-0FCD-406A-B8CC-4CF096CE31AF}" type="presParOf" srcId="{FAF81B5F-CEF5-41E2-BCB4-BB81CA922BFB}" destId="{55B1B2D7-9F35-4A15-A83E-7945A14D216F}" srcOrd="2" destOrd="0" presId="urn:microsoft.com/office/officeart/2018/2/layout/IconVerticalSolidList"/>
    <dgm:cxn modelId="{0543BA7D-5B6A-4380-935D-97854634792C}" type="presParOf" srcId="{FAF81B5F-CEF5-41E2-BCB4-BB81CA922BFB}" destId="{D37FF43B-78A3-4D52-B3B9-3FFC1E907A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573027-4F60-457B-8246-BE541BB7471A}"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s-MX"/>
        </a:p>
      </dgm:t>
    </dgm:pt>
    <dgm:pt modelId="{D42AE09B-453F-4562-AC6B-2918126B21CA}">
      <dgm:prSet custT="1"/>
      <dgm:spPr/>
      <dgm:t>
        <a:bodyPr/>
        <a:lstStyle/>
        <a:p>
          <a:r>
            <a:rPr lang="es-MX" sz="1600" dirty="0"/>
            <a:t>En materia electoral: Tesis II/2016. DERECHO DE PETICIÓN. ELEMENTOS QUE DEBE CONSIDERAR EL JUZGADOR PARA TENERLO COLMADO.</a:t>
          </a:r>
        </a:p>
      </dgm:t>
    </dgm:pt>
    <dgm:pt modelId="{237E7FEA-AECB-4BB2-B5BA-954B2FFF3EDA}" type="parTrans" cxnId="{9ABCFD87-3FC0-4820-B5B2-DED454D287FD}">
      <dgm:prSet/>
      <dgm:spPr/>
      <dgm:t>
        <a:bodyPr/>
        <a:lstStyle/>
        <a:p>
          <a:endParaRPr lang="es-MX"/>
        </a:p>
      </dgm:t>
    </dgm:pt>
    <dgm:pt modelId="{F6030020-90EE-475E-8F7B-BF290A7264EB}" type="sibTrans" cxnId="{9ABCFD87-3FC0-4820-B5B2-DED454D287FD}">
      <dgm:prSet/>
      <dgm:spPr/>
      <dgm:t>
        <a:bodyPr/>
        <a:lstStyle/>
        <a:p>
          <a:endParaRPr lang="es-MX"/>
        </a:p>
      </dgm:t>
    </dgm:pt>
    <dgm:pt modelId="{D8C40DC2-1597-4915-B10C-E875447B2175}">
      <dgm:prSet custT="1"/>
      <dgm:spPr/>
      <dgm:t>
        <a:bodyPr/>
        <a:lstStyle/>
        <a:p>
          <a:pPr algn="just"/>
          <a:r>
            <a:rPr lang="es-MX" sz="1400" dirty="0"/>
            <a:t>En materia política, a favor de ciudadanos y asociaciones políticas, para formular una solicitud o reclamación ante cualquier ente público, por escrito, de manera pacífica y respetuosa, y que a la misma le recaiga una contestación en breve término, que resuelva lo solicitado. </a:t>
          </a:r>
        </a:p>
      </dgm:t>
    </dgm:pt>
    <dgm:pt modelId="{CBE92E95-9386-4733-8BEE-22143C9ABB64}" type="parTrans" cxnId="{AF31EFC2-42A8-4DC1-AD35-B601420FEC24}">
      <dgm:prSet/>
      <dgm:spPr/>
      <dgm:t>
        <a:bodyPr/>
        <a:lstStyle/>
        <a:p>
          <a:endParaRPr lang="es-MX"/>
        </a:p>
      </dgm:t>
    </dgm:pt>
    <dgm:pt modelId="{A335989D-10D3-46FC-B8F7-9257B208A4F8}" type="sibTrans" cxnId="{AF31EFC2-42A8-4DC1-AD35-B601420FEC24}">
      <dgm:prSet/>
      <dgm:spPr/>
      <dgm:t>
        <a:bodyPr/>
        <a:lstStyle/>
        <a:p>
          <a:endParaRPr lang="es-MX"/>
        </a:p>
      </dgm:t>
    </dgm:pt>
    <dgm:pt modelId="{1C97D0F4-7B2A-4ADC-BDBD-A90BB9C17E12}">
      <dgm:prSet custT="1"/>
      <dgm:spPr/>
      <dgm:t>
        <a:bodyPr/>
        <a:lstStyle/>
        <a:p>
          <a:pPr algn="ctr"/>
          <a:r>
            <a:rPr lang="es-MX" sz="1200" dirty="0"/>
            <a:t>En ese tenor, para tener por colmado el derecho de petición, no basta la emisión de una resolución o acuerdo por parte de la autoridad y su debida notificación al peticionario, sino que al realizar el examen de la respuesta, el juzgador debe:</a:t>
          </a:r>
        </a:p>
      </dgm:t>
    </dgm:pt>
    <dgm:pt modelId="{6EF23A8D-0C89-4F65-BAC5-7AAEBB547F67}" type="parTrans" cxnId="{64501D03-8C07-4336-9C87-12A5C5775703}">
      <dgm:prSet/>
      <dgm:spPr/>
      <dgm:t>
        <a:bodyPr/>
        <a:lstStyle/>
        <a:p>
          <a:endParaRPr lang="es-MX"/>
        </a:p>
      </dgm:t>
    </dgm:pt>
    <dgm:pt modelId="{CF9CA725-E1A6-4551-8C51-85C4A3CAD9FD}" type="sibTrans" cxnId="{64501D03-8C07-4336-9C87-12A5C5775703}">
      <dgm:prSet/>
      <dgm:spPr/>
      <dgm:t>
        <a:bodyPr/>
        <a:lstStyle/>
        <a:p>
          <a:endParaRPr lang="es-MX"/>
        </a:p>
      </dgm:t>
    </dgm:pt>
    <dgm:pt modelId="{687C77E2-F987-497D-A9A8-AFD090A53B04}">
      <dgm:prSet/>
      <dgm:spPr/>
      <dgm:t>
        <a:bodyPr/>
        <a:lstStyle/>
        <a:p>
          <a:r>
            <a:rPr lang="es-MX"/>
            <a:t>Salvaguardar el debido proceso, </a:t>
          </a:r>
        </a:p>
      </dgm:t>
    </dgm:pt>
    <dgm:pt modelId="{6DE1F077-C8BB-4802-BADF-CE666C9E8FD6}" type="parTrans" cxnId="{ACA6BFA8-5AAC-4717-8C1F-9219DB8B6C93}">
      <dgm:prSet/>
      <dgm:spPr/>
      <dgm:t>
        <a:bodyPr/>
        <a:lstStyle/>
        <a:p>
          <a:endParaRPr lang="es-MX"/>
        </a:p>
      </dgm:t>
    </dgm:pt>
    <dgm:pt modelId="{CFCC4D83-1ED9-42C3-B2F8-AA1C826FCE53}" type="sibTrans" cxnId="{ACA6BFA8-5AAC-4717-8C1F-9219DB8B6C93}">
      <dgm:prSet/>
      <dgm:spPr/>
      <dgm:t>
        <a:bodyPr/>
        <a:lstStyle/>
        <a:p>
          <a:endParaRPr lang="es-MX"/>
        </a:p>
      </dgm:t>
    </dgm:pt>
    <dgm:pt modelId="{BD5CA2D7-9515-4CF2-B645-7DA79B0FF1F5}">
      <dgm:prSet/>
      <dgm:spPr/>
      <dgm:t>
        <a:bodyPr/>
        <a:lstStyle/>
        <a:p>
          <a:r>
            <a:rPr lang="es-MX"/>
            <a:t>La seguridad jurídica y </a:t>
          </a:r>
        </a:p>
      </dgm:t>
    </dgm:pt>
    <dgm:pt modelId="{473B6313-485D-42B3-A836-301BFAFF8D53}" type="parTrans" cxnId="{BCF454C8-788A-4555-BEB5-26482A51F8CD}">
      <dgm:prSet/>
      <dgm:spPr/>
      <dgm:t>
        <a:bodyPr/>
        <a:lstStyle/>
        <a:p>
          <a:endParaRPr lang="es-MX"/>
        </a:p>
      </dgm:t>
    </dgm:pt>
    <dgm:pt modelId="{A212B8E3-F5B0-4E3D-9B6D-28F64C41FB37}" type="sibTrans" cxnId="{BCF454C8-788A-4555-BEB5-26482A51F8CD}">
      <dgm:prSet/>
      <dgm:spPr/>
      <dgm:t>
        <a:bodyPr/>
        <a:lstStyle/>
        <a:p>
          <a:endParaRPr lang="es-MX"/>
        </a:p>
      </dgm:t>
    </dgm:pt>
    <dgm:pt modelId="{0D7431DA-3B08-4530-9F1F-93C47F8484B5}">
      <dgm:prSet/>
      <dgm:spPr/>
      <dgm:t>
        <a:bodyPr/>
        <a:lstStyle/>
        <a:p>
          <a:r>
            <a:rPr lang="es-MX" dirty="0"/>
            <a:t>Certeza del peticionario. </a:t>
          </a:r>
        </a:p>
      </dgm:t>
    </dgm:pt>
    <dgm:pt modelId="{DC4276C9-0CCD-44EC-87AC-B57D19274246}" type="parTrans" cxnId="{74B1DE2E-030E-43F4-A1C5-E23CBDAD07A1}">
      <dgm:prSet/>
      <dgm:spPr/>
      <dgm:t>
        <a:bodyPr/>
        <a:lstStyle/>
        <a:p>
          <a:endParaRPr lang="es-MX"/>
        </a:p>
      </dgm:t>
    </dgm:pt>
    <dgm:pt modelId="{6A707A0B-22FD-4AD9-A898-AF79D2B22AF0}" type="sibTrans" cxnId="{74B1DE2E-030E-43F4-A1C5-E23CBDAD07A1}">
      <dgm:prSet/>
      <dgm:spPr/>
      <dgm:t>
        <a:bodyPr/>
        <a:lstStyle/>
        <a:p>
          <a:endParaRPr lang="es-MX"/>
        </a:p>
      </dgm:t>
    </dgm:pt>
    <dgm:pt modelId="{3006B484-BEFB-49F3-847C-9E9DE631F302}">
      <dgm:prSet custT="1"/>
      <dgm:spPr/>
      <dgm:t>
        <a:bodyPr/>
        <a:lstStyle/>
        <a:p>
          <a:pPr algn="just"/>
          <a:r>
            <a:rPr lang="es-MX" sz="1800" dirty="0"/>
            <a:t>Corroborando la existencia de elementos suficientes que lleven a la convicción de que la contestación cumple con el requisito de: </a:t>
          </a:r>
        </a:p>
      </dgm:t>
    </dgm:pt>
    <dgm:pt modelId="{3DE1609A-45AB-456A-86A6-44164A4AA679}" type="parTrans" cxnId="{2A6D0C15-E594-40CE-AE4E-44F643064017}">
      <dgm:prSet/>
      <dgm:spPr/>
      <dgm:t>
        <a:bodyPr/>
        <a:lstStyle/>
        <a:p>
          <a:endParaRPr lang="es-MX"/>
        </a:p>
      </dgm:t>
    </dgm:pt>
    <dgm:pt modelId="{2F11CA18-AB91-44F4-95BC-6B317E996F20}" type="sibTrans" cxnId="{2A6D0C15-E594-40CE-AE4E-44F643064017}">
      <dgm:prSet/>
      <dgm:spPr/>
      <dgm:t>
        <a:bodyPr/>
        <a:lstStyle/>
        <a:p>
          <a:endParaRPr lang="es-MX"/>
        </a:p>
      </dgm:t>
    </dgm:pt>
    <dgm:pt modelId="{C1FECA2D-6BF8-448E-9317-668C972B9CDB}">
      <dgm:prSet custT="1"/>
      <dgm:spPr/>
      <dgm:t>
        <a:bodyPr/>
        <a:lstStyle/>
        <a:p>
          <a:r>
            <a:rPr lang="es-MX" sz="1400" b="1" dirty="0"/>
            <a:t>CONGRUENCIA</a:t>
          </a:r>
          <a:r>
            <a:rPr lang="es-MX" sz="1400" dirty="0"/>
            <a:t>, consistente en la correspondencia formal entre la solicitud planteada y la respuesta otorgada por la autoridad, sin que ello implique la revisión de la legalidad material del contenido de la respuesta.</a:t>
          </a:r>
        </a:p>
      </dgm:t>
    </dgm:pt>
    <dgm:pt modelId="{D7BB1F33-536E-4C74-80A5-E948D7923E36}" type="parTrans" cxnId="{BC9392B8-ADE2-44D3-924A-464D984711B4}">
      <dgm:prSet/>
      <dgm:spPr/>
      <dgm:t>
        <a:bodyPr/>
        <a:lstStyle/>
        <a:p>
          <a:endParaRPr lang="es-MX"/>
        </a:p>
      </dgm:t>
    </dgm:pt>
    <dgm:pt modelId="{7B058823-B8CD-467E-ACC1-D0FECA4F9AA6}" type="sibTrans" cxnId="{BC9392B8-ADE2-44D3-924A-464D984711B4}">
      <dgm:prSet/>
      <dgm:spPr/>
      <dgm:t>
        <a:bodyPr/>
        <a:lstStyle/>
        <a:p>
          <a:endParaRPr lang="es-MX"/>
        </a:p>
      </dgm:t>
    </dgm:pt>
    <dgm:pt modelId="{FCAF2FE1-479A-4BE7-BBF7-A7F1C28F63D6}" type="pres">
      <dgm:prSet presAssocID="{F8573027-4F60-457B-8246-BE541BB7471A}" presName="Name0" presStyleCnt="0">
        <dgm:presLayoutVars>
          <dgm:dir/>
          <dgm:animLvl val="lvl"/>
          <dgm:resizeHandles val="exact"/>
        </dgm:presLayoutVars>
      </dgm:prSet>
      <dgm:spPr/>
    </dgm:pt>
    <dgm:pt modelId="{D2147429-64D1-4A61-9FB0-26CF18760D8B}" type="pres">
      <dgm:prSet presAssocID="{C1FECA2D-6BF8-448E-9317-668C972B9CDB}" presName="boxAndChildren" presStyleCnt="0"/>
      <dgm:spPr/>
    </dgm:pt>
    <dgm:pt modelId="{65D44A0C-CFFC-4E57-8CBA-BC8B02A437B2}" type="pres">
      <dgm:prSet presAssocID="{C1FECA2D-6BF8-448E-9317-668C972B9CDB}" presName="parentTextBox" presStyleLbl="node1" presStyleIdx="0" presStyleCnt="5"/>
      <dgm:spPr/>
    </dgm:pt>
    <dgm:pt modelId="{563A4FBC-07DA-45CE-A3CB-82D8EBA902B4}" type="pres">
      <dgm:prSet presAssocID="{2F11CA18-AB91-44F4-95BC-6B317E996F20}" presName="sp" presStyleCnt="0"/>
      <dgm:spPr/>
    </dgm:pt>
    <dgm:pt modelId="{CC77BD12-71DA-49B3-88CC-B2D0D8CA0706}" type="pres">
      <dgm:prSet presAssocID="{3006B484-BEFB-49F3-847C-9E9DE631F302}" presName="arrowAndChildren" presStyleCnt="0"/>
      <dgm:spPr/>
    </dgm:pt>
    <dgm:pt modelId="{AEFC33D0-C35F-4146-BCC0-A3101B4F8899}" type="pres">
      <dgm:prSet presAssocID="{3006B484-BEFB-49F3-847C-9E9DE631F302}" presName="parentTextArrow" presStyleLbl="node1" presStyleIdx="1" presStyleCnt="5"/>
      <dgm:spPr/>
    </dgm:pt>
    <dgm:pt modelId="{AE2F04DA-5746-420B-A4B3-FED419ABC8BF}" type="pres">
      <dgm:prSet presAssocID="{CF9CA725-E1A6-4551-8C51-85C4A3CAD9FD}" presName="sp" presStyleCnt="0"/>
      <dgm:spPr/>
    </dgm:pt>
    <dgm:pt modelId="{7277469A-E1EE-497B-B4CB-3302FEE8F2BB}" type="pres">
      <dgm:prSet presAssocID="{1C97D0F4-7B2A-4ADC-BDBD-A90BB9C17E12}" presName="arrowAndChildren" presStyleCnt="0"/>
      <dgm:spPr/>
    </dgm:pt>
    <dgm:pt modelId="{A5FE5967-2E58-45EA-BEA2-DFD3BF655D77}" type="pres">
      <dgm:prSet presAssocID="{1C97D0F4-7B2A-4ADC-BDBD-A90BB9C17E12}" presName="parentTextArrow" presStyleLbl="node1" presStyleIdx="1" presStyleCnt="5"/>
      <dgm:spPr/>
    </dgm:pt>
    <dgm:pt modelId="{0151381C-FE56-466B-AED4-BC5B6539C02B}" type="pres">
      <dgm:prSet presAssocID="{1C97D0F4-7B2A-4ADC-BDBD-A90BB9C17E12}" presName="arrow" presStyleLbl="node1" presStyleIdx="2" presStyleCnt="5"/>
      <dgm:spPr/>
    </dgm:pt>
    <dgm:pt modelId="{3A9DA572-F05E-46C5-80D4-00ADEFE433A0}" type="pres">
      <dgm:prSet presAssocID="{1C97D0F4-7B2A-4ADC-BDBD-A90BB9C17E12}" presName="descendantArrow" presStyleCnt="0"/>
      <dgm:spPr/>
    </dgm:pt>
    <dgm:pt modelId="{98534BBD-99DB-4C24-8CD6-D0B651C23CFB}" type="pres">
      <dgm:prSet presAssocID="{687C77E2-F987-497D-A9A8-AFD090A53B04}" presName="childTextArrow" presStyleLbl="fgAccFollowNode1" presStyleIdx="0" presStyleCnt="3">
        <dgm:presLayoutVars>
          <dgm:bulletEnabled val="1"/>
        </dgm:presLayoutVars>
      </dgm:prSet>
      <dgm:spPr/>
    </dgm:pt>
    <dgm:pt modelId="{EF3416BD-8B31-41A8-B1DF-B449C19210CF}" type="pres">
      <dgm:prSet presAssocID="{BD5CA2D7-9515-4CF2-B645-7DA79B0FF1F5}" presName="childTextArrow" presStyleLbl="fgAccFollowNode1" presStyleIdx="1" presStyleCnt="3">
        <dgm:presLayoutVars>
          <dgm:bulletEnabled val="1"/>
        </dgm:presLayoutVars>
      </dgm:prSet>
      <dgm:spPr/>
    </dgm:pt>
    <dgm:pt modelId="{CA557061-B194-4070-B0C1-73F745CB6925}" type="pres">
      <dgm:prSet presAssocID="{0D7431DA-3B08-4530-9F1F-93C47F8484B5}" presName="childTextArrow" presStyleLbl="fgAccFollowNode1" presStyleIdx="2" presStyleCnt="3">
        <dgm:presLayoutVars>
          <dgm:bulletEnabled val="1"/>
        </dgm:presLayoutVars>
      </dgm:prSet>
      <dgm:spPr/>
    </dgm:pt>
    <dgm:pt modelId="{C6115823-D011-4936-88B2-892F32F47466}" type="pres">
      <dgm:prSet presAssocID="{A335989D-10D3-46FC-B8F7-9257B208A4F8}" presName="sp" presStyleCnt="0"/>
      <dgm:spPr/>
    </dgm:pt>
    <dgm:pt modelId="{B11BD90C-FBAA-44C0-8A78-DF6F708FFA7F}" type="pres">
      <dgm:prSet presAssocID="{D8C40DC2-1597-4915-B10C-E875447B2175}" presName="arrowAndChildren" presStyleCnt="0"/>
      <dgm:spPr/>
    </dgm:pt>
    <dgm:pt modelId="{08616275-FDF8-43C0-9638-8509E5BBA01C}" type="pres">
      <dgm:prSet presAssocID="{D8C40DC2-1597-4915-B10C-E875447B2175}" presName="parentTextArrow" presStyleLbl="node1" presStyleIdx="3" presStyleCnt="5"/>
      <dgm:spPr/>
    </dgm:pt>
    <dgm:pt modelId="{370084F9-DF63-4B4E-8C8B-3D90D484B333}" type="pres">
      <dgm:prSet presAssocID="{F6030020-90EE-475E-8F7B-BF290A7264EB}" presName="sp" presStyleCnt="0"/>
      <dgm:spPr/>
    </dgm:pt>
    <dgm:pt modelId="{5E4B13CD-09D2-4C61-9DF7-82FC81CC673A}" type="pres">
      <dgm:prSet presAssocID="{D42AE09B-453F-4562-AC6B-2918126B21CA}" presName="arrowAndChildren" presStyleCnt="0"/>
      <dgm:spPr/>
    </dgm:pt>
    <dgm:pt modelId="{3D2F8ECD-2C3B-4777-932F-46C96F134B54}" type="pres">
      <dgm:prSet presAssocID="{D42AE09B-453F-4562-AC6B-2918126B21CA}" presName="parentTextArrow" presStyleLbl="node1" presStyleIdx="4" presStyleCnt="5"/>
      <dgm:spPr/>
    </dgm:pt>
  </dgm:ptLst>
  <dgm:cxnLst>
    <dgm:cxn modelId="{64501D03-8C07-4336-9C87-12A5C5775703}" srcId="{F8573027-4F60-457B-8246-BE541BB7471A}" destId="{1C97D0F4-7B2A-4ADC-BDBD-A90BB9C17E12}" srcOrd="2" destOrd="0" parTransId="{6EF23A8D-0C89-4F65-BAC5-7AAEBB547F67}" sibTransId="{CF9CA725-E1A6-4551-8C51-85C4A3CAD9FD}"/>
    <dgm:cxn modelId="{2A6D0C15-E594-40CE-AE4E-44F643064017}" srcId="{F8573027-4F60-457B-8246-BE541BB7471A}" destId="{3006B484-BEFB-49F3-847C-9E9DE631F302}" srcOrd="3" destOrd="0" parTransId="{3DE1609A-45AB-456A-86A6-44164A4AA679}" sibTransId="{2F11CA18-AB91-44F4-95BC-6B317E996F20}"/>
    <dgm:cxn modelId="{7CAEFD16-1265-4675-B075-1BC6DFA953CC}" type="presOf" srcId="{687C77E2-F987-497D-A9A8-AFD090A53B04}" destId="{98534BBD-99DB-4C24-8CD6-D0B651C23CFB}" srcOrd="0" destOrd="0" presId="urn:microsoft.com/office/officeart/2005/8/layout/process4"/>
    <dgm:cxn modelId="{84DC5E1E-B64A-41D9-A93F-15AE3B9A4F91}" type="presOf" srcId="{D8C40DC2-1597-4915-B10C-E875447B2175}" destId="{08616275-FDF8-43C0-9638-8509E5BBA01C}" srcOrd="0" destOrd="0" presId="urn:microsoft.com/office/officeart/2005/8/layout/process4"/>
    <dgm:cxn modelId="{E3D4D22D-E61F-475C-BA7B-0618478DD8E7}" type="presOf" srcId="{3006B484-BEFB-49F3-847C-9E9DE631F302}" destId="{AEFC33D0-C35F-4146-BCC0-A3101B4F8899}" srcOrd="0" destOrd="0" presId="urn:microsoft.com/office/officeart/2005/8/layout/process4"/>
    <dgm:cxn modelId="{74B1DE2E-030E-43F4-A1C5-E23CBDAD07A1}" srcId="{1C97D0F4-7B2A-4ADC-BDBD-A90BB9C17E12}" destId="{0D7431DA-3B08-4530-9F1F-93C47F8484B5}" srcOrd="2" destOrd="0" parTransId="{DC4276C9-0CCD-44EC-87AC-B57D19274246}" sibTransId="{6A707A0B-22FD-4AD9-A898-AF79D2B22AF0}"/>
    <dgm:cxn modelId="{9E0CC435-9E5F-42CE-960D-FFA55EEEAF7D}" type="presOf" srcId="{0D7431DA-3B08-4530-9F1F-93C47F8484B5}" destId="{CA557061-B194-4070-B0C1-73F745CB6925}" srcOrd="0" destOrd="0" presId="urn:microsoft.com/office/officeart/2005/8/layout/process4"/>
    <dgm:cxn modelId="{B5EA0465-DE4E-4438-B238-73F5013FA0D2}" type="presOf" srcId="{1C97D0F4-7B2A-4ADC-BDBD-A90BB9C17E12}" destId="{A5FE5967-2E58-45EA-BEA2-DFD3BF655D77}" srcOrd="0" destOrd="0" presId="urn:microsoft.com/office/officeart/2005/8/layout/process4"/>
    <dgm:cxn modelId="{9ABCFD87-3FC0-4820-B5B2-DED454D287FD}" srcId="{F8573027-4F60-457B-8246-BE541BB7471A}" destId="{D42AE09B-453F-4562-AC6B-2918126B21CA}" srcOrd="0" destOrd="0" parTransId="{237E7FEA-AECB-4BB2-B5BA-954B2FFF3EDA}" sibTransId="{F6030020-90EE-475E-8F7B-BF290A7264EB}"/>
    <dgm:cxn modelId="{C6825E9D-2350-47A0-831B-DBAC425ED70E}" type="presOf" srcId="{F8573027-4F60-457B-8246-BE541BB7471A}" destId="{FCAF2FE1-479A-4BE7-BBF7-A7F1C28F63D6}" srcOrd="0" destOrd="0" presId="urn:microsoft.com/office/officeart/2005/8/layout/process4"/>
    <dgm:cxn modelId="{ACA6BFA8-5AAC-4717-8C1F-9219DB8B6C93}" srcId="{1C97D0F4-7B2A-4ADC-BDBD-A90BB9C17E12}" destId="{687C77E2-F987-497D-A9A8-AFD090A53B04}" srcOrd="0" destOrd="0" parTransId="{6DE1F077-C8BB-4802-BADF-CE666C9E8FD6}" sibTransId="{CFCC4D83-1ED9-42C3-B2F8-AA1C826FCE53}"/>
    <dgm:cxn modelId="{BC9392B8-ADE2-44D3-924A-464D984711B4}" srcId="{F8573027-4F60-457B-8246-BE541BB7471A}" destId="{C1FECA2D-6BF8-448E-9317-668C972B9CDB}" srcOrd="4" destOrd="0" parTransId="{D7BB1F33-536E-4C74-80A5-E948D7923E36}" sibTransId="{7B058823-B8CD-467E-ACC1-D0FECA4F9AA6}"/>
    <dgm:cxn modelId="{AF31EFC2-42A8-4DC1-AD35-B601420FEC24}" srcId="{F8573027-4F60-457B-8246-BE541BB7471A}" destId="{D8C40DC2-1597-4915-B10C-E875447B2175}" srcOrd="1" destOrd="0" parTransId="{CBE92E95-9386-4733-8BEE-22143C9ABB64}" sibTransId="{A335989D-10D3-46FC-B8F7-9257B208A4F8}"/>
    <dgm:cxn modelId="{BCF454C8-788A-4555-BEB5-26482A51F8CD}" srcId="{1C97D0F4-7B2A-4ADC-BDBD-A90BB9C17E12}" destId="{BD5CA2D7-9515-4CF2-B645-7DA79B0FF1F5}" srcOrd="1" destOrd="0" parTransId="{473B6313-485D-42B3-A836-301BFAFF8D53}" sibTransId="{A212B8E3-F5B0-4E3D-9B6D-28F64C41FB37}"/>
    <dgm:cxn modelId="{B67A0BD2-2137-4B5C-902D-F5BF4281EC28}" type="presOf" srcId="{BD5CA2D7-9515-4CF2-B645-7DA79B0FF1F5}" destId="{EF3416BD-8B31-41A8-B1DF-B449C19210CF}" srcOrd="0" destOrd="0" presId="urn:microsoft.com/office/officeart/2005/8/layout/process4"/>
    <dgm:cxn modelId="{E83158D2-4E57-4D64-B37B-F339E3878751}" type="presOf" srcId="{1C97D0F4-7B2A-4ADC-BDBD-A90BB9C17E12}" destId="{0151381C-FE56-466B-AED4-BC5B6539C02B}" srcOrd="1" destOrd="0" presId="urn:microsoft.com/office/officeart/2005/8/layout/process4"/>
    <dgm:cxn modelId="{A10CABEA-5684-4DF9-AFE4-1E02F76797A0}" type="presOf" srcId="{D42AE09B-453F-4562-AC6B-2918126B21CA}" destId="{3D2F8ECD-2C3B-4777-932F-46C96F134B54}" srcOrd="0" destOrd="0" presId="urn:microsoft.com/office/officeart/2005/8/layout/process4"/>
    <dgm:cxn modelId="{576372F4-484B-4640-893C-9B8C5EC74A66}" type="presOf" srcId="{C1FECA2D-6BF8-448E-9317-668C972B9CDB}" destId="{65D44A0C-CFFC-4E57-8CBA-BC8B02A437B2}" srcOrd="0" destOrd="0" presId="urn:microsoft.com/office/officeart/2005/8/layout/process4"/>
    <dgm:cxn modelId="{930400DC-F643-43E5-9D75-2622790DB27B}" type="presParOf" srcId="{FCAF2FE1-479A-4BE7-BBF7-A7F1C28F63D6}" destId="{D2147429-64D1-4A61-9FB0-26CF18760D8B}" srcOrd="0" destOrd="0" presId="urn:microsoft.com/office/officeart/2005/8/layout/process4"/>
    <dgm:cxn modelId="{22402F41-97B5-48DB-9F83-41FC00E54E5D}" type="presParOf" srcId="{D2147429-64D1-4A61-9FB0-26CF18760D8B}" destId="{65D44A0C-CFFC-4E57-8CBA-BC8B02A437B2}" srcOrd="0" destOrd="0" presId="urn:microsoft.com/office/officeart/2005/8/layout/process4"/>
    <dgm:cxn modelId="{E6E13D69-2056-439B-B788-F027DC4B26B1}" type="presParOf" srcId="{FCAF2FE1-479A-4BE7-BBF7-A7F1C28F63D6}" destId="{563A4FBC-07DA-45CE-A3CB-82D8EBA902B4}" srcOrd="1" destOrd="0" presId="urn:microsoft.com/office/officeart/2005/8/layout/process4"/>
    <dgm:cxn modelId="{8B9D9DDB-DDC0-4B28-9A64-AE6783DE30D7}" type="presParOf" srcId="{FCAF2FE1-479A-4BE7-BBF7-A7F1C28F63D6}" destId="{CC77BD12-71DA-49B3-88CC-B2D0D8CA0706}" srcOrd="2" destOrd="0" presId="urn:microsoft.com/office/officeart/2005/8/layout/process4"/>
    <dgm:cxn modelId="{45DD8BBF-5678-4AE5-B202-14117903FA2F}" type="presParOf" srcId="{CC77BD12-71DA-49B3-88CC-B2D0D8CA0706}" destId="{AEFC33D0-C35F-4146-BCC0-A3101B4F8899}" srcOrd="0" destOrd="0" presId="urn:microsoft.com/office/officeart/2005/8/layout/process4"/>
    <dgm:cxn modelId="{C274F112-EFCA-43DE-8596-02AEE86C6544}" type="presParOf" srcId="{FCAF2FE1-479A-4BE7-BBF7-A7F1C28F63D6}" destId="{AE2F04DA-5746-420B-A4B3-FED419ABC8BF}" srcOrd="3" destOrd="0" presId="urn:microsoft.com/office/officeart/2005/8/layout/process4"/>
    <dgm:cxn modelId="{6D0478A1-2020-4B7B-8B1A-893AE7E5B683}" type="presParOf" srcId="{FCAF2FE1-479A-4BE7-BBF7-A7F1C28F63D6}" destId="{7277469A-E1EE-497B-B4CB-3302FEE8F2BB}" srcOrd="4" destOrd="0" presId="urn:microsoft.com/office/officeart/2005/8/layout/process4"/>
    <dgm:cxn modelId="{5A683A82-C133-470B-B7E2-1744131872A3}" type="presParOf" srcId="{7277469A-E1EE-497B-B4CB-3302FEE8F2BB}" destId="{A5FE5967-2E58-45EA-BEA2-DFD3BF655D77}" srcOrd="0" destOrd="0" presId="urn:microsoft.com/office/officeart/2005/8/layout/process4"/>
    <dgm:cxn modelId="{05B1269E-DBC5-4810-8A0F-516794548073}" type="presParOf" srcId="{7277469A-E1EE-497B-B4CB-3302FEE8F2BB}" destId="{0151381C-FE56-466B-AED4-BC5B6539C02B}" srcOrd="1" destOrd="0" presId="urn:microsoft.com/office/officeart/2005/8/layout/process4"/>
    <dgm:cxn modelId="{0636A923-44AC-446D-994A-474B5B5496AF}" type="presParOf" srcId="{7277469A-E1EE-497B-B4CB-3302FEE8F2BB}" destId="{3A9DA572-F05E-46C5-80D4-00ADEFE433A0}" srcOrd="2" destOrd="0" presId="urn:microsoft.com/office/officeart/2005/8/layout/process4"/>
    <dgm:cxn modelId="{0302F1B4-7307-4DE2-9373-A769F635101D}" type="presParOf" srcId="{3A9DA572-F05E-46C5-80D4-00ADEFE433A0}" destId="{98534BBD-99DB-4C24-8CD6-D0B651C23CFB}" srcOrd="0" destOrd="0" presId="urn:microsoft.com/office/officeart/2005/8/layout/process4"/>
    <dgm:cxn modelId="{6215D33C-5127-44DC-9EE0-51558523D12A}" type="presParOf" srcId="{3A9DA572-F05E-46C5-80D4-00ADEFE433A0}" destId="{EF3416BD-8B31-41A8-B1DF-B449C19210CF}" srcOrd="1" destOrd="0" presId="urn:microsoft.com/office/officeart/2005/8/layout/process4"/>
    <dgm:cxn modelId="{F840FC7C-A8CF-491D-B25E-DB5D702A9389}" type="presParOf" srcId="{3A9DA572-F05E-46C5-80D4-00ADEFE433A0}" destId="{CA557061-B194-4070-B0C1-73F745CB6925}" srcOrd="2" destOrd="0" presId="urn:microsoft.com/office/officeart/2005/8/layout/process4"/>
    <dgm:cxn modelId="{781F2151-8BA6-46A8-A537-8BF873E51B45}" type="presParOf" srcId="{FCAF2FE1-479A-4BE7-BBF7-A7F1C28F63D6}" destId="{C6115823-D011-4936-88B2-892F32F47466}" srcOrd="5" destOrd="0" presId="urn:microsoft.com/office/officeart/2005/8/layout/process4"/>
    <dgm:cxn modelId="{67F17472-9EB9-45DD-B010-338E74C64E3E}" type="presParOf" srcId="{FCAF2FE1-479A-4BE7-BBF7-A7F1C28F63D6}" destId="{B11BD90C-FBAA-44C0-8A78-DF6F708FFA7F}" srcOrd="6" destOrd="0" presId="urn:microsoft.com/office/officeart/2005/8/layout/process4"/>
    <dgm:cxn modelId="{6CE00C9D-8450-4562-B3CA-73A803CC9EB2}" type="presParOf" srcId="{B11BD90C-FBAA-44C0-8A78-DF6F708FFA7F}" destId="{08616275-FDF8-43C0-9638-8509E5BBA01C}" srcOrd="0" destOrd="0" presId="urn:microsoft.com/office/officeart/2005/8/layout/process4"/>
    <dgm:cxn modelId="{EB28AA49-B744-4A64-A183-63E3E555120C}" type="presParOf" srcId="{FCAF2FE1-479A-4BE7-BBF7-A7F1C28F63D6}" destId="{370084F9-DF63-4B4E-8C8B-3D90D484B333}" srcOrd="7" destOrd="0" presId="urn:microsoft.com/office/officeart/2005/8/layout/process4"/>
    <dgm:cxn modelId="{11AE7216-EA36-4B3E-87E6-F7BF1420D708}" type="presParOf" srcId="{FCAF2FE1-479A-4BE7-BBF7-A7F1C28F63D6}" destId="{5E4B13CD-09D2-4C61-9DF7-82FC81CC673A}" srcOrd="8" destOrd="0" presId="urn:microsoft.com/office/officeart/2005/8/layout/process4"/>
    <dgm:cxn modelId="{04F24086-4EDD-4DD3-BCF3-209BE4FE8A7D}" type="presParOf" srcId="{5E4B13CD-09D2-4C61-9DF7-82FC81CC673A}" destId="{3D2F8ECD-2C3B-4777-932F-46C96F134B5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B98095B-82E6-44B7-AAAE-E46698E7859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B4ED952-83C1-465B-B1BA-80742267BD80}">
      <dgm:prSet custT="1"/>
      <dgm:spPr/>
      <dgm:t>
        <a:bodyPr/>
        <a:lstStyle/>
        <a:p>
          <a:pPr algn="just"/>
          <a:r>
            <a:rPr lang="es-MX" sz="1400" dirty="0"/>
            <a:t>En el artículo 74 de la misma ley se dicta que los partidos políticos en el orden federal deberán poner a disposición del público y actualizar la información señalada en los artículos 70 y 76 de la LGTAIP; esto es, la información correspondiente a las obligaciones de transparencia comunes y específicas.</a:t>
          </a:r>
          <a:endParaRPr lang="en-US" sz="1400" dirty="0"/>
        </a:p>
      </dgm:t>
    </dgm:pt>
    <dgm:pt modelId="{7A87BAE0-5237-46E4-97D4-41D700ECAFD0}" type="parTrans" cxnId="{2F6D288C-7926-4F76-805C-208A81CB0293}">
      <dgm:prSet/>
      <dgm:spPr/>
      <dgm:t>
        <a:bodyPr/>
        <a:lstStyle/>
        <a:p>
          <a:endParaRPr lang="en-US"/>
        </a:p>
      </dgm:t>
    </dgm:pt>
    <dgm:pt modelId="{2F024074-D2F4-4ACA-B437-F3D8180021DA}" type="sibTrans" cxnId="{2F6D288C-7926-4F76-805C-208A81CB0293}">
      <dgm:prSet/>
      <dgm:spPr/>
      <dgm:t>
        <a:bodyPr/>
        <a:lstStyle/>
        <a:p>
          <a:endParaRPr lang="en-US"/>
        </a:p>
      </dgm:t>
    </dgm:pt>
    <dgm:pt modelId="{8036CBAC-C957-4C45-8DB7-448C46C290C5}">
      <dgm:prSet/>
      <dgm:spPr/>
      <dgm:t>
        <a:bodyPr/>
        <a:lstStyle/>
        <a:p>
          <a:pPr algn="just"/>
          <a:r>
            <a:rPr lang="es-MX" dirty="0"/>
            <a:t>Por lo tanto, a nivel federal no existe variación alguna derivada de la remisión de la LFTAIP al contenido de la LGTAIP.</a:t>
          </a:r>
          <a:endParaRPr lang="en-US" dirty="0"/>
        </a:p>
      </dgm:t>
    </dgm:pt>
    <dgm:pt modelId="{4964B087-B1BC-446D-9CD6-8E2002F8BF0E}" type="parTrans" cxnId="{3471E5E3-36ED-48C8-A744-72C501BE48CF}">
      <dgm:prSet/>
      <dgm:spPr/>
      <dgm:t>
        <a:bodyPr/>
        <a:lstStyle/>
        <a:p>
          <a:endParaRPr lang="en-US"/>
        </a:p>
      </dgm:t>
    </dgm:pt>
    <dgm:pt modelId="{E1912C23-08A4-4D09-A740-75EDC814B5C1}" type="sibTrans" cxnId="{3471E5E3-36ED-48C8-A744-72C501BE48CF}">
      <dgm:prSet/>
      <dgm:spPr/>
      <dgm:t>
        <a:bodyPr/>
        <a:lstStyle/>
        <a:p>
          <a:endParaRPr lang="en-US"/>
        </a:p>
      </dgm:t>
    </dgm:pt>
    <dgm:pt modelId="{96D48C00-EE1A-45DA-96B5-CD04CDD08C77}">
      <dgm:prSet/>
      <dgm:spPr/>
      <dgm:t>
        <a:bodyPr/>
        <a:lstStyle/>
        <a:p>
          <a:pPr algn="just"/>
          <a:r>
            <a:rPr lang="es-MX" dirty="0"/>
            <a:t>El artículo 30 de la LGPP, se advierte que, en gran medida, contempla las mismas obligaciones de transparencia que las contenidas en los artículos 70 y 76 de la LGTAIP.</a:t>
          </a:r>
          <a:endParaRPr lang="en-US" dirty="0"/>
        </a:p>
      </dgm:t>
    </dgm:pt>
    <dgm:pt modelId="{6002F5F7-8AA7-4AAB-83CE-76F1D53D4975}" type="parTrans" cxnId="{5478BE25-5B04-4735-B705-EA478D461ABE}">
      <dgm:prSet/>
      <dgm:spPr/>
      <dgm:t>
        <a:bodyPr/>
        <a:lstStyle/>
        <a:p>
          <a:endParaRPr lang="en-US"/>
        </a:p>
      </dgm:t>
    </dgm:pt>
    <dgm:pt modelId="{34571E4D-6A28-4656-8D3C-B63F6FAA6F79}" type="sibTrans" cxnId="{5478BE25-5B04-4735-B705-EA478D461ABE}">
      <dgm:prSet/>
      <dgm:spPr/>
      <dgm:t>
        <a:bodyPr/>
        <a:lstStyle/>
        <a:p>
          <a:endParaRPr lang="en-US"/>
        </a:p>
      </dgm:t>
    </dgm:pt>
    <dgm:pt modelId="{C247962B-C9A2-478E-B083-22AC97F7FD6C}" type="pres">
      <dgm:prSet presAssocID="{3B98095B-82E6-44B7-AAAE-E46698E78590}" presName="root" presStyleCnt="0">
        <dgm:presLayoutVars>
          <dgm:dir/>
          <dgm:resizeHandles val="exact"/>
        </dgm:presLayoutVars>
      </dgm:prSet>
      <dgm:spPr/>
    </dgm:pt>
    <dgm:pt modelId="{1FF2C2DE-6989-43A1-81D6-3A0C90B35982}" type="pres">
      <dgm:prSet presAssocID="{7B4ED952-83C1-465B-B1BA-80742267BD80}" presName="compNode" presStyleCnt="0"/>
      <dgm:spPr/>
    </dgm:pt>
    <dgm:pt modelId="{DA365578-D792-46A0-8588-BF37F3F105F9}" type="pres">
      <dgm:prSet presAssocID="{7B4ED952-83C1-465B-B1BA-80742267BD8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ez"/>
        </a:ext>
      </dgm:extLst>
    </dgm:pt>
    <dgm:pt modelId="{D3107571-A5CC-4561-8110-EF7AFECB3F74}" type="pres">
      <dgm:prSet presAssocID="{7B4ED952-83C1-465B-B1BA-80742267BD80}" presName="spaceRect" presStyleCnt="0"/>
      <dgm:spPr/>
    </dgm:pt>
    <dgm:pt modelId="{CF21C7AD-D929-4218-870D-522222D5E7F7}" type="pres">
      <dgm:prSet presAssocID="{7B4ED952-83C1-465B-B1BA-80742267BD80}" presName="textRect" presStyleLbl="revTx" presStyleIdx="0" presStyleCnt="3">
        <dgm:presLayoutVars>
          <dgm:chMax val="1"/>
          <dgm:chPref val="1"/>
        </dgm:presLayoutVars>
      </dgm:prSet>
      <dgm:spPr/>
    </dgm:pt>
    <dgm:pt modelId="{0E720D92-D420-4EFC-8F0B-9F8F9320810C}" type="pres">
      <dgm:prSet presAssocID="{2F024074-D2F4-4ACA-B437-F3D8180021DA}" presName="sibTrans" presStyleCnt="0"/>
      <dgm:spPr/>
    </dgm:pt>
    <dgm:pt modelId="{48F7DD8C-12F0-4080-ACAF-79D261D2B9D0}" type="pres">
      <dgm:prSet presAssocID="{8036CBAC-C957-4C45-8DB7-448C46C290C5}" presName="compNode" presStyleCnt="0"/>
      <dgm:spPr/>
    </dgm:pt>
    <dgm:pt modelId="{DBD11D1E-A956-4268-87F9-0B262C838B00}" type="pres">
      <dgm:prSet presAssocID="{8036CBAC-C957-4C45-8DB7-448C46C290C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ca de verificación"/>
        </a:ext>
      </dgm:extLst>
    </dgm:pt>
    <dgm:pt modelId="{6B2B93BA-FB82-4940-A8AB-AF3BFB75EC75}" type="pres">
      <dgm:prSet presAssocID="{8036CBAC-C957-4C45-8DB7-448C46C290C5}" presName="spaceRect" presStyleCnt="0"/>
      <dgm:spPr/>
    </dgm:pt>
    <dgm:pt modelId="{5145AFF4-22A2-4C80-B07F-ED36AAECA27A}" type="pres">
      <dgm:prSet presAssocID="{8036CBAC-C957-4C45-8DB7-448C46C290C5}" presName="textRect" presStyleLbl="revTx" presStyleIdx="1" presStyleCnt="3">
        <dgm:presLayoutVars>
          <dgm:chMax val="1"/>
          <dgm:chPref val="1"/>
        </dgm:presLayoutVars>
      </dgm:prSet>
      <dgm:spPr/>
    </dgm:pt>
    <dgm:pt modelId="{1C450BD0-9203-4A5F-BC99-DDE175F1DBF2}" type="pres">
      <dgm:prSet presAssocID="{E1912C23-08A4-4D09-A740-75EDC814B5C1}" presName="sibTrans" presStyleCnt="0"/>
      <dgm:spPr/>
    </dgm:pt>
    <dgm:pt modelId="{1511B5E9-324B-4A18-8519-82B707036A37}" type="pres">
      <dgm:prSet presAssocID="{96D48C00-EE1A-45DA-96B5-CD04CDD08C77}" presName="compNode" presStyleCnt="0"/>
      <dgm:spPr/>
    </dgm:pt>
    <dgm:pt modelId="{1A1F33FB-28C6-4382-9851-10AA4283C492}" type="pres">
      <dgm:prSet presAssocID="{96D48C00-EE1A-45DA-96B5-CD04CDD08C7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
        </a:ext>
      </dgm:extLst>
    </dgm:pt>
    <dgm:pt modelId="{16C78FF2-10D8-41BE-8327-D06B6B55F536}" type="pres">
      <dgm:prSet presAssocID="{96D48C00-EE1A-45DA-96B5-CD04CDD08C77}" presName="spaceRect" presStyleCnt="0"/>
      <dgm:spPr/>
    </dgm:pt>
    <dgm:pt modelId="{3987FD51-C28A-4E6B-B0E6-77F2048E9AE0}" type="pres">
      <dgm:prSet presAssocID="{96D48C00-EE1A-45DA-96B5-CD04CDD08C77}" presName="textRect" presStyleLbl="revTx" presStyleIdx="2" presStyleCnt="3" custLinFactNeighborY="-7299">
        <dgm:presLayoutVars>
          <dgm:chMax val="1"/>
          <dgm:chPref val="1"/>
        </dgm:presLayoutVars>
      </dgm:prSet>
      <dgm:spPr/>
    </dgm:pt>
  </dgm:ptLst>
  <dgm:cxnLst>
    <dgm:cxn modelId="{5C5EE708-06D7-4211-A5A8-6FF373FE1B81}" type="presOf" srcId="{96D48C00-EE1A-45DA-96B5-CD04CDD08C77}" destId="{3987FD51-C28A-4E6B-B0E6-77F2048E9AE0}" srcOrd="0" destOrd="0" presId="urn:microsoft.com/office/officeart/2018/2/layout/IconLabelList"/>
    <dgm:cxn modelId="{5478BE25-5B04-4735-B705-EA478D461ABE}" srcId="{3B98095B-82E6-44B7-AAAE-E46698E78590}" destId="{96D48C00-EE1A-45DA-96B5-CD04CDD08C77}" srcOrd="2" destOrd="0" parTransId="{6002F5F7-8AA7-4AAB-83CE-76F1D53D4975}" sibTransId="{34571E4D-6A28-4656-8D3C-B63F6FAA6F79}"/>
    <dgm:cxn modelId="{82C5453F-303F-44B8-BC6D-6277AC55F200}" type="presOf" srcId="{7B4ED952-83C1-465B-B1BA-80742267BD80}" destId="{CF21C7AD-D929-4218-870D-522222D5E7F7}" srcOrd="0" destOrd="0" presId="urn:microsoft.com/office/officeart/2018/2/layout/IconLabelList"/>
    <dgm:cxn modelId="{FAF8F481-24EB-4BBE-BC49-7FD2659F5F51}" type="presOf" srcId="{8036CBAC-C957-4C45-8DB7-448C46C290C5}" destId="{5145AFF4-22A2-4C80-B07F-ED36AAECA27A}" srcOrd="0" destOrd="0" presId="urn:microsoft.com/office/officeart/2018/2/layout/IconLabelList"/>
    <dgm:cxn modelId="{6650F581-CCE8-424F-8FB3-854989CFBF00}" type="presOf" srcId="{3B98095B-82E6-44B7-AAAE-E46698E78590}" destId="{C247962B-C9A2-478E-B083-22AC97F7FD6C}" srcOrd="0" destOrd="0" presId="urn:microsoft.com/office/officeart/2018/2/layout/IconLabelList"/>
    <dgm:cxn modelId="{2F6D288C-7926-4F76-805C-208A81CB0293}" srcId="{3B98095B-82E6-44B7-AAAE-E46698E78590}" destId="{7B4ED952-83C1-465B-B1BA-80742267BD80}" srcOrd="0" destOrd="0" parTransId="{7A87BAE0-5237-46E4-97D4-41D700ECAFD0}" sibTransId="{2F024074-D2F4-4ACA-B437-F3D8180021DA}"/>
    <dgm:cxn modelId="{3471E5E3-36ED-48C8-A744-72C501BE48CF}" srcId="{3B98095B-82E6-44B7-AAAE-E46698E78590}" destId="{8036CBAC-C957-4C45-8DB7-448C46C290C5}" srcOrd="1" destOrd="0" parTransId="{4964B087-B1BC-446D-9CD6-8E2002F8BF0E}" sibTransId="{E1912C23-08A4-4D09-A740-75EDC814B5C1}"/>
    <dgm:cxn modelId="{D93AE8E2-4D0B-4C6F-A8B4-F861A8CDFDA8}" type="presParOf" srcId="{C247962B-C9A2-478E-B083-22AC97F7FD6C}" destId="{1FF2C2DE-6989-43A1-81D6-3A0C90B35982}" srcOrd="0" destOrd="0" presId="urn:microsoft.com/office/officeart/2018/2/layout/IconLabelList"/>
    <dgm:cxn modelId="{88EB4CF6-4412-4108-97BA-EAEAC39FEF48}" type="presParOf" srcId="{1FF2C2DE-6989-43A1-81D6-3A0C90B35982}" destId="{DA365578-D792-46A0-8588-BF37F3F105F9}" srcOrd="0" destOrd="0" presId="urn:microsoft.com/office/officeart/2018/2/layout/IconLabelList"/>
    <dgm:cxn modelId="{7F399DE3-8837-4544-ADA9-96E47E0DB04E}" type="presParOf" srcId="{1FF2C2DE-6989-43A1-81D6-3A0C90B35982}" destId="{D3107571-A5CC-4561-8110-EF7AFECB3F74}" srcOrd="1" destOrd="0" presId="urn:microsoft.com/office/officeart/2018/2/layout/IconLabelList"/>
    <dgm:cxn modelId="{314572B8-9C07-48B0-AF41-BC1C620D51A6}" type="presParOf" srcId="{1FF2C2DE-6989-43A1-81D6-3A0C90B35982}" destId="{CF21C7AD-D929-4218-870D-522222D5E7F7}" srcOrd="2" destOrd="0" presId="urn:microsoft.com/office/officeart/2018/2/layout/IconLabelList"/>
    <dgm:cxn modelId="{F64C686E-0B36-48A9-828E-A43072FA8003}" type="presParOf" srcId="{C247962B-C9A2-478E-B083-22AC97F7FD6C}" destId="{0E720D92-D420-4EFC-8F0B-9F8F9320810C}" srcOrd="1" destOrd="0" presId="urn:microsoft.com/office/officeart/2018/2/layout/IconLabelList"/>
    <dgm:cxn modelId="{0610B608-9015-4561-960C-68855F88D14A}" type="presParOf" srcId="{C247962B-C9A2-478E-B083-22AC97F7FD6C}" destId="{48F7DD8C-12F0-4080-ACAF-79D261D2B9D0}" srcOrd="2" destOrd="0" presId="urn:microsoft.com/office/officeart/2018/2/layout/IconLabelList"/>
    <dgm:cxn modelId="{9C143A57-E025-45D1-9EE7-3C27246BD46E}" type="presParOf" srcId="{48F7DD8C-12F0-4080-ACAF-79D261D2B9D0}" destId="{DBD11D1E-A956-4268-87F9-0B262C838B00}" srcOrd="0" destOrd="0" presId="urn:microsoft.com/office/officeart/2018/2/layout/IconLabelList"/>
    <dgm:cxn modelId="{CD066E3B-0672-4126-AA2C-CFCAB670F730}" type="presParOf" srcId="{48F7DD8C-12F0-4080-ACAF-79D261D2B9D0}" destId="{6B2B93BA-FB82-4940-A8AB-AF3BFB75EC75}" srcOrd="1" destOrd="0" presId="urn:microsoft.com/office/officeart/2018/2/layout/IconLabelList"/>
    <dgm:cxn modelId="{08E2B592-62C6-449F-8B2D-593CE554C4D7}" type="presParOf" srcId="{48F7DD8C-12F0-4080-ACAF-79D261D2B9D0}" destId="{5145AFF4-22A2-4C80-B07F-ED36AAECA27A}" srcOrd="2" destOrd="0" presId="urn:microsoft.com/office/officeart/2018/2/layout/IconLabelList"/>
    <dgm:cxn modelId="{C6DFE808-54ED-4AAB-9DB2-79F0F599DF65}" type="presParOf" srcId="{C247962B-C9A2-478E-B083-22AC97F7FD6C}" destId="{1C450BD0-9203-4A5F-BC99-DDE175F1DBF2}" srcOrd="3" destOrd="0" presId="urn:microsoft.com/office/officeart/2018/2/layout/IconLabelList"/>
    <dgm:cxn modelId="{8A0F71AE-6C6D-459F-BC6D-756590624557}" type="presParOf" srcId="{C247962B-C9A2-478E-B083-22AC97F7FD6C}" destId="{1511B5E9-324B-4A18-8519-82B707036A37}" srcOrd="4" destOrd="0" presId="urn:microsoft.com/office/officeart/2018/2/layout/IconLabelList"/>
    <dgm:cxn modelId="{4C83B91F-BA30-4384-929D-5364EC872390}" type="presParOf" srcId="{1511B5E9-324B-4A18-8519-82B707036A37}" destId="{1A1F33FB-28C6-4382-9851-10AA4283C492}" srcOrd="0" destOrd="0" presId="urn:microsoft.com/office/officeart/2018/2/layout/IconLabelList"/>
    <dgm:cxn modelId="{2A09700F-DF62-493E-80EB-2CE95E14C1FE}" type="presParOf" srcId="{1511B5E9-324B-4A18-8519-82B707036A37}" destId="{16C78FF2-10D8-41BE-8327-D06B6B55F536}" srcOrd="1" destOrd="0" presId="urn:microsoft.com/office/officeart/2018/2/layout/IconLabelList"/>
    <dgm:cxn modelId="{9300ADBE-BE27-4992-AAAB-D578FC86532B}" type="presParOf" srcId="{1511B5E9-324B-4A18-8519-82B707036A37}" destId="{3987FD51-C28A-4E6B-B0E6-77F2048E9AE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0C0BE12-36C5-4A19-9179-C53C217CD98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A80B13E-4401-4A35-9A82-9C7A6D3CE901}">
      <dgm:prSet custT="1"/>
      <dgm:spPr/>
      <dgm:t>
        <a:bodyPr/>
        <a:lstStyle/>
        <a:p>
          <a:pPr algn="just"/>
          <a:r>
            <a:rPr lang="es-MX" sz="1500" dirty="0"/>
            <a:t>Artículo 31. 1. Se considerará reservada la información relativa a los procesos deliberativos de los órganos internos de los partidos políticos, la correspondiente a sus estrategias políticas, la contenida en todo tipo de encuestas por ellos ordenadas, así como la referida a las actividades de naturaleza privada, personal o familiar, de sus militantes, dirigentes, precandidatos y candidatos a cargos de elección popular, en términos de la ley de la materia.</a:t>
          </a:r>
          <a:endParaRPr lang="en-US" sz="1500" dirty="0"/>
        </a:p>
      </dgm:t>
    </dgm:pt>
    <dgm:pt modelId="{FAD27DAD-0D43-4997-92B4-CC10B1793EBC}" type="parTrans" cxnId="{9CF8927F-DB7E-43A7-9097-D5D263F3FB0E}">
      <dgm:prSet/>
      <dgm:spPr/>
      <dgm:t>
        <a:bodyPr/>
        <a:lstStyle/>
        <a:p>
          <a:endParaRPr lang="en-US"/>
        </a:p>
      </dgm:t>
    </dgm:pt>
    <dgm:pt modelId="{5B92169B-36A5-4C8A-8DF7-48F67B722178}" type="sibTrans" cxnId="{9CF8927F-DB7E-43A7-9097-D5D263F3FB0E}">
      <dgm:prSet/>
      <dgm:spPr/>
      <dgm:t>
        <a:bodyPr/>
        <a:lstStyle/>
        <a:p>
          <a:endParaRPr lang="en-US"/>
        </a:p>
      </dgm:t>
    </dgm:pt>
    <dgm:pt modelId="{9263AFEE-7707-4BA7-B75E-9A230F928243}">
      <dgm:prSet/>
      <dgm:spPr/>
      <dgm:t>
        <a:bodyPr/>
        <a:lstStyle/>
        <a:p>
          <a:pPr algn="just"/>
          <a:r>
            <a:rPr lang="es-MX" dirty="0"/>
            <a:t>2. No se podrá reservar la información relativa a la asignación y ejercicio de los gastos de campañas, precampañas y gastos en general del partido político con cuenta al presupuesto público, ni las aportaciones de cualquier tipo o especie que realicen los particulares sin importar el destino de los recursos aportados.</a:t>
          </a:r>
          <a:endParaRPr lang="en-US" dirty="0"/>
        </a:p>
      </dgm:t>
    </dgm:pt>
    <dgm:pt modelId="{5CF99A1C-32D5-4FF7-9B65-2B89B9AE6656}" type="parTrans" cxnId="{B102FD7F-A362-4462-B4D9-876071F97158}">
      <dgm:prSet/>
      <dgm:spPr/>
      <dgm:t>
        <a:bodyPr/>
        <a:lstStyle/>
        <a:p>
          <a:endParaRPr lang="en-US"/>
        </a:p>
      </dgm:t>
    </dgm:pt>
    <dgm:pt modelId="{642DC6EE-F4A6-4429-B98E-999CDE59DF14}" type="sibTrans" cxnId="{B102FD7F-A362-4462-B4D9-876071F97158}">
      <dgm:prSet/>
      <dgm:spPr/>
      <dgm:t>
        <a:bodyPr/>
        <a:lstStyle/>
        <a:p>
          <a:endParaRPr lang="en-US"/>
        </a:p>
      </dgm:t>
    </dgm:pt>
    <dgm:pt modelId="{49B41C24-FB04-4F6F-82BD-0BE7D55079FD}">
      <dgm:prSet/>
      <dgm:spPr/>
      <dgm:t>
        <a:bodyPr/>
        <a:lstStyle/>
        <a:p>
          <a:pPr algn="just"/>
          <a:r>
            <a:rPr lang="es-MX" dirty="0"/>
            <a:t>Artículo 32. 1. Los partidos políticos deberán mantener actualizada la información pública establecida en este Capítulo de forma permanente a través de sus páginas electrónicas, sin perjuicio de la periodicidad, formatos y medios que establezca para todas las obligaciones de transparencia, esta Ley y la normatividad de la materia.</a:t>
          </a:r>
          <a:endParaRPr lang="en-US" dirty="0"/>
        </a:p>
      </dgm:t>
    </dgm:pt>
    <dgm:pt modelId="{8561EDD9-C49F-412F-9DE9-4479793EBE77}" type="parTrans" cxnId="{292A6409-BB4E-41EF-B2C9-8EF1D20DDF36}">
      <dgm:prSet/>
      <dgm:spPr/>
      <dgm:t>
        <a:bodyPr/>
        <a:lstStyle/>
        <a:p>
          <a:endParaRPr lang="en-US"/>
        </a:p>
      </dgm:t>
    </dgm:pt>
    <dgm:pt modelId="{1315AC33-82E8-4DFA-BED2-D6BB96F965CA}" type="sibTrans" cxnId="{292A6409-BB4E-41EF-B2C9-8EF1D20DDF36}">
      <dgm:prSet/>
      <dgm:spPr/>
      <dgm:t>
        <a:bodyPr/>
        <a:lstStyle/>
        <a:p>
          <a:endParaRPr lang="en-US"/>
        </a:p>
      </dgm:t>
    </dgm:pt>
    <dgm:pt modelId="{C5692426-B359-4753-A367-715FC43768A7}" type="pres">
      <dgm:prSet presAssocID="{F0C0BE12-36C5-4A19-9179-C53C217CD984}" presName="root" presStyleCnt="0">
        <dgm:presLayoutVars>
          <dgm:dir/>
          <dgm:resizeHandles val="exact"/>
        </dgm:presLayoutVars>
      </dgm:prSet>
      <dgm:spPr/>
    </dgm:pt>
    <dgm:pt modelId="{BB213B6C-A4AE-4369-B6D7-4B58AE7836FC}" type="pres">
      <dgm:prSet presAssocID="{4A80B13E-4401-4A35-9A82-9C7A6D3CE901}" presName="compNode" presStyleCnt="0"/>
      <dgm:spPr/>
    </dgm:pt>
    <dgm:pt modelId="{83608189-EAFC-49EC-874D-BDC045842979}" type="pres">
      <dgm:prSet presAssocID="{4A80B13E-4401-4A35-9A82-9C7A6D3CE901}" presName="bgRect" presStyleLbl="bgShp" presStyleIdx="0" presStyleCnt="3" custLinFactNeighborX="29" custLinFactNeighborY="-45397"/>
      <dgm:spPr/>
    </dgm:pt>
    <dgm:pt modelId="{9CAA49DD-A69F-4913-9DDB-600C4825C851}" type="pres">
      <dgm:prSet presAssocID="{4A80B13E-4401-4A35-9A82-9C7A6D3CE901}"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upo de personas contorno"/>
        </a:ext>
      </dgm:extLst>
    </dgm:pt>
    <dgm:pt modelId="{E4351E36-143F-41E7-9BFD-7F4AB21C24B9}" type="pres">
      <dgm:prSet presAssocID="{4A80B13E-4401-4A35-9A82-9C7A6D3CE901}" presName="spaceRect" presStyleCnt="0"/>
      <dgm:spPr/>
    </dgm:pt>
    <dgm:pt modelId="{C9CF9946-E6D8-40C5-BD4D-EE1AB556BA08}" type="pres">
      <dgm:prSet presAssocID="{4A80B13E-4401-4A35-9A82-9C7A6D3CE901}" presName="parTx" presStyleLbl="revTx" presStyleIdx="0" presStyleCnt="3">
        <dgm:presLayoutVars>
          <dgm:chMax val="0"/>
          <dgm:chPref val="0"/>
        </dgm:presLayoutVars>
      </dgm:prSet>
      <dgm:spPr/>
    </dgm:pt>
    <dgm:pt modelId="{4B771CDA-DA3D-4BB5-9521-F6708C4EB7B3}" type="pres">
      <dgm:prSet presAssocID="{5B92169B-36A5-4C8A-8DF7-48F67B722178}" presName="sibTrans" presStyleCnt="0"/>
      <dgm:spPr/>
    </dgm:pt>
    <dgm:pt modelId="{72D39947-4F8A-4FDC-83A1-C32382FC14B5}" type="pres">
      <dgm:prSet presAssocID="{9263AFEE-7707-4BA7-B75E-9A230F928243}" presName="compNode" presStyleCnt="0"/>
      <dgm:spPr/>
    </dgm:pt>
    <dgm:pt modelId="{71B0FDD6-D4C2-4E1B-9FD7-D0B116F2FF92}" type="pres">
      <dgm:prSet presAssocID="{9263AFEE-7707-4BA7-B75E-9A230F928243}" presName="bgRect" presStyleLbl="bgShp" presStyleIdx="1" presStyleCnt="3"/>
      <dgm:spPr/>
    </dgm:pt>
    <dgm:pt modelId="{F3D2FFE4-61EA-4ABB-830A-A6AB8ADF4BED}" type="pres">
      <dgm:prSet presAssocID="{9263AFEE-7707-4BA7-B75E-9A230F928243}"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inero contorno"/>
        </a:ext>
      </dgm:extLst>
    </dgm:pt>
    <dgm:pt modelId="{D1A9BD89-17CE-47B3-959A-B00D2855D3C9}" type="pres">
      <dgm:prSet presAssocID="{9263AFEE-7707-4BA7-B75E-9A230F928243}" presName="spaceRect" presStyleCnt="0"/>
      <dgm:spPr/>
    </dgm:pt>
    <dgm:pt modelId="{83A70D6C-BA4E-4D65-A82E-27B2212A70DF}" type="pres">
      <dgm:prSet presAssocID="{9263AFEE-7707-4BA7-B75E-9A230F928243}" presName="parTx" presStyleLbl="revTx" presStyleIdx="1" presStyleCnt="3">
        <dgm:presLayoutVars>
          <dgm:chMax val="0"/>
          <dgm:chPref val="0"/>
        </dgm:presLayoutVars>
      </dgm:prSet>
      <dgm:spPr/>
    </dgm:pt>
    <dgm:pt modelId="{4E79850B-4667-4A81-AC33-5D914E4BF212}" type="pres">
      <dgm:prSet presAssocID="{642DC6EE-F4A6-4429-B98E-999CDE59DF14}" presName="sibTrans" presStyleCnt="0"/>
      <dgm:spPr/>
    </dgm:pt>
    <dgm:pt modelId="{553F0402-D2FE-4A91-8D90-C15321C9F35F}" type="pres">
      <dgm:prSet presAssocID="{49B41C24-FB04-4F6F-82BD-0BE7D55079FD}" presName="compNode" presStyleCnt="0"/>
      <dgm:spPr/>
    </dgm:pt>
    <dgm:pt modelId="{EA942054-701A-4A09-8B7D-790CF2AE9FE3}" type="pres">
      <dgm:prSet presAssocID="{49B41C24-FB04-4F6F-82BD-0BE7D55079FD}" presName="bgRect" presStyleLbl="bgShp" presStyleIdx="2" presStyleCnt="3"/>
      <dgm:spPr/>
    </dgm:pt>
    <dgm:pt modelId="{D01AD57E-BCFC-4538-8F0D-699C380181EB}" type="pres">
      <dgm:prSet presAssocID="{49B41C24-FB04-4F6F-82BD-0BE7D55079FD}"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nternet contorno"/>
        </a:ext>
      </dgm:extLst>
    </dgm:pt>
    <dgm:pt modelId="{034F7541-6D96-43A3-BF34-857DBCB145CF}" type="pres">
      <dgm:prSet presAssocID="{49B41C24-FB04-4F6F-82BD-0BE7D55079FD}" presName="spaceRect" presStyleCnt="0"/>
      <dgm:spPr/>
    </dgm:pt>
    <dgm:pt modelId="{341EA80B-E9D8-4F8E-9AB1-0C2CB66269C1}" type="pres">
      <dgm:prSet presAssocID="{49B41C24-FB04-4F6F-82BD-0BE7D55079FD}" presName="parTx" presStyleLbl="revTx" presStyleIdx="2" presStyleCnt="3">
        <dgm:presLayoutVars>
          <dgm:chMax val="0"/>
          <dgm:chPref val="0"/>
        </dgm:presLayoutVars>
      </dgm:prSet>
      <dgm:spPr/>
    </dgm:pt>
  </dgm:ptLst>
  <dgm:cxnLst>
    <dgm:cxn modelId="{292A6409-BB4E-41EF-B2C9-8EF1D20DDF36}" srcId="{F0C0BE12-36C5-4A19-9179-C53C217CD984}" destId="{49B41C24-FB04-4F6F-82BD-0BE7D55079FD}" srcOrd="2" destOrd="0" parTransId="{8561EDD9-C49F-412F-9DE9-4479793EBE77}" sibTransId="{1315AC33-82E8-4DFA-BED2-D6BB96F965CA}"/>
    <dgm:cxn modelId="{6321852C-DA12-4074-A3C9-8312BC8138D3}" type="presOf" srcId="{9263AFEE-7707-4BA7-B75E-9A230F928243}" destId="{83A70D6C-BA4E-4D65-A82E-27B2212A70DF}" srcOrd="0" destOrd="0" presId="urn:microsoft.com/office/officeart/2018/2/layout/IconVerticalSolidList"/>
    <dgm:cxn modelId="{41E7C733-8A98-4E99-B294-E02EA313BAA4}" type="presOf" srcId="{4A80B13E-4401-4A35-9A82-9C7A6D3CE901}" destId="{C9CF9946-E6D8-40C5-BD4D-EE1AB556BA08}" srcOrd="0" destOrd="0" presId="urn:microsoft.com/office/officeart/2018/2/layout/IconVerticalSolidList"/>
    <dgm:cxn modelId="{9CF8927F-DB7E-43A7-9097-D5D263F3FB0E}" srcId="{F0C0BE12-36C5-4A19-9179-C53C217CD984}" destId="{4A80B13E-4401-4A35-9A82-9C7A6D3CE901}" srcOrd="0" destOrd="0" parTransId="{FAD27DAD-0D43-4997-92B4-CC10B1793EBC}" sibTransId="{5B92169B-36A5-4C8A-8DF7-48F67B722178}"/>
    <dgm:cxn modelId="{B102FD7F-A362-4462-B4D9-876071F97158}" srcId="{F0C0BE12-36C5-4A19-9179-C53C217CD984}" destId="{9263AFEE-7707-4BA7-B75E-9A230F928243}" srcOrd="1" destOrd="0" parTransId="{5CF99A1C-32D5-4FF7-9B65-2B89B9AE6656}" sibTransId="{642DC6EE-F4A6-4429-B98E-999CDE59DF14}"/>
    <dgm:cxn modelId="{96D8AFD5-BFD4-4151-9645-2D17C589472C}" type="presOf" srcId="{49B41C24-FB04-4F6F-82BD-0BE7D55079FD}" destId="{341EA80B-E9D8-4F8E-9AB1-0C2CB66269C1}" srcOrd="0" destOrd="0" presId="urn:microsoft.com/office/officeart/2018/2/layout/IconVerticalSolidList"/>
    <dgm:cxn modelId="{AC6B75DC-BE50-4CB3-AFB2-B33416873B82}" type="presOf" srcId="{F0C0BE12-36C5-4A19-9179-C53C217CD984}" destId="{C5692426-B359-4753-A367-715FC43768A7}" srcOrd="0" destOrd="0" presId="urn:microsoft.com/office/officeart/2018/2/layout/IconVerticalSolidList"/>
    <dgm:cxn modelId="{086AF6B9-C3E3-41B0-BA8C-7B17001DC57D}" type="presParOf" srcId="{C5692426-B359-4753-A367-715FC43768A7}" destId="{BB213B6C-A4AE-4369-B6D7-4B58AE7836FC}" srcOrd="0" destOrd="0" presId="urn:microsoft.com/office/officeart/2018/2/layout/IconVerticalSolidList"/>
    <dgm:cxn modelId="{9A9586BA-0CC0-45E0-AAA7-B1B251310AF6}" type="presParOf" srcId="{BB213B6C-A4AE-4369-B6D7-4B58AE7836FC}" destId="{83608189-EAFC-49EC-874D-BDC045842979}" srcOrd="0" destOrd="0" presId="urn:microsoft.com/office/officeart/2018/2/layout/IconVerticalSolidList"/>
    <dgm:cxn modelId="{C746E50A-2444-48F5-9795-3D9F618264E6}" type="presParOf" srcId="{BB213B6C-A4AE-4369-B6D7-4B58AE7836FC}" destId="{9CAA49DD-A69F-4913-9DDB-600C4825C851}" srcOrd="1" destOrd="0" presId="urn:microsoft.com/office/officeart/2018/2/layout/IconVerticalSolidList"/>
    <dgm:cxn modelId="{BEB4A035-4B20-4A47-BA51-B5E9699177E3}" type="presParOf" srcId="{BB213B6C-A4AE-4369-B6D7-4B58AE7836FC}" destId="{E4351E36-143F-41E7-9BFD-7F4AB21C24B9}" srcOrd="2" destOrd="0" presId="urn:microsoft.com/office/officeart/2018/2/layout/IconVerticalSolidList"/>
    <dgm:cxn modelId="{3D775E6E-C985-49C9-B6B3-301C519609BC}" type="presParOf" srcId="{BB213B6C-A4AE-4369-B6D7-4B58AE7836FC}" destId="{C9CF9946-E6D8-40C5-BD4D-EE1AB556BA08}" srcOrd="3" destOrd="0" presId="urn:microsoft.com/office/officeart/2018/2/layout/IconVerticalSolidList"/>
    <dgm:cxn modelId="{D142C62C-2474-443B-8B2C-6ED6814B345F}" type="presParOf" srcId="{C5692426-B359-4753-A367-715FC43768A7}" destId="{4B771CDA-DA3D-4BB5-9521-F6708C4EB7B3}" srcOrd="1" destOrd="0" presId="urn:microsoft.com/office/officeart/2018/2/layout/IconVerticalSolidList"/>
    <dgm:cxn modelId="{D9F4FE23-00DB-4B1A-8B60-0FD7F9531AD4}" type="presParOf" srcId="{C5692426-B359-4753-A367-715FC43768A7}" destId="{72D39947-4F8A-4FDC-83A1-C32382FC14B5}" srcOrd="2" destOrd="0" presId="urn:microsoft.com/office/officeart/2018/2/layout/IconVerticalSolidList"/>
    <dgm:cxn modelId="{03FAEC82-24DB-4862-85E9-914BDE87CFF2}" type="presParOf" srcId="{72D39947-4F8A-4FDC-83A1-C32382FC14B5}" destId="{71B0FDD6-D4C2-4E1B-9FD7-D0B116F2FF92}" srcOrd="0" destOrd="0" presId="urn:microsoft.com/office/officeart/2018/2/layout/IconVerticalSolidList"/>
    <dgm:cxn modelId="{E6695DA8-D1E9-46F6-81B6-2206E86BDE65}" type="presParOf" srcId="{72D39947-4F8A-4FDC-83A1-C32382FC14B5}" destId="{F3D2FFE4-61EA-4ABB-830A-A6AB8ADF4BED}" srcOrd="1" destOrd="0" presId="urn:microsoft.com/office/officeart/2018/2/layout/IconVerticalSolidList"/>
    <dgm:cxn modelId="{F3459C27-86A0-4251-BF16-04E26095951E}" type="presParOf" srcId="{72D39947-4F8A-4FDC-83A1-C32382FC14B5}" destId="{D1A9BD89-17CE-47B3-959A-B00D2855D3C9}" srcOrd="2" destOrd="0" presId="urn:microsoft.com/office/officeart/2018/2/layout/IconVerticalSolidList"/>
    <dgm:cxn modelId="{97925879-4440-43DF-992C-33453C207AE4}" type="presParOf" srcId="{72D39947-4F8A-4FDC-83A1-C32382FC14B5}" destId="{83A70D6C-BA4E-4D65-A82E-27B2212A70DF}" srcOrd="3" destOrd="0" presId="urn:microsoft.com/office/officeart/2018/2/layout/IconVerticalSolidList"/>
    <dgm:cxn modelId="{869610F0-01C4-4199-9C58-65AD4E85BF95}" type="presParOf" srcId="{C5692426-B359-4753-A367-715FC43768A7}" destId="{4E79850B-4667-4A81-AC33-5D914E4BF212}" srcOrd="3" destOrd="0" presId="urn:microsoft.com/office/officeart/2018/2/layout/IconVerticalSolidList"/>
    <dgm:cxn modelId="{C1632D35-6E7E-4E76-97DC-C6FF0AF6DC68}" type="presParOf" srcId="{C5692426-B359-4753-A367-715FC43768A7}" destId="{553F0402-D2FE-4A91-8D90-C15321C9F35F}" srcOrd="4" destOrd="0" presId="urn:microsoft.com/office/officeart/2018/2/layout/IconVerticalSolidList"/>
    <dgm:cxn modelId="{20CBD427-71D4-4553-8883-BA707B67B254}" type="presParOf" srcId="{553F0402-D2FE-4A91-8D90-C15321C9F35F}" destId="{EA942054-701A-4A09-8B7D-790CF2AE9FE3}" srcOrd="0" destOrd="0" presId="urn:microsoft.com/office/officeart/2018/2/layout/IconVerticalSolidList"/>
    <dgm:cxn modelId="{545FCC28-D5AF-485A-9ADC-C5E8BF2ED5B1}" type="presParOf" srcId="{553F0402-D2FE-4A91-8D90-C15321C9F35F}" destId="{D01AD57E-BCFC-4538-8F0D-699C380181EB}" srcOrd="1" destOrd="0" presId="urn:microsoft.com/office/officeart/2018/2/layout/IconVerticalSolidList"/>
    <dgm:cxn modelId="{43CB658B-090D-45F5-8D76-6CA6A25E8184}" type="presParOf" srcId="{553F0402-D2FE-4A91-8D90-C15321C9F35F}" destId="{034F7541-6D96-43A3-BF34-857DBCB145CF}" srcOrd="2" destOrd="0" presId="urn:microsoft.com/office/officeart/2018/2/layout/IconVerticalSolidList"/>
    <dgm:cxn modelId="{F735DCE7-065F-4A3F-A7CC-7BFEF4D3C9EA}" type="presParOf" srcId="{553F0402-D2FE-4A91-8D90-C15321C9F35F}" destId="{341EA80B-E9D8-4F8E-9AB1-0C2CB66269C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5D763EB-7E93-465C-B9F5-5F850B5683C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AC4D506-8011-434D-9071-A6E763EC3E49}">
      <dgm:prSet custT="1"/>
      <dgm:spPr/>
      <dgm:t>
        <a:bodyPr/>
        <a:lstStyle/>
        <a:p>
          <a:pPr algn="just"/>
          <a:r>
            <a:rPr lang="es-MX" sz="1600" dirty="0"/>
            <a:t>Confirmar, en la materia de impugnación, el acuerdo INE/CG830/2022 del Consejo General del INE, por el que se emitieron los Lineamientos para verificar el cumplimiento de la </a:t>
          </a:r>
          <a:r>
            <a:rPr lang="es-MX" sz="1600" dirty="0" err="1"/>
            <a:t>autoadscripción</a:t>
          </a:r>
          <a:r>
            <a:rPr lang="es-MX" sz="1600" dirty="0"/>
            <a:t> calificada de las personas que se postulen en observancia a la acción afirmativa indígena para las candidaturas a cargos federales de elección popular.</a:t>
          </a:r>
          <a:endParaRPr lang="en-US" sz="1600" dirty="0"/>
        </a:p>
      </dgm:t>
    </dgm:pt>
    <dgm:pt modelId="{5698AA71-172D-4862-98D8-476E9E28B9C3}" type="parTrans" cxnId="{690B2DB3-9A40-4AFC-AF64-7DA6BADA74FF}">
      <dgm:prSet/>
      <dgm:spPr/>
      <dgm:t>
        <a:bodyPr/>
        <a:lstStyle/>
        <a:p>
          <a:endParaRPr lang="en-US"/>
        </a:p>
      </dgm:t>
    </dgm:pt>
    <dgm:pt modelId="{21DFDE61-2CE5-4025-BCA1-EB299E0AEDCB}" type="sibTrans" cxnId="{690B2DB3-9A40-4AFC-AF64-7DA6BADA74FF}">
      <dgm:prSet/>
      <dgm:spPr/>
      <dgm:t>
        <a:bodyPr/>
        <a:lstStyle/>
        <a:p>
          <a:endParaRPr lang="en-US"/>
        </a:p>
      </dgm:t>
    </dgm:pt>
    <dgm:pt modelId="{BEA60AC7-C006-4611-83FD-CDB50AFA6C79}">
      <dgm:prSet custT="1"/>
      <dgm:spPr/>
      <dgm:t>
        <a:bodyPr/>
        <a:lstStyle/>
        <a:p>
          <a:pPr algn="just"/>
          <a:r>
            <a:rPr lang="es-MX" sz="1600" dirty="0"/>
            <a:t>El partido accionante refiere que existe omisión de regular en los Lineamientos 33, 35 y 37 un mecanismo para que la información confidencial de personas indígenas que se postulen a cargos federales de elección popular no circule por las manos de funcionarios de los partidos políticos o coaliciones, lo que implica violación a las leyes de transparencia y de protección de datos personales, al no ser sólo la vocalía o la Dirección de Prerrogativas y Partidos Políticos la receptora de los datos personales, con lo que se dificultaría que sea sancionada una conducta que vulnere la confidencialidad de dichos datos.</a:t>
          </a:r>
          <a:endParaRPr lang="en-US" sz="1600" dirty="0"/>
        </a:p>
      </dgm:t>
    </dgm:pt>
    <dgm:pt modelId="{6205C54D-5F51-43C7-B338-F8D464954722}" type="parTrans" cxnId="{678C9A1C-9B56-4805-ABE8-09AA58F30451}">
      <dgm:prSet/>
      <dgm:spPr/>
      <dgm:t>
        <a:bodyPr/>
        <a:lstStyle/>
        <a:p>
          <a:endParaRPr lang="en-US"/>
        </a:p>
      </dgm:t>
    </dgm:pt>
    <dgm:pt modelId="{BE3FBEA7-5A97-4C13-9FFD-448006DBFFBA}" type="sibTrans" cxnId="{678C9A1C-9B56-4805-ABE8-09AA58F30451}">
      <dgm:prSet/>
      <dgm:spPr/>
      <dgm:t>
        <a:bodyPr/>
        <a:lstStyle/>
        <a:p>
          <a:endParaRPr lang="en-US"/>
        </a:p>
      </dgm:t>
    </dgm:pt>
    <dgm:pt modelId="{E2366206-F26C-4800-8E8E-2EBE4478949B}" type="pres">
      <dgm:prSet presAssocID="{05D763EB-7E93-465C-B9F5-5F850B5683CF}" presName="root" presStyleCnt="0">
        <dgm:presLayoutVars>
          <dgm:dir/>
          <dgm:resizeHandles val="exact"/>
        </dgm:presLayoutVars>
      </dgm:prSet>
      <dgm:spPr/>
    </dgm:pt>
    <dgm:pt modelId="{BEEC24C7-F775-4E0D-894C-FE5DD09602D5}" type="pres">
      <dgm:prSet presAssocID="{1AC4D506-8011-434D-9071-A6E763EC3E49}" presName="compNode" presStyleCnt="0"/>
      <dgm:spPr/>
    </dgm:pt>
    <dgm:pt modelId="{A4E68786-1BF6-4229-86F3-8B74068835BE}" type="pres">
      <dgm:prSet presAssocID="{1AC4D506-8011-434D-9071-A6E763EC3E49}" presName="bgRect" presStyleLbl="bgShp" presStyleIdx="0" presStyleCnt="2"/>
      <dgm:spPr/>
    </dgm:pt>
    <dgm:pt modelId="{E8C96854-48E7-4671-BBD7-63708F1C0B57}" type="pres">
      <dgm:prSet presAssocID="{1AC4D506-8011-434D-9071-A6E763EC3E4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tract"/>
        </a:ext>
      </dgm:extLst>
    </dgm:pt>
    <dgm:pt modelId="{E81A34FF-9B44-403A-B227-FDAB01CBA537}" type="pres">
      <dgm:prSet presAssocID="{1AC4D506-8011-434D-9071-A6E763EC3E49}" presName="spaceRect" presStyleCnt="0"/>
      <dgm:spPr/>
    </dgm:pt>
    <dgm:pt modelId="{6B314043-1639-4074-803F-E5826D541198}" type="pres">
      <dgm:prSet presAssocID="{1AC4D506-8011-434D-9071-A6E763EC3E49}" presName="parTx" presStyleLbl="revTx" presStyleIdx="0" presStyleCnt="2">
        <dgm:presLayoutVars>
          <dgm:chMax val="0"/>
          <dgm:chPref val="0"/>
        </dgm:presLayoutVars>
      </dgm:prSet>
      <dgm:spPr/>
    </dgm:pt>
    <dgm:pt modelId="{81DB6B45-DBAB-4057-A022-20493D5E01EB}" type="pres">
      <dgm:prSet presAssocID="{21DFDE61-2CE5-4025-BCA1-EB299E0AEDCB}" presName="sibTrans" presStyleCnt="0"/>
      <dgm:spPr/>
    </dgm:pt>
    <dgm:pt modelId="{911793B1-32A7-4B7C-BE02-E67E0CC8DDBB}" type="pres">
      <dgm:prSet presAssocID="{BEA60AC7-C006-4611-83FD-CDB50AFA6C79}" presName="compNode" presStyleCnt="0"/>
      <dgm:spPr/>
    </dgm:pt>
    <dgm:pt modelId="{9EB1D988-9ADB-4134-AB29-4FE089DDD257}" type="pres">
      <dgm:prSet presAssocID="{BEA60AC7-C006-4611-83FD-CDB50AFA6C79}" presName="bgRect" presStyleLbl="bgShp" presStyleIdx="1" presStyleCnt="2"/>
      <dgm:spPr/>
    </dgm:pt>
    <dgm:pt modelId="{4A749AE8-84B1-45C8-B7C9-60D987BC7ABC}" type="pres">
      <dgm:prSet presAssocID="{BEA60AC7-C006-4611-83FD-CDB50AFA6C7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C7C51C7A-5D07-46C7-8262-89FCAB8FD0A6}" type="pres">
      <dgm:prSet presAssocID="{BEA60AC7-C006-4611-83FD-CDB50AFA6C79}" presName="spaceRect" presStyleCnt="0"/>
      <dgm:spPr/>
    </dgm:pt>
    <dgm:pt modelId="{65F75E4A-0152-4409-897D-F428EA2B1A9F}" type="pres">
      <dgm:prSet presAssocID="{BEA60AC7-C006-4611-83FD-CDB50AFA6C79}" presName="parTx" presStyleLbl="revTx" presStyleIdx="1" presStyleCnt="2">
        <dgm:presLayoutVars>
          <dgm:chMax val="0"/>
          <dgm:chPref val="0"/>
        </dgm:presLayoutVars>
      </dgm:prSet>
      <dgm:spPr/>
    </dgm:pt>
  </dgm:ptLst>
  <dgm:cxnLst>
    <dgm:cxn modelId="{115D431C-81B0-4115-B20A-06A88F19FE12}" type="presOf" srcId="{05D763EB-7E93-465C-B9F5-5F850B5683CF}" destId="{E2366206-F26C-4800-8E8E-2EBE4478949B}" srcOrd="0" destOrd="0" presId="urn:microsoft.com/office/officeart/2018/2/layout/IconVerticalSolidList"/>
    <dgm:cxn modelId="{678C9A1C-9B56-4805-ABE8-09AA58F30451}" srcId="{05D763EB-7E93-465C-B9F5-5F850B5683CF}" destId="{BEA60AC7-C006-4611-83FD-CDB50AFA6C79}" srcOrd="1" destOrd="0" parTransId="{6205C54D-5F51-43C7-B338-F8D464954722}" sibTransId="{BE3FBEA7-5A97-4C13-9FFD-448006DBFFBA}"/>
    <dgm:cxn modelId="{690B2DB3-9A40-4AFC-AF64-7DA6BADA74FF}" srcId="{05D763EB-7E93-465C-B9F5-5F850B5683CF}" destId="{1AC4D506-8011-434D-9071-A6E763EC3E49}" srcOrd="0" destOrd="0" parTransId="{5698AA71-172D-4862-98D8-476E9E28B9C3}" sibTransId="{21DFDE61-2CE5-4025-BCA1-EB299E0AEDCB}"/>
    <dgm:cxn modelId="{CBBB8AC6-FBD9-4426-BB92-5F4F532010E7}" type="presOf" srcId="{BEA60AC7-C006-4611-83FD-CDB50AFA6C79}" destId="{65F75E4A-0152-4409-897D-F428EA2B1A9F}" srcOrd="0" destOrd="0" presId="urn:microsoft.com/office/officeart/2018/2/layout/IconVerticalSolidList"/>
    <dgm:cxn modelId="{6DD680CB-22AE-498D-BF01-C4B51B3182EC}" type="presOf" srcId="{1AC4D506-8011-434D-9071-A6E763EC3E49}" destId="{6B314043-1639-4074-803F-E5826D541198}" srcOrd="0" destOrd="0" presId="urn:microsoft.com/office/officeart/2018/2/layout/IconVerticalSolidList"/>
    <dgm:cxn modelId="{295BB00F-9FFA-405E-9613-7BAF3D5029EC}" type="presParOf" srcId="{E2366206-F26C-4800-8E8E-2EBE4478949B}" destId="{BEEC24C7-F775-4E0D-894C-FE5DD09602D5}" srcOrd="0" destOrd="0" presId="urn:microsoft.com/office/officeart/2018/2/layout/IconVerticalSolidList"/>
    <dgm:cxn modelId="{0D45AFF7-4233-4646-B434-51BC94643FDF}" type="presParOf" srcId="{BEEC24C7-F775-4E0D-894C-FE5DD09602D5}" destId="{A4E68786-1BF6-4229-86F3-8B74068835BE}" srcOrd="0" destOrd="0" presId="urn:microsoft.com/office/officeart/2018/2/layout/IconVerticalSolidList"/>
    <dgm:cxn modelId="{0370256C-E774-4ADE-BEB3-D0E94310F0CC}" type="presParOf" srcId="{BEEC24C7-F775-4E0D-894C-FE5DD09602D5}" destId="{E8C96854-48E7-4671-BBD7-63708F1C0B57}" srcOrd="1" destOrd="0" presId="urn:microsoft.com/office/officeart/2018/2/layout/IconVerticalSolidList"/>
    <dgm:cxn modelId="{B7F3BF01-9A16-4A92-BF93-6ECFE0563D79}" type="presParOf" srcId="{BEEC24C7-F775-4E0D-894C-FE5DD09602D5}" destId="{E81A34FF-9B44-403A-B227-FDAB01CBA537}" srcOrd="2" destOrd="0" presId="urn:microsoft.com/office/officeart/2018/2/layout/IconVerticalSolidList"/>
    <dgm:cxn modelId="{78F9A1D3-FEC4-41E1-A6CB-199EB3648E87}" type="presParOf" srcId="{BEEC24C7-F775-4E0D-894C-FE5DD09602D5}" destId="{6B314043-1639-4074-803F-E5826D541198}" srcOrd="3" destOrd="0" presId="urn:microsoft.com/office/officeart/2018/2/layout/IconVerticalSolidList"/>
    <dgm:cxn modelId="{377AA68C-05D1-4501-AE83-F8A0E8ED0C4E}" type="presParOf" srcId="{E2366206-F26C-4800-8E8E-2EBE4478949B}" destId="{81DB6B45-DBAB-4057-A022-20493D5E01EB}" srcOrd="1" destOrd="0" presId="urn:microsoft.com/office/officeart/2018/2/layout/IconVerticalSolidList"/>
    <dgm:cxn modelId="{75AE1263-0970-48A5-969F-2403B5E79CDE}" type="presParOf" srcId="{E2366206-F26C-4800-8E8E-2EBE4478949B}" destId="{911793B1-32A7-4B7C-BE02-E67E0CC8DDBB}" srcOrd="2" destOrd="0" presId="urn:microsoft.com/office/officeart/2018/2/layout/IconVerticalSolidList"/>
    <dgm:cxn modelId="{349C2FD7-BDA5-4EAC-B9F7-F0D9498DF7E0}" type="presParOf" srcId="{911793B1-32A7-4B7C-BE02-E67E0CC8DDBB}" destId="{9EB1D988-9ADB-4134-AB29-4FE089DDD257}" srcOrd="0" destOrd="0" presId="urn:microsoft.com/office/officeart/2018/2/layout/IconVerticalSolidList"/>
    <dgm:cxn modelId="{8E135ECA-917B-4FA7-9BAD-F6F9E3E951C8}" type="presParOf" srcId="{911793B1-32A7-4B7C-BE02-E67E0CC8DDBB}" destId="{4A749AE8-84B1-45C8-B7C9-60D987BC7ABC}" srcOrd="1" destOrd="0" presId="urn:microsoft.com/office/officeart/2018/2/layout/IconVerticalSolidList"/>
    <dgm:cxn modelId="{E8D57771-CF03-4C41-BE63-11448DBBA9F0}" type="presParOf" srcId="{911793B1-32A7-4B7C-BE02-E67E0CC8DDBB}" destId="{C7C51C7A-5D07-46C7-8262-89FCAB8FD0A6}" srcOrd="2" destOrd="0" presId="urn:microsoft.com/office/officeart/2018/2/layout/IconVerticalSolidList"/>
    <dgm:cxn modelId="{79773AE5-9F14-4790-A118-010BD092B4CF}" type="presParOf" srcId="{911793B1-32A7-4B7C-BE02-E67E0CC8DDBB}" destId="{65F75E4A-0152-4409-897D-F428EA2B1A9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1D04D75-F7C9-4743-A380-23F80F63E5C9}" type="doc">
      <dgm:prSet loTypeId="urn:microsoft.com/office/officeart/2005/8/layout/process1" loCatId="process" qsTypeId="urn:microsoft.com/office/officeart/2005/8/quickstyle/simple1" qsCatId="simple" csTypeId="urn:microsoft.com/office/officeart/2005/8/colors/colorful2" csCatId="colorful"/>
      <dgm:spPr/>
      <dgm:t>
        <a:bodyPr/>
        <a:lstStyle/>
        <a:p>
          <a:endParaRPr lang="en-US"/>
        </a:p>
      </dgm:t>
    </dgm:pt>
    <dgm:pt modelId="{6819679D-CF7A-4D5F-A75B-114A90E3CF0F}">
      <dgm:prSet custT="1"/>
      <dgm:spPr/>
      <dgm:t>
        <a:bodyPr/>
        <a:lstStyle/>
        <a:p>
          <a:pPr algn="just"/>
          <a:r>
            <a:rPr lang="es-MX" sz="1800" dirty="0"/>
            <a:t>Sala </a:t>
          </a:r>
          <a:r>
            <a:rPr lang="es-MX" sz="1900" dirty="0"/>
            <a:t>Superior estima infundados los planteamientos, porque el hecho de que sean los partidos políticos y coaliciones quienes postulen las candidaturas indígenas en los veintiún distritos electorales constituye un aspecto firme, por lo cual, al ser tales entes quienes presentan las candidaturas, es evidente que son ellos quienes deben presentar la documentación atinente, lo que torna necesario que por ellos pase la documentación de las personas candidatas, entre las que se encuentra la dirigida a evidenciar su adscripción calificada como indígenas.</a:t>
          </a:r>
          <a:endParaRPr lang="en-US" sz="1900" dirty="0"/>
        </a:p>
      </dgm:t>
    </dgm:pt>
    <dgm:pt modelId="{06A3664D-5372-4258-ACB8-169E1AF3919B}" type="parTrans" cxnId="{0A282B56-BCA9-4738-80EF-64E157EF8069}">
      <dgm:prSet/>
      <dgm:spPr/>
      <dgm:t>
        <a:bodyPr/>
        <a:lstStyle/>
        <a:p>
          <a:endParaRPr lang="en-US"/>
        </a:p>
      </dgm:t>
    </dgm:pt>
    <dgm:pt modelId="{2529D1DA-01F1-470C-A26B-0E22BC1C928D}" type="sibTrans" cxnId="{0A282B56-BCA9-4738-80EF-64E157EF8069}">
      <dgm:prSet/>
      <dgm:spPr/>
      <dgm:t>
        <a:bodyPr/>
        <a:lstStyle/>
        <a:p>
          <a:endParaRPr lang="en-US"/>
        </a:p>
      </dgm:t>
    </dgm:pt>
    <dgm:pt modelId="{F1C8CD70-2E1D-47C5-A536-379B91356CC3}">
      <dgm:prSet custT="1"/>
      <dgm:spPr/>
      <dgm:t>
        <a:bodyPr/>
        <a:lstStyle/>
        <a:p>
          <a:pPr algn="just"/>
          <a:r>
            <a:rPr lang="es-MX" sz="1900" dirty="0"/>
            <a:t>Aunado a lo anterior, el que la documentación de las personas candidatas pase por los órganos de los partidos políticos y coaliciones, </a:t>
          </a:r>
          <a:r>
            <a:rPr lang="es-MX" sz="1900" b="1" u="sng" dirty="0"/>
            <a:t>no impide que éstos puedan ser sancionados por un manejo indebido que vulnere la confidencialidad de los datos personales</a:t>
          </a:r>
          <a:r>
            <a:rPr lang="es-MX" sz="1900" dirty="0"/>
            <a:t>, pues del artículo 1, en relación con el 9, de la Ley Federal de Transparencia y Acceso a la Información Pública, es posible advertir que </a:t>
          </a:r>
          <a:r>
            <a:rPr lang="es-MX" sz="1900" dirty="0">
              <a:effectLst>
                <a:outerShdw blurRad="38100" dist="38100" dir="2700000" algn="tl">
                  <a:srgbClr val="000000">
                    <a:alpha val="43137"/>
                  </a:srgbClr>
                </a:outerShdw>
              </a:effectLst>
            </a:rPr>
            <a:t>los partidos políticos son sujetos obligados a transparentar y permitir el acceso a la información y proteger los datos personales que obren en su poder</a:t>
          </a:r>
          <a:r>
            <a:rPr lang="es-MX" sz="1900" dirty="0"/>
            <a:t>.</a:t>
          </a:r>
          <a:endParaRPr lang="en-US" sz="1900" dirty="0"/>
        </a:p>
      </dgm:t>
    </dgm:pt>
    <dgm:pt modelId="{E6A17C62-D020-4292-B941-8B9A16F044B6}" type="parTrans" cxnId="{1F8B6C98-6D58-4F36-A663-D8E14DB9D969}">
      <dgm:prSet/>
      <dgm:spPr/>
      <dgm:t>
        <a:bodyPr/>
        <a:lstStyle/>
        <a:p>
          <a:endParaRPr lang="en-US"/>
        </a:p>
      </dgm:t>
    </dgm:pt>
    <dgm:pt modelId="{1CE81B0C-7421-468E-9E08-F4BC5C68104E}" type="sibTrans" cxnId="{1F8B6C98-6D58-4F36-A663-D8E14DB9D969}">
      <dgm:prSet/>
      <dgm:spPr/>
      <dgm:t>
        <a:bodyPr/>
        <a:lstStyle/>
        <a:p>
          <a:endParaRPr lang="en-US"/>
        </a:p>
      </dgm:t>
    </dgm:pt>
    <dgm:pt modelId="{3BF1633B-DA78-4D74-8458-D7C447E10449}" type="pres">
      <dgm:prSet presAssocID="{41D04D75-F7C9-4743-A380-23F80F63E5C9}" presName="Name0" presStyleCnt="0">
        <dgm:presLayoutVars>
          <dgm:dir/>
          <dgm:resizeHandles val="exact"/>
        </dgm:presLayoutVars>
      </dgm:prSet>
      <dgm:spPr/>
    </dgm:pt>
    <dgm:pt modelId="{0D73B6FB-406A-42C6-8CDD-3F0266E272D4}" type="pres">
      <dgm:prSet presAssocID="{6819679D-CF7A-4D5F-A75B-114A90E3CF0F}" presName="node" presStyleLbl="node1" presStyleIdx="0" presStyleCnt="2">
        <dgm:presLayoutVars>
          <dgm:bulletEnabled val="1"/>
        </dgm:presLayoutVars>
      </dgm:prSet>
      <dgm:spPr/>
    </dgm:pt>
    <dgm:pt modelId="{484DAD46-20AC-4E09-A79B-21FF2E54BD26}" type="pres">
      <dgm:prSet presAssocID="{2529D1DA-01F1-470C-A26B-0E22BC1C928D}" presName="sibTrans" presStyleLbl="sibTrans2D1" presStyleIdx="0" presStyleCnt="1"/>
      <dgm:spPr/>
    </dgm:pt>
    <dgm:pt modelId="{19BC5D0B-413B-4095-82C4-16D06217084D}" type="pres">
      <dgm:prSet presAssocID="{2529D1DA-01F1-470C-A26B-0E22BC1C928D}" presName="connectorText" presStyleLbl="sibTrans2D1" presStyleIdx="0" presStyleCnt="1"/>
      <dgm:spPr/>
    </dgm:pt>
    <dgm:pt modelId="{AB08DADB-023F-42C5-9D6D-E96EB754A80D}" type="pres">
      <dgm:prSet presAssocID="{F1C8CD70-2E1D-47C5-A536-379B91356CC3}" presName="node" presStyleLbl="node1" presStyleIdx="1" presStyleCnt="2">
        <dgm:presLayoutVars>
          <dgm:bulletEnabled val="1"/>
        </dgm:presLayoutVars>
      </dgm:prSet>
      <dgm:spPr/>
    </dgm:pt>
  </dgm:ptLst>
  <dgm:cxnLst>
    <dgm:cxn modelId="{0A282B56-BCA9-4738-80EF-64E157EF8069}" srcId="{41D04D75-F7C9-4743-A380-23F80F63E5C9}" destId="{6819679D-CF7A-4D5F-A75B-114A90E3CF0F}" srcOrd="0" destOrd="0" parTransId="{06A3664D-5372-4258-ACB8-169E1AF3919B}" sibTransId="{2529D1DA-01F1-470C-A26B-0E22BC1C928D}"/>
    <dgm:cxn modelId="{1F8B6C98-6D58-4F36-A663-D8E14DB9D969}" srcId="{41D04D75-F7C9-4743-A380-23F80F63E5C9}" destId="{F1C8CD70-2E1D-47C5-A536-379B91356CC3}" srcOrd="1" destOrd="0" parTransId="{E6A17C62-D020-4292-B941-8B9A16F044B6}" sibTransId="{1CE81B0C-7421-468E-9E08-F4BC5C68104E}"/>
    <dgm:cxn modelId="{559A3AA5-5E61-47ED-B895-B3C37A3EDB3C}" type="presOf" srcId="{6819679D-CF7A-4D5F-A75B-114A90E3CF0F}" destId="{0D73B6FB-406A-42C6-8CDD-3F0266E272D4}" srcOrd="0" destOrd="0" presId="urn:microsoft.com/office/officeart/2005/8/layout/process1"/>
    <dgm:cxn modelId="{533798C5-81D2-4879-AC1A-2A99AAAD5807}" type="presOf" srcId="{F1C8CD70-2E1D-47C5-A536-379B91356CC3}" destId="{AB08DADB-023F-42C5-9D6D-E96EB754A80D}" srcOrd="0" destOrd="0" presId="urn:microsoft.com/office/officeart/2005/8/layout/process1"/>
    <dgm:cxn modelId="{912E64D5-0AA9-43F7-8537-38E31C9C7450}" type="presOf" srcId="{2529D1DA-01F1-470C-A26B-0E22BC1C928D}" destId="{19BC5D0B-413B-4095-82C4-16D06217084D}" srcOrd="1" destOrd="0" presId="urn:microsoft.com/office/officeart/2005/8/layout/process1"/>
    <dgm:cxn modelId="{F3608CE7-D492-4025-BA3A-A8D6B07BF272}" type="presOf" srcId="{41D04D75-F7C9-4743-A380-23F80F63E5C9}" destId="{3BF1633B-DA78-4D74-8458-D7C447E10449}" srcOrd="0" destOrd="0" presId="urn:microsoft.com/office/officeart/2005/8/layout/process1"/>
    <dgm:cxn modelId="{8A2C30F1-3809-40F9-B055-6787A9E201D3}" type="presOf" srcId="{2529D1DA-01F1-470C-A26B-0E22BC1C928D}" destId="{484DAD46-20AC-4E09-A79B-21FF2E54BD26}" srcOrd="0" destOrd="0" presId="urn:microsoft.com/office/officeart/2005/8/layout/process1"/>
    <dgm:cxn modelId="{08246C99-3EE3-446C-A474-C4888CC30A97}" type="presParOf" srcId="{3BF1633B-DA78-4D74-8458-D7C447E10449}" destId="{0D73B6FB-406A-42C6-8CDD-3F0266E272D4}" srcOrd="0" destOrd="0" presId="urn:microsoft.com/office/officeart/2005/8/layout/process1"/>
    <dgm:cxn modelId="{9167695E-EFAD-4611-A298-800D264A7A86}" type="presParOf" srcId="{3BF1633B-DA78-4D74-8458-D7C447E10449}" destId="{484DAD46-20AC-4E09-A79B-21FF2E54BD26}" srcOrd="1" destOrd="0" presId="urn:microsoft.com/office/officeart/2005/8/layout/process1"/>
    <dgm:cxn modelId="{4103449C-7306-4AAF-ADD6-5205EF525AC6}" type="presParOf" srcId="{484DAD46-20AC-4E09-A79B-21FF2E54BD26}" destId="{19BC5D0B-413B-4095-82C4-16D06217084D}" srcOrd="0" destOrd="0" presId="urn:microsoft.com/office/officeart/2005/8/layout/process1"/>
    <dgm:cxn modelId="{A9464AE5-01E5-4F21-BB22-DF4651A3022C}" type="presParOf" srcId="{3BF1633B-DA78-4D74-8458-D7C447E10449}" destId="{AB08DADB-023F-42C5-9D6D-E96EB754A80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0661191-708A-457A-B746-AAAAFFBCD97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10D4A4-B46A-474B-8662-CBFD4480A3BD}">
      <dgm:prSet custT="1"/>
      <dgm:spPr/>
      <dgm:t>
        <a:bodyPr/>
        <a:lstStyle/>
        <a:p>
          <a:pPr algn="just"/>
          <a:r>
            <a:rPr lang="es-MX" sz="1500" dirty="0"/>
            <a:t>Asimismo, de conformidad con el numeral 10 de la referida Ley, los sujetos obligados (entre los que se encuentran los partidos políticos) serán los responsables del cumplimiento de las obligaciones, procedimientos y responsabilidades establecidas en la Ley General de Transparencia y Acceso a la Información Pública y en la mencionada Ley Federal, y podrán ser acreedores de las sanciones y medidas de apremio establecidas en las mismas.</a:t>
          </a:r>
          <a:endParaRPr lang="en-US" sz="1500" dirty="0"/>
        </a:p>
      </dgm:t>
    </dgm:pt>
    <dgm:pt modelId="{CC843662-9D63-449C-882C-4DC7F371EDA9}" type="parTrans" cxnId="{4375502E-3E4A-40A6-9381-56AF4403A511}">
      <dgm:prSet/>
      <dgm:spPr/>
      <dgm:t>
        <a:bodyPr/>
        <a:lstStyle/>
        <a:p>
          <a:endParaRPr lang="en-US"/>
        </a:p>
      </dgm:t>
    </dgm:pt>
    <dgm:pt modelId="{3A5DCFA8-AF74-4930-87DB-F427AA2BC22A}" type="sibTrans" cxnId="{4375502E-3E4A-40A6-9381-56AF4403A511}">
      <dgm:prSet/>
      <dgm:spPr/>
      <dgm:t>
        <a:bodyPr/>
        <a:lstStyle/>
        <a:p>
          <a:endParaRPr lang="en-US"/>
        </a:p>
      </dgm:t>
    </dgm:pt>
    <dgm:pt modelId="{EC5166CE-D321-4499-B9FE-A550E8D30478}">
      <dgm:prSet custT="1"/>
      <dgm:spPr/>
      <dgm:t>
        <a:bodyPr/>
        <a:lstStyle/>
        <a:p>
          <a:pPr algn="just"/>
          <a:r>
            <a:rPr lang="es-MX" sz="1500" dirty="0"/>
            <a:t>Lo mismo sucede respecto del incumplimiento de las obligaciones que la Ley General de Protección de Datos Personales en Posesión de Sujetos Obligados establece para los partidos políticos, en donde se contemplan las responsabilidades y sanciones aplicables a dichos entes.</a:t>
          </a:r>
          <a:endParaRPr lang="en-US" sz="1500" dirty="0"/>
        </a:p>
      </dgm:t>
    </dgm:pt>
    <dgm:pt modelId="{4D673BC3-3EDB-474F-816C-D7823E6F9B0E}" type="parTrans" cxnId="{63C8AE41-6865-4FB9-A52F-19838970576E}">
      <dgm:prSet/>
      <dgm:spPr/>
      <dgm:t>
        <a:bodyPr/>
        <a:lstStyle/>
        <a:p>
          <a:endParaRPr lang="en-US"/>
        </a:p>
      </dgm:t>
    </dgm:pt>
    <dgm:pt modelId="{631E4B9E-B356-47E6-8212-414751354821}" type="sibTrans" cxnId="{63C8AE41-6865-4FB9-A52F-19838970576E}">
      <dgm:prSet/>
      <dgm:spPr/>
      <dgm:t>
        <a:bodyPr/>
        <a:lstStyle/>
        <a:p>
          <a:endParaRPr lang="en-US"/>
        </a:p>
      </dgm:t>
    </dgm:pt>
    <dgm:pt modelId="{06BAD46A-0878-4C75-A1EB-7F35FB229B7E}">
      <dgm:prSet custT="1"/>
      <dgm:spPr/>
      <dgm:t>
        <a:bodyPr/>
        <a:lstStyle/>
        <a:p>
          <a:pPr algn="just"/>
          <a:r>
            <a:rPr lang="es-MX" sz="1500" dirty="0"/>
            <a:t>Por ende, no asiste la razón al partido impugnante al alegar que por el sólo manejo que realizan los partidos y coaliciones de la documentación que presenten respecto de las candidaturas indígenas vulnera las leyes de transparencia y de protección de datos personales y dificultaría la sanción de conductas que afecten la confidencialidad de los datos personales, puesto que conforme a dicha normativa tales entes son sujetos obligados a la protección de datos personales que obren en su poder, y en caso de no hacerlo, pueden ser sujetos de responsabilidades y sancionados en consecuencia.</a:t>
          </a:r>
          <a:endParaRPr lang="en-US" sz="1500" dirty="0"/>
        </a:p>
      </dgm:t>
    </dgm:pt>
    <dgm:pt modelId="{108A8AD3-2A31-4613-89FB-5631271FC3A4}" type="parTrans" cxnId="{3CE1B996-90A1-4E06-A9F5-B25AE87C00E0}">
      <dgm:prSet/>
      <dgm:spPr/>
      <dgm:t>
        <a:bodyPr/>
        <a:lstStyle/>
        <a:p>
          <a:endParaRPr lang="en-US"/>
        </a:p>
      </dgm:t>
    </dgm:pt>
    <dgm:pt modelId="{067EA878-89A7-4C18-802F-E238769E6B29}" type="sibTrans" cxnId="{3CE1B996-90A1-4E06-A9F5-B25AE87C00E0}">
      <dgm:prSet/>
      <dgm:spPr/>
      <dgm:t>
        <a:bodyPr/>
        <a:lstStyle/>
        <a:p>
          <a:endParaRPr lang="en-US"/>
        </a:p>
      </dgm:t>
    </dgm:pt>
    <dgm:pt modelId="{DA209A70-0B2F-4EFE-B7C6-784EAB8E795F}" type="pres">
      <dgm:prSet presAssocID="{60661191-708A-457A-B746-AAAAFFBCD97D}" presName="root" presStyleCnt="0">
        <dgm:presLayoutVars>
          <dgm:dir/>
          <dgm:resizeHandles val="exact"/>
        </dgm:presLayoutVars>
      </dgm:prSet>
      <dgm:spPr/>
    </dgm:pt>
    <dgm:pt modelId="{F319AD8C-469B-4F48-8788-BCF41ABEFCBA}" type="pres">
      <dgm:prSet presAssocID="{5010D4A4-B46A-474B-8662-CBFD4480A3BD}" presName="compNode" presStyleCnt="0"/>
      <dgm:spPr/>
    </dgm:pt>
    <dgm:pt modelId="{3EE75460-7E51-40F8-AFB4-491B00FFBE9D}" type="pres">
      <dgm:prSet presAssocID="{5010D4A4-B46A-474B-8662-CBFD4480A3BD}" presName="bgRect" presStyleLbl="bgShp" presStyleIdx="0" presStyleCnt="3"/>
      <dgm:spPr/>
    </dgm:pt>
    <dgm:pt modelId="{FADCA0A6-284A-4B03-8941-CAC788D58F43}" type="pres">
      <dgm:prSet presAssocID="{5010D4A4-B46A-474B-8662-CBFD4480A3B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11B0C11E-379A-4AB9-BBCE-2D6E3E0F83BB}" type="pres">
      <dgm:prSet presAssocID="{5010D4A4-B46A-474B-8662-CBFD4480A3BD}" presName="spaceRect" presStyleCnt="0"/>
      <dgm:spPr/>
    </dgm:pt>
    <dgm:pt modelId="{385346DC-567B-4958-BA2C-EEF88B91F648}" type="pres">
      <dgm:prSet presAssocID="{5010D4A4-B46A-474B-8662-CBFD4480A3BD}" presName="parTx" presStyleLbl="revTx" presStyleIdx="0" presStyleCnt="3">
        <dgm:presLayoutVars>
          <dgm:chMax val="0"/>
          <dgm:chPref val="0"/>
        </dgm:presLayoutVars>
      </dgm:prSet>
      <dgm:spPr/>
    </dgm:pt>
    <dgm:pt modelId="{E277EF20-B4C3-4656-8288-EEC70F6DC515}" type="pres">
      <dgm:prSet presAssocID="{3A5DCFA8-AF74-4930-87DB-F427AA2BC22A}" presName="sibTrans" presStyleCnt="0"/>
      <dgm:spPr/>
    </dgm:pt>
    <dgm:pt modelId="{E78B3C2D-BBB6-4905-A1F0-79EC53484B63}" type="pres">
      <dgm:prSet presAssocID="{EC5166CE-D321-4499-B9FE-A550E8D30478}" presName="compNode" presStyleCnt="0"/>
      <dgm:spPr/>
    </dgm:pt>
    <dgm:pt modelId="{D506DE07-0DA2-4FCC-B6AD-E9D95F0D95E7}" type="pres">
      <dgm:prSet presAssocID="{EC5166CE-D321-4499-B9FE-A550E8D30478}" presName="bgRect" presStyleLbl="bgShp" presStyleIdx="1" presStyleCnt="3"/>
      <dgm:spPr/>
    </dgm:pt>
    <dgm:pt modelId="{A6FD79A1-6A01-46C4-96EF-A5BA59FC8D73}" type="pres">
      <dgm:prSet presAssocID="{EC5166CE-D321-4499-B9FE-A550E8D3047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E8EFA485-8CEC-4892-85B4-A874A716F822}" type="pres">
      <dgm:prSet presAssocID="{EC5166CE-D321-4499-B9FE-A550E8D30478}" presName="spaceRect" presStyleCnt="0"/>
      <dgm:spPr/>
    </dgm:pt>
    <dgm:pt modelId="{8047D349-3E75-4CB5-BFFA-4BDF9D37D04E}" type="pres">
      <dgm:prSet presAssocID="{EC5166CE-D321-4499-B9FE-A550E8D30478}" presName="parTx" presStyleLbl="revTx" presStyleIdx="1" presStyleCnt="3">
        <dgm:presLayoutVars>
          <dgm:chMax val="0"/>
          <dgm:chPref val="0"/>
        </dgm:presLayoutVars>
      </dgm:prSet>
      <dgm:spPr/>
    </dgm:pt>
    <dgm:pt modelId="{3D090824-2302-47F5-9E70-5370F74D86A9}" type="pres">
      <dgm:prSet presAssocID="{631E4B9E-B356-47E6-8212-414751354821}" presName="sibTrans" presStyleCnt="0"/>
      <dgm:spPr/>
    </dgm:pt>
    <dgm:pt modelId="{02D53BF3-A9A1-4423-91D2-5B336F21D4B2}" type="pres">
      <dgm:prSet presAssocID="{06BAD46A-0878-4C75-A1EB-7F35FB229B7E}" presName="compNode" presStyleCnt="0"/>
      <dgm:spPr/>
    </dgm:pt>
    <dgm:pt modelId="{BB070B67-9759-4237-AF71-90960E0F7B08}" type="pres">
      <dgm:prSet presAssocID="{06BAD46A-0878-4C75-A1EB-7F35FB229B7E}" presName="bgRect" presStyleLbl="bgShp" presStyleIdx="2" presStyleCnt="3"/>
      <dgm:spPr/>
    </dgm:pt>
    <dgm:pt modelId="{840E4D5C-1A1A-453C-B6A4-03E8F36291B4}" type="pres">
      <dgm:prSet presAssocID="{06BAD46A-0878-4C75-A1EB-7F35FB229B7E}"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árcel contorno"/>
        </a:ext>
      </dgm:extLst>
    </dgm:pt>
    <dgm:pt modelId="{02DECA91-C6F9-4749-B7CE-FA3888A50AB5}" type="pres">
      <dgm:prSet presAssocID="{06BAD46A-0878-4C75-A1EB-7F35FB229B7E}" presName="spaceRect" presStyleCnt="0"/>
      <dgm:spPr/>
    </dgm:pt>
    <dgm:pt modelId="{AEF10AC0-26A9-412A-B1BB-5A3CD031F10A}" type="pres">
      <dgm:prSet presAssocID="{06BAD46A-0878-4C75-A1EB-7F35FB229B7E}" presName="parTx" presStyleLbl="revTx" presStyleIdx="2" presStyleCnt="3">
        <dgm:presLayoutVars>
          <dgm:chMax val="0"/>
          <dgm:chPref val="0"/>
        </dgm:presLayoutVars>
      </dgm:prSet>
      <dgm:spPr/>
    </dgm:pt>
  </dgm:ptLst>
  <dgm:cxnLst>
    <dgm:cxn modelId="{4375502E-3E4A-40A6-9381-56AF4403A511}" srcId="{60661191-708A-457A-B746-AAAAFFBCD97D}" destId="{5010D4A4-B46A-474B-8662-CBFD4480A3BD}" srcOrd="0" destOrd="0" parTransId="{CC843662-9D63-449C-882C-4DC7F371EDA9}" sibTransId="{3A5DCFA8-AF74-4930-87DB-F427AA2BC22A}"/>
    <dgm:cxn modelId="{63C8AE41-6865-4FB9-A52F-19838970576E}" srcId="{60661191-708A-457A-B746-AAAAFFBCD97D}" destId="{EC5166CE-D321-4499-B9FE-A550E8D30478}" srcOrd="1" destOrd="0" parTransId="{4D673BC3-3EDB-474F-816C-D7823E6F9B0E}" sibTransId="{631E4B9E-B356-47E6-8212-414751354821}"/>
    <dgm:cxn modelId="{92694C6A-BB51-4D01-B0B7-E7068366F4B0}" type="presOf" srcId="{06BAD46A-0878-4C75-A1EB-7F35FB229B7E}" destId="{AEF10AC0-26A9-412A-B1BB-5A3CD031F10A}" srcOrd="0" destOrd="0" presId="urn:microsoft.com/office/officeart/2018/2/layout/IconVerticalSolidList"/>
    <dgm:cxn modelId="{8D520E72-00AF-4081-84A6-6176332390F0}" type="presOf" srcId="{60661191-708A-457A-B746-AAAAFFBCD97D}" destId="{DA209A70-0B2F-4EFE-B7C6-784EAB8E795F}" srcOrd="0" destOrd="0" presId="urn:microsoft.com/office/officeart/2018/2/layout/IconVerticalSolidList"/>
    <dgm:cxn modelId="{3CE1B996-90A1-4E06-A9F5-B25AE87C00E0}" srcId="{60661191-708A-457A-B746-AAAAFFBCD97D}" destId="{06BAD46A-0878-4C75-A1EB-7F35FB229B7E}" srcOrd="2" destOrd="0" parTransId="{108A8AD3-2A31-4613-89FB-5631271FC3A4}" sibTransId="{067EA878-89A7-4C18-802F-E238769E6B29}"/>
    <dgm:cxn modelId="{A667A5B1-3240-4DA6-9DF1-D610755C554C}" type="presOf" srcId="{5010D4A4-B46A-474B-8662-CBFD4480A3BD}" destId="{385346DC-567B-4958-BA2C-EEF88B91F648}" srcOrd="0" destOrd="0" presId="urn:microsoft.com/office/officeart/2018/2/layout/IconVerticalSolidList"/>
    <dgm:cxn modelId="{82D428BF-7B50-4BE2-831A-C1358D999418}" type="presOf" srcId="{EC5166CE-D321-4499-B9FE-A550E8D30478}" destId="{8047D349-3E75-4CB5-BFFA-4BDF9D37D04E}" srcOrd="0" destOrd="0" presId="urn:microsoft.com/office/officeart/2018/2/layout/IconVerticalSolidList"/>
    <dgm:cxn modelId="{4AC5302F-EC42-4B7D-9F72-5F693B49813A}" type="presParOf" srcId="{DA209A70-0B2F-4EFE-B7C6-784EAB8E795F}" destId="{F319AD8C-469B-4F48-8788-BCF41ABEFCBA}" srcOrd="0" destOrd="0" presId="urn:microsoft.com/office/officeart/2018/2/layout/IconVerticalSolidList"/>
    <dgm:cxn modelId="{C025A7CD-3BC1-42A9-B6A4-00A888CBF553}" type="presParOf" srcId="{F319AD8C-469B-4F48-8788-BCF41ABEFCBA}" destId="{3EE75460-7E51-40F8-AFB4-491B00FFBE9D}" srcOrd="0" destOrd="0" presId="urn:microsoft.com/office/officeart/2018/2/layout/IconVerticalSolidList"/>
    <dgm:cxn modelId="{19220648-8FDD-40AF-BED2-6798C58A2EDE}" type="presParOf" srcId="{F319AD8C-469B-4F48-8788-BCF41ABEFCBA}" destId="{FADCA0A6-284A-4B03-8941-CAC788D58F43}" srcOrd="1" destOrd="0" presId="urn:microsoft.com/office/officeart/2018/2/layout/IconVerticalSolidList"/>
    <dgm:cxn modelId="{7A965A8E-5F03-476B-98DC-EE4171EA4A94}" type="presParOf" srcId="{F319AD8C-469B-4F48-8788-BCF41ABEFCBA}" destId="{11B0C11E-379A-4AB9-BBCE-2D6E3E0F83BB}" srcOrd="2" destOrd="0" presId="urn:microsoft.com/office/officeart/2018/2/layout/IconVerticalSolidList"/>
    <dgm:cxn modelId="{DECF04C8-5E9F-4493-AFF0-86224D2379CF}" type="presParOf" srcId="{F319AD8C-469B-4F48-8788-BCF41ABEFCBA}" destId="{385346DC-567B-4958-BA2C-EEF88B91F648}" srcOrd="3" destOrd="0" presId="urn:microsoft.com/office/officeart/2018/2/layout/IconVerticalSolidList"/>
    <dgm:cxn modelId="{177B2088-DAE4-4C95-89D9-4A5DB85D5C72}" type="presParOf" srcId="{DA209A70-0B2F-4EFE-B7C6-784EAB8E795F}" destId="{E277EF20-B4C3-4656-8288-EEC70F6DC515}" srcOrd="1" destOrd="0" presId="urn:microsoft.com/office/officeart/2018/2/layout/IconVerticalSolidList"/>
    <dgm:cxn modelId="{DCB0898F-B4F7-4531-B759-F3966DEC14EC}" type="presParOf" srcId="{DA209A70-0B2F-4EFE-B7C6-784EAB8E795F}" destId="{E78B3C2D-BBB6-4905-A1F0-79EC53484B63}" srcOrd="2" destOrd="0" presId="urn:microsoft.com/office/officeart/2018/2/layout/IconVerticalSolidList"/>
    <dgm:cxn modelId="{C75EAD57-BF8F-428F-9791-67C1BA83E0D8}" type="presParOf" srcId="{E78B3C2D-BBB6-4905-A1F0-79EC53484B63}" destId="{D506DE07-0DA2-4FCC-B6AD-E9D95F0D95E7}" srcOrd="0" destOrd="0" presId="urn:microsoft.com/office/officeart/2018/2/layout/IconVerticalSolidList"/>
    <dgm:cxn modelId="{5F66EAEE-BA6F-4005-9113-D585FD98B082}" type="presParOf" srcId="{E78B3C2D-BBB6-4905-A1F0-79EC53484B63}" destId="{A6FD79A1-6A01-46C4-96EF-A5BA59FC8D73}" srcOrd="1" destOrd="0" presId="urn:microsoft.com/office/officeart/2018/2/layout/IconVerticalSolidList"/>
    <dgm:cxn modelId="{A234634F-C003-4241-89AC-8C57BA287959}" type="presParOf" srcId="{E78B3C2D-BBB6-4905-A1F0-79EC53484B63}" destId="{E8EFA485-8CEC-4892-85B4-A874A716F822}" srcOrd="2" destOrd="0" presId="urn:microsoft.com/office/officeart/2018/2/layout/IconVerticalSolidList"/>
    <dgm:cxn modelId="{C057D695-09C5-48A6-8E5A-AA18645B4F8C}" type="presParOf" srcId="{E78B3C2D-BBB6-4905-A1F0-79EC53484B63}" destId="{8047D349-3E75-4CB5-BFFA-4BDF9D37D04E}" srcOrd="3" destOrd="0" presId="urn:microsoft.com/office/officeart/2018/2/layout/IconVerticalSolidList"/>
    <dgm:cxn modelId="{FA04162B-F4A5-42B4-ACEB-7D704034E42D}" type="presParOf" srcId="{DA209A70-0B2F-4EFE-B7C6-784EAB8E795F}" destId="{3D090824-2302-47F5-9E70-5370F74D86A9}" srcOrd="3" destOrd="0" presId="urn:microsoft.com/office/officeart/2018/2/layout/IconVerticalSolidList"/>
    <dgm:cxn modelId="{68610F54-795F-48A6-9785-87BFBA9B456F}" type="presParOf" srcId="{DA209A70-0B2F-4EFE-B7C6-784EAB8E795F}" destId="{02D53BF3-A9A1-4423-91D2-5B336F21D4B2}" srcOrd="4" destOrd="0" presId="urn:microsoft.com/office/officeart/2018/2/layout/IconVerticalSolidList"/>
    <dgm:cxn modelId="{13CAFDBB-3604-4917-82CF-72D132AE68F9}" type="presParOf" srcId="{02D53BF3-A9A1-4423-91D2-5B336F21D4B2}" destId="{BB070B67-9759-4237-AF71-90960E0F7B08}" srcOrd="0" destOrd="0" presId="urn:microsoft.com/office/officeart/2018/2/layout/IconVerticalSolidList"/>
    <dgm:cxn modelId="{5FDDD122-E5B1-4CCD-ACA4-F02EF079F539}" type="presParOf" srcId="{02D53BF3-A9A1-4423-91D2-5B336F21D4B2}" destId="{840E4D5C-1A1A-453C-B6A4-03E8F36291B4}" srcOrd="1" destOrd="0" presId="urn:microsoft.com/office/officeart/2018/2/layout/IconVerticalSolidList"/>
    <dgm:cxn modelId="{7D0607A0-D3CB-4662-9125-4A36566814B4}" type="presParOf" srcId="{02D53BF3-A9A1-4423-91D2-5B336F21D4B2}" destId="{02DECA91-C6F9-4749-B7CE-FA3888A50AB5}" srcOrd="2" destOrd="0" presId="urn:microsoft.com/office/officeart/2018/2/layout/IconVerticalSolidList"/>
    <dgm:cxn modelId="{B42C0A79-AA8A-4C1D-AAAC-BEB0646B9D2D}" type="presParOf" srcId="{02D53BF3-A9A1-4423-91D2-5B336F21D4B2}" destId="{AEF10AC0-26A9-412A-B1BB-5A3CD031F10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F7A21B-D3C7-4955-A183-0C54A001004C}"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4F30EF89-AD31-457E-80EC-E9316F4EAD40}">
      <dgm:prSet/>
      <dgm:spPr/>
      <dgm:t>
        <a:bodyPr/>
        <a:lstStyle/>
        <a:p>
          <a:pPr algn="just"/>
          <a:r>
            <a:rPr lang="es-MX" dirty="0"/>
            <a:t>DERECHO DE PETICIÓN. CONCEPTO DE "BREVE TÉRMINO" PARA EFECTOS DE LA RESPUESTA QUE DEBE DARSE AL PARTICULAR QUE LO EJERCIÓ. Tesis: XVII.2o.P.A.1 CS (10a.)</a:t>
          </a:r>
          <a:endParaRPr lang="en-US" dirty="0"/>
        </a:p>
      </dgm:t>
    </dgm:pt>
    <dgm:pt modelId="{B8CDA509-40D6-4200-86FD-C1E1A9228C27}" type="parTrans" cxnId="{B1ABCE92-4FB0-4A61-A0D0-9625D9024497}">
      <dgm:prSet/>
      <dgm:spPr/>
      <dgm:t>
        <a:bodyPr/>
        <a:lstStyle/>
        <a:p>
          <a:endParaRPr lang="en-US"/>
        </a:p>
      </dgm:t>
    </dgm:pt>
    <dgm:pt modelId="{AEC75A9E-784C-4C22-8A5A-A50ACE27D9DC}" type="sibTrans" cxnId="{B1ABCE92-4FB0-4A61-A0D0-9625D9024497}">
      <dgm:prSet/>
      <dgm:spPr/>
      <dgm:t>
        <a:bodyPr/>
        <a:lstStyle/>
        <a:p>
          <a:endParaRPr lang="en-US"/>
        </a:p>
      </dgm:t>
    </dgm:pt>
    <dgm:pt modelId="{2A349AEC-3E16-489C-82F7-CAD67C14CCD5}">
      <dgm:prSet custT="1"/>
      <dgm:spPr/>
      <dgm:t>
        <a:bodyPr/>
        <a:lstStyle/>
        <a:p>
          <a:pPr algn="just"/>
          <a:r>
            <a:rPr lang="es-MX" sz="1800" dirty="0"/>
            <a:t>El artículo 8o., párrafo segundo, de la Constitución impone a las autoridades la obligación de dar respuesta en "breve término" a la solicitud formulada por un particular.</a:t>
          </a:r>
          <a:endParaRPr lang="en-US" sz="1800" dirty="0"/>
        </a:p>
      </dgm:t>
    </dgm:pt>
    <dgm:pt modelId="{94445248-5BA5-46D6-9F9B-C6B76535236E}" type="parTrans" cxnId="{FD16111D-13D5-4194-83F7-A23CB3F898B8}">
      <dgm:prSet/>
      <dgm:spPr/>
      <dgm:t>
        <a:bodyPr/>
        <a:lstStyle/>
        <a:p>
          <a:endParaRPr lang="en-US"/>
        </a:p>
      </dgm:t>
    </dgm:pt>
    <dgm:pt modelId="{06738413-77E3-45C9-83C5-5CF7B7A13B48}" type="sibTrans" cxnId="{FD16111D-13D5-4194-83F7-A23CB3F898B8}">
      <dgm:prSet/>
      <dgm:spPr/>
      <dgm:t>
        <a:bodyPr/>
        <a:lstStyle/>
        <a:p>
          <a:endParaRPr lang="en-US"/>
        </a:p>
      </dgm:t>
    </dgm:pt>
    <dgm:pt modelId="{40022449-97E0-464D-A50D-DDB4E6AAC578}">
      <dgm:prSet custT="1"/>
      <dgm:spPr/>
      <dgm:t>
        <a:bodyPr/>
        <a:lstStyle/>
        <a:p>
          <a:pPr algn="just"/>
          <a:r>
            <a:rPr lang="es-MX" sz="1600" dirty="0"/>
            <a:t>Sin embargo, ese concepto no ha sido acotado por el Constituyente, por lo que </a:t>
          </a:r>
          <a:r>
            <a:rPr lang="es-MX" sz="1600" b="1" u="sng" dirty="0"/>
            <a:t>no es posible fijar un plazo único y genérico </a:t>
          </a:r>
          <a:r>
            <a:rPr lang="es-MX" sz="1600" dirty="0"/>
            <a:t>para que las autoridades den respuesta a la solicitud que se les plantea en ejercicio del derecho de petición. </a:t>
          </a:r>
          <a:endParaRPr lang="en-US" sz="1600" dirty="0"/>
        </a:p>
      </dgm:t>
    </dgm:pt>
    <dgm:pt modelId="{673F1783-1545-4A92-964B-6112C7252CA1}" type="parTrans" cxnId="{A6B96621-BC42-47CF-AD54-A96517AE5E36}">
      <dgm:prSet/>
      <dgm:spPr/>
      <dgm:t>
        <a:bodyPr/>
        <a:lstStyle/>
        <a:p>
          <a:endParaRPr lang="en-US"/>
        </a:p>
      </dgm:t>
    </dgm:pt>
    <dgm:pt modelId="{304A4E17-D038-4029-AAE8-3DC6AE4C218A}" type="sibTrans" cxnId="{A6B96621-BC42-47CF-AD54-A96517AE5E36}">
      <dgm:prSet/>
      <dgm:spPr/>
      <dgm:t>
        <a:bodyPr/>
        <a:lstStyle/>
        <a:p>
          <a:endParaRPr lang="en-US"/>
        </a:p>
      </dgm:t>
    </dgm:pt>
    <dgm:pt modelId="{3B16148B-6C58-4114-9D18-A5232431E902}">
      <dgm:prSet custT="1"/>
      <dgm:spPr/>
      <dgm:t>
        <a:bodyPr/>
        <a:lstStyle/>
        <a:p>
          <a:pPr algn="just"/>
          <a:r>
            <a:rPr lang="es-MX" sz="1600" dirty="0"/>
            <a:t>En esa tesitura, por "breve término" debe entenderse el periodo racional y justificado para estudiar y acordar la petición, conforme a su complejidad, las circunstancias específicas del caso y las cargas de trabajo de la autoridad.</a:t>
          </a:r>
          <a:endParaRPr lang="en-US" sz="1600" dirty="0"/>
        </a:p>
      </dgm:t>
    </dgm:pt>
    <dgm:pt modelId="{C5ABDB74-54B6-4E56-901A-6B56FE674184}" type="parTrans" cxnId="{30852042-71FF-44BA-BCDB-8B595B1CFCB1}">
      <dgm:prSet/>
      <dgm:spPr/>
      <dgm:t>
        <a:bodyPr/>
        <a:lstStyle/>
        <a:p>
          <a:endParaRPr lang="en-US"/>
        </a:p>
      </dgm:t>
    </dgm:pt>
    <dgm:pt modelId="{C1217153-A9D1-4A8E-884E-29A66FF5299E}" type="sibTrans" cxnId="{30852042-71FF-44BA-BCDB-8B595B1CFCB1}">
      <dgm:prSet/>
      <dgm:spPr/>
      <dgm:t>
        <a:bodyPr/>
        <a:lstStyle/>
        <a:p>
          <a:endParaRPr lang="en-US"/>
        </a:p>
      </dgm:t>
    </dgm:pt>
    <dgm:pt modelId="{73EB1796-11F8-4C87-AC75-68BBF76E8F1B}" type="pres">
      <dgm:prSet presAssocID="{4EF7A21B-D3C7-4955-A183-0C54A001004C}" presName="matrix" presStyleCnt="0">
        <dgm:presLayoutVars>
          <dgm:chMax val="1"/>
          <dgm:dir/>
          <dgm:resizeHandles val="exact"/>
        </dgm:presLayoutVars>
      </dgm:prSet>
      <dgm:spPr/>
    </dgm:pt>
    <dgm:pt modelId="{23A5131D-C9A9-4671-BBFD-33552F65A9FC}" type="pres">
      <dgm:prSet presAssocID="{4EF7A21B-D3C7-4955-A183-0C54A001004C}" presName="diamond" presStyleLbl="bgShp" presStyleIdx="0" presStyleCnt="1"/>
      <dgm:spPr/>
    </dgm:pt>
    <dgm:pt modelId="{5A2656EA-5234-4EC3-A55A-7A2B435EC76E}" type="pres">
      <dgm:prSet presAssocID="{4EF7A21B-D3C7-4955-A183-0C54A001004C}" presName="quad1" presStyleLbl="node1" presStyleIdx="0" presStyleCnt="4" custScaleX="216133" custLinFactNeighborX="-41645" custLinFactNeighborY="-2272">
        <dgm:presLayoutVars>
          <dgm:chMax val="0"/>
          <dgm:chPref val="0"/>
          <dgm:bulletEnabled val="1"/>
        </dgm:presLayoutVars>
      </dgm:prSet>
      <dgm:spPr/>
    </dgm:pt>
    <dgm:pt modelId="{EC9EC009-8329-4442-9534-146DA2E6FE91}" type="pres">
      <dgm:prSet presAssocID="{4EF7A21B-D3C7-4955-A183-0C54A001004C}" presName="quad2" presStyleLbl="node1" presStyleIdx="1" presStyleCnt="4" custScaleX="160897" custLinFactNeighborX="69661" custLinFactNeighborY="-9086">
        <dgm:presLayoutVars>
          <dgm:chMax val="0"/>
          <dgm:chPref val="0"/>
          <dgm:bulletEnabled val="1"/>
        </dgm:presLayoutVars>
      </dgm:prSet>
      <dgm:spPr/>
    </dgm:pt>
    <dgm:pt modelId="{F4581C73-6117-4165-9C8D-2B15BA8A25C8}" type="pres">
      <dgm:prSet presAssocID="{4EF7A21B-D3C7-4955-A183-0C54A001004C}" presName="quad3" presStyleLbl="node1" presStyleIdx="2" presStyleCnt="4" custScaleX="232115" custLinFactNeighborX="-40180">
        <dgm:presLayoutVars>
          <dgm:chMax val="0"/>
          <dgm:chPref val="0"/>
          <dgm:bulletEnabled val="1"/>
        </dgm:presLayoutVars>
      </dgm:prSet>
      <dgm:spPr/>
    </dgm:pt>
    <dgm:pt modelId="{9975BDAF-B503-4D83-B52B-3C9B3BF7337C}" type="pres">
      <dgm:prSet presAssocID="{4EF7A21B-D3C7-4955-A183-0C54A001004C}" presName="quad4" presStyleLbl="node1" presStyleIdx="3" presStyleCnt="4" custScaleX="190988" custLinFactNeighborX="67049" custLinFactNeighborY="-1515">
        <dgm:presLayoutVars>
          <dgm:chMax val="0"/>
          <dgm:chPref val="0"/>
          <dgm:bulletEnabled val="1"/>
        </dgm:presLayoutVars>
      </dgm:prSet>
      <dgm:spPr/>
    </dgm:pt>
  </dgm:ptLst>
  <dgm:cxnLst>
    <dgm:cxn modelId="{FD16111D-13D5-4194-83F7-A23CB3F898B8}" srcId="{4EF7A21B-D3C7-4955-A183-0C54A001004C}" destId="{2A349AEC-3E16-489C-82F7-CAD67C14CCD5}" srcOrd="1" destOrd="0" parTransId="{94445248-5BA5-46D6-9F9B-C6B76535236E}" sibTransId="{06738413-77E3-45C9-83C5-5CF7B7A13B48}"/>
    <dgm:cxn modelId="{A6B96621-BC42-47CF-AD54-A96517AE5E36}" srcId="{4EF7A21B-D3C7-4955-A183-0C54A001004C}" destId="{40022449-97E0-464D-A50D-DDB4E6AAC578}" srcOrd="2" destOrd="0" parTransId="{673F1783-1545-4A92-964B-6112C7252CA1}" sibTransId="{304A4E17-D038-4029-AAE8-3DC6AE4C218A}"/>
    <dgm:cxn modelId="{F4D50329-10E5-4C66-BCE4-FC8E41F6BFDF}" type="presOf" srcId="{4EF7A21B-D3C7-4955-A183-0C54A001004C}" destId="{73EB1796-11F8-4C87-AC75-68BBF76E8F1B}" srcOrd="0" destOrd="0" presId="urn:microsoft.com/office/officeart/2005/8/layout/matrix3"/>
    <dgm:cxn modelId="{30852042-71FF-44BA-BCDB-8B595B1CFCB1}" srcId="{4EF7A21B-D3C7-4955-A183-0C54A001004C}" destId="{3B16148B-6C58-4114-9D18-A5232431E902}" srcOrd="3" destOrd="0" parTransId="{C5ABDB74-54B6-4E56-901A-6B56FE674184}" sibTransId="{C1217153-A9D1-4A8E-884E-29A66FF5299E}"/>
    <dgm:cxn modelId="{5ECA2976-DBA5-46A8-AAB9-371696A85F11}" type="presOf" srcId="{3B16148B-6C58-4114-9D18-A5232431E902}" destId="{9975BDAF-B503-4D83-B52B-3C9B3BF7337C}" srcOrd="0" destOrd="0" presId="urn:microsoft.com/office/officeart/2005/8/layout/matrix3"/>
    <dgm:cxn modelId="{115A7E7B-C1D5-443A-A126-6D756090E745}" type="presOf" srcId="{40022449-97E0-464D-A50D-DDB4E6AAC578}" destId="{F4581C73-6117-4165-9C8D-2B15BA8A25C8}" srcOrd="0" destOrd="0" presId="urn:microsoft.com/office/officeart/2005/8/layout/matrix3"/>
    <dgm:cxn modelId="{96256981-499D-4D2F-B227-2FD4311FD547}" type="presOf" srcId="{2A349AEC-3E16-489C-82F7-CAD67C14CCD5}" destId="{EC9EC009-8329-4442-9534-146DA2E6FE91}" srcOrd="0" destOrd="0" presId="urn:microsoft.com/office/officeart/2005/8/layout/matrix3"/>
    <dgm:cxn modelId="{B1ABCE92-4FB0-4A61-A0D0-9625D9024497}" srcId="{4EF7A21B-D3C7-4955-A183-0C54A001004C}" destId="{4F30EF89-AD31-457E-80EC-E9316F4EAD40}" srcOrd="0" destOrd="0" parTransId="{B8CDA509-40D6-4200-86FD-C1E1A9228C27}" sibTransId="{AEC75A9E-784C-4C22-8A5A-A50ACE27D9DC}"/>
    <dgm:cxn modelId="{82D45EEA-B899-410F-9B7E-9FECBE17FD15}" type="presOf" srcId="{4F30EF89-AD31-457E-80EC-E9316F4EAD40}" destId="{5A2656EA-5234-4EC3-A55A-7A2B435EC76E}" srcOrd="0" destOrd="0" presId="urn:microsoft.com/office/officeart/2005/8/layout/matrix3"/>
    <dgm:cxn modelId="{14CB4915-544C-4CD0-B0B8-C2C19C451C22}" type="presParOf" srcId="{73EB1796-11F8-4C87-AC75-68BBF76E8F1B}" destId="{23A5131D-C9A9-4671-BBFD-33552F65A9FC}" srcOrd="0" destOrd="0" presId="urn:microsoft.com/office/officeart/2005/8/layout/matrix3"/>
    <dgm:cxn modelId="{5944DF8B-ADC4-406D-A5B8-1A708A3A69E4}" type="presParOf" srcId="{73EB1796-11F8-4C87-AC75-68BBF76E8F1B}" destId="{5A2656EA-5234-4EC3-A55A-7A2B435EC76E}" srcOrd="1" destOrd="0" presId="urn:microsoft.com/office/officeart/2005/8/layout/matrix3"/>
    <dgm:cxn modelId="{6C608F9F-4669-421D-A0DF-7DEA927E0E78}" type="presParOf" srcId="{73EB1796-11F8-4C87-AC75-68BBF76E8F1B}" destId="{EC9EC009-8329-4442-9534-146DA2E6FE91}" srcOrd="2" destOrd="0" presId="urn:microsoft.com/office/officeart/2005/8/layout/matrix3"/>
    <dgm:cxn modelId="{4B52802E-BED8-4179-B19C-5692DB0F5318}" type="presParOf" srcId="{73EB1796-11F8-4C87-AC75-68BBF76E8F1B}" destId="{F4581C73-6117-4165-9C8D-2B15BA8A25C8}" srcOrd="3" destOrd="0" presId="urn:microsoft.com/office/officeart/2005/8/layout/matrix3"/>
    <dgm:cxn modelId="{1680C201-FDC0-4914-9773-B4DF2507044A}" type="presParOf" srcId="{73EB1796-11F8-4C87-AC75-68BBF76E8F1B}" destId="{9975BDAF-B503-4D83-B52B-3C9B3BF7337C}"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B6291F-2C47-47BD-892A-0CC5D4E19134}" type="doc">
      <dgm:prSet loTypeId="urn:microsoft.com/office/officeart/2005/8/layout/hProcess9" loCatId="process" qsTypeId="urn:microsoft.com/office/officeart/2005/8/quickstyle/simple2" qsCatId="simple" csTypeId="urn:microsoft.com/office/officeart/2005/8/colors/colorful5" csCatId="colorful" phldr="1"/>
      <dgm:spPr/>
      <dgm:t>
        <a:bodyPr/>
        <a:lstStyle/>
        <a:p>
          <a:endParaRPr lang="en-US"/>
        </a:p>
      </dgm:t>
    </dgm:pt>
    <dgm:pt modelId="{F3D80F9F-9E73-45FD-9FA4-29887EE59EB8}">
      <dgm:prSet custT="1"/>
      <dgm:spPr/>
      <dgm:t>
        <a:bodyPr/>
        <a:lstStyle/>
        <a:p>
          <a:pPr algn="just"/>
          <a:r>
            <a:rPr lang="es-MX" sz="2000" dirty="0"/>
            <a:t>En materia electoral: Jurisprudencia 39/2024 DERECHO DE PETICIÓN. ELEMENTOS PARA SU PLENO EJERCICIO Y EFECTIVA MATERIALIZACIÓN.</a:t>
          </a:r>
          <a:endParaRPr lang="en-US" sz="2000" dirty="0"/>
        </a:p>
      </dgm:t>
    </dgm:pt>
    <dgm:pt modelId="{A90F9F5D-11F8-423C-9B52-64FBE8B6363C}" type="parTrans" cxnId="{243E332E-A76B-4484-9E27-9B612D52CF38}">
      <dgm:prSet/>
      <dgm:spPr/>
      <dgm:t>
        <a:bodyPr/>
        <a:lstStyle/>
        <a:p>
          <a:endParaRPr lang="en-US"/>
        </a:p>
      </dgm:t>
    </dgm:pt>
    <dgm:pt modelId="{18361773-9EE9-4DB5-829F-14E305DB8C16}" type="sibTrans" cxnId="{243E332E-A76B-4484-9E27-9B612D52CF38}">
      <dgm:prSet/>
      <dgm:spPr/>
      <dgm:t>
        <a:bodyPr/>
        <a:lstStyle/>
        <a:p>
          <a:endParaRPr lang="en-US"/>
        </a:p>
      </dgm:t>
    </dgm:pt>
    <dgm:pt modelId="{CFA7C687-658D-48D4-BD6E-27275559DF6D}">
      <dgm:prSet custT="1"/>
      <dgm:spPr/>
      <dgm:t>
        <a:bodyPr/>
        <a:lstStyle/>
        <a:p>
          <a:pPr algn="just"/>
          <a:r>
            <a:rPr lang="es-MX" sz="1600" dirty="0"/>
            <a:t>Para que la respuesta que formule la autoridad satisfaga plenamente el derecho de petición, debe cumplir con elementos mínimos que implican: </a:t>
          </a:r>
          <a:endParaRPr lang="en-US" sz="1600" dirty="0"/>
        </a:p>
      </dgm:t>
    </dgm:pt>
    <dgm:pt modelId="{5EFDBC3F-CC4C-44E0-9F83-AE520A19B09B}" type="parTrans" cxnId="{EC11A091-8365-44EC-9A16-3C08187251A9}">
      <dgm:prSet/>
      <dgm:spPr/>
      <dgm:t>
        <a:bodyPr/>
        <a:lstStyle/>
        <a:p>
          <a:endParaRPr lang="en-US"/>
        </a:p>
      </dgm:t>
    </dgm:pt>
    <dgm:pt modelId="{06BD1976-23DB-4313-9FFF-F3FE17CC3AB7}" type="sibTrans" cxnId="{EC11A091-8365-44EC-9A16-3C08187251A9}">
      <dgm:prSet/>
      <dgm:spPr/>
      <dgm:t>
        <a:bodyPr/>
        <a:lstStyle/>
        <a:p>
          <a:endParaRPr lang="en-US"/>
        </a:p>
      </dgm:t>
    </dgm:pt>
    <dgm:pt modelId="{68A5E236-1207-46BE-B96A-C6B33F93115C}">
      <dgm:prSet custT="1"/>
      <dgm:spPr/>
      <dgm:t>
        <a:bodyPr/>
        <a:lstStyle/>
        <a:p>
          <a:pPr algn="just"/>
          <a:r>
            <a:rPr lang="es-MX" sz="1600" dirty="0"/>
            <a:t>a) la recepción y tramitación de la petición; </a:t>
          </a:r>
          <a:endParaRPr lang="en-US" sz="1600" dirty="0"/>
        </a:p>
      </dgm:t>
    </dgm:pt>
    <dgm:pt modelId="{4F24C646-C5E2-416D-AE6F-997415C531BB}" type="parTrans" cxnId="{E365FCD2-0F6D-4E59-81AE-B68C7CE89423}">
      <dgm:prSet/>
      <dgm:spPr/>
      <dgm:t>
        <a:bodyPr/>
        <a:lstStyle/>
        <a:p>
          <a:endParaRPr lang="en-US"/>
        </a:p>
      </dgm:t>
    </dgm:pt>
    <dgm:pt modelId="{D0063A82-C155-44CC-9DAE-42D3A5EFD53B}" type="sibTrans" cxnId="{E365FCD2-0F6D-4E59-81AE-B68C7CE89423}">
      <dgm:prSet/>
      <dgm:spPr/>
      <dgm:t>
        <a:bodyPr/>
        <a:lstStyle/>
        <a:p>
          <a:endParaRPr lang="en-US"/>
        </a:p>
      </dgm:t>
    </dgm:pt>
    <dgm:pt modelId="{B61D969E-844B-44FA-848F-BC62C08B94D0}">
      <dgm:prSet custT="1"/>
      <dgm:spPr/>
      <dgm:t>
        <a:bodyPr/>
        <a:lstStyle/>
        <a:p>
          <a:pPr algn="just"/>
          <a:r>
            <a:rPr lang="es-MX" sz="1600" dirty="0"/>
            <a:t>b) la evaluación material conforme a la naturaleza de lo pedido; </a:t>
          </a:r>
          <a:endParaRPr lang="en-US" sz="1600" dirty="0"/>
        </a:p>
      </dgm:t>
    </dgm:pt>
    <dgm:pt modelId="{8CD3BCCF-5081-4417-86E9-572527483109}" type="parTrans" cxnId="{C71A348B-7501-4012-8DBE-1EF13172FF4B}">
      <dgm:prSet/>
      <dgm:spPr/>
      <dgm:t>
        <a:bodyPr/>
        <a:lstStyle/>
        <a:p>
          <a:endParaRPr lang="en-US"/>
        </a:p>
      </dgm:t>
    </dgm:pt>
    <dgm:pt modelId="{CB89373A-505C-465E-8619-D756D25A5E87}" type="sibTrans" cxnId="{C71A348B-7501-4012-8DBE-1EF13172FF4B}">
      <dgm:prSet/>
      <dgm:spPr/>
      <dgm:t>
        <a:bodyPr/>
        <a:lstStyle/>
        <a:p>
          <a:endParaRPr lang="en-US"/>
        </a:p>
      </dgm:t>
    </dgm:pt>
    <dgm:pt modelId="{45B51FC6-DE22-4F68-A716-E872C6FD38AF}">
      <dgm:prSet custT="1"/>
      <dgm:spPr/>
      <dgm:t>
        <a:bodyPr/>
        <a:lstStyle/>
        <a:p>
          <a:pPr algn="just"/>
          <a:r>
            <a:rPr lang="es-MX" sz="1600" dirty="0"/>
            <a:t>c) el pronunciamiento de la autoridad, por escrito, que resuelva el asunto de fondo de manera efectiva, clara, precisa y congruente con lo solicitado, salvaguardando el debido proceso, la seguridad jurídica y certeza del peticionario, y </a:t>
          </a:r>
          <a:endParaRPr lang="en-US" sz="1600" dirty="0"/>
        </a:p>
      </dgm:t>
    </dgm:pt>
    <dgm:pt modelId="{0518605A-B3F4-45DB-92BF-3D4F0B5E22F1}" type="parTrans" cxnId="{5177D0A8-176C-4B83-B111-421905AA35D4}">
      <dgm:prSet/>
      <dgm:spPr/>
      <dgm:t>
        <a:bodyPr/>
        <a:lstStyle/>
        <a:p>
          <a:endParaRPr lang="en-US"/>
        </a:p>
      </dgm:t>
    </dgm:pt>
    <dgm:pt modelId="{10B47D75-91F3-497E-AC67-02B98AD2FDCB}" type="sibTrans" cxnId="{5177D0A8-176C-4B83-B111-421905AA35D4}">
      <dgm:prSet/>
      <dgm:spPr/>
      <dgm:t>
        <a:bodyPr/>
        <a:lstStyle/>
        <a:p>
          <a:endParaRPr lang="en-US"/>
        </a:p>
      </dgm:t>
    </dgm:pt>
    <dgm:pt modelId="{DD8D1367-8FD8-4BCB-8DAB-82D608CD3EA5}">
      <dgm:prSet custT="1"/>
      <dgm:spPr/>
      <dgm:t>
        <a:bodyPr/>
        <a:lstStyle/>
        <a:p>
          <a:pPr algn="just"/>
          <a:r>
            <a:rPr lang="es-MX" sz="1600" dirty="0"/>
            <a:t>d) su comunicación al interesado. </a:t>
          </a:r>
          <a:endParaRPr lang="en-US" sz="1600" dirty="0"/>
        </a:p>
      </dgm:t>
    </dgm:pt>
    <dgm:pt modelId="{47869F61-62F4-460B-A3D5-09EBD3AFFA12}" type="parTrans" cxnId="{51C6DCA5-5BFD-4273-96B7-C36508CB24FD}">
      <dgm:prSet/>
      <dgm:spPr/>
      <dgm:t>
        <a:bodyPr/>
        <a:lstStyle/>
        <a:p>
          <a:endParaRPr lang="en-US"/>
        </a:p>
      </dgm:t>
    </dgm:pt>
    <dgm:pt modelId="{E174A692-F0EE-4DE4-B534-54663BED6411}" type="sibTrans" cxnId="{51C6DCA5-5BFD-4273-96B7-C36508CB24FD}">
      <dgm:prSet/>
      <dgm:spPr/>
      <dgm:t>
        <a:bodyPr/>
        <a:lstStyle/>
        <a:p>
          <a:endParaRPr lang="en-US"/>
        </a:p>
      </dgm:t>
    </dgm:pt>
    <dgm:pt modelId="{A0BF9005-166E-427D-AA15-8CDD585406B7}">
      <dgm:prSet custT="1"/>
      <dgm:spPr/>
      <dgm:t>
        <a:bodyPr/>
        <a:lstStyle/>
        <a:p>
          <a:pPr algn="just"/>
          <a:r>
            <a:rPr lang="es-MX" sz="2400" dirty="0"/>
            <a:t>El cumplimiento de lo anterior lleva al pleno respeto y materialización del derecho de petición.</a:t>
          </a:r>
          <a:endParaRPr lang="en-US" sz="2400" dirty="0"/>
        </a:p>
      </dgm:t>
    </dgm:pt>
    <dgm:pt modelId="{C5435636-12FF-444E-B24A-43B2CD84500C}" type="parTrans" cxnId="{39ABA2BB-4A36-4B63-906E-65B2C28ADD00}">
      <dgm:prSet/>
      <dgm:spPr/>
      <dgm:t>
        <a:bodyPr/>
        <a:lstStyle/>
        <a:p>
          <a:endParaRPr lang="en-US"/>
        </a:p>
      </dgm:t>
    </dgm:pt>
    <dgm:pt modelId="{4D9728A7-712C-4B2B-95E7-1A022AA22EF6}" type="sibTrans" cxnId="{39ABA2BB-4A36-4B63-906E-65B2C28ADD00}">
      <dgm:prSet/>
      <dgm:spPr/>
      <dgm:t>
        <a:bodyPr/>
        <a:lstStyle/>
        <a:p>
          <a:endParaRPr lang="en-US"/>
        </a:p>
      </dgm:t>
    </dgm:pt>
    <dgm:pt modelId="{896C4B5D-29DF-4590-BA8E-92E42243F2D1}" type="pres">
      <dgm:prSet presAssocID="{19B6291F-2C47-47BD-892A-0CC5D4E19134}" presName="CompostProcess" presStyleCnt="0">
        <dgm:presLayoutVars>
          <dgm:dir/>
          <dgm:resizeHandles val="exact"/>
        </dgm:presLayoutVars>
      </dgm:prSet>
      <dgm:spPr/>
    </dgm:pt>
    <dgm:pt modelId="{6C3DEF27-83B0-4EB1-9824-4DB86656A4E6}" type="pres">
      <dgm:prSet presAssocID="{19B6291F-2C47-47BD-892A-0CC5D4E19134}" presName="arrow" presStyleLbl="bgShp" presStyleIdx="0" presStyleCnt="1"/>
      <dgm:spPr/>
    </dgm:pt>
    <dgm:pt modelId="{CAB55912-0D07-4449-9D87-BE377DB56313}" type="pres">
      <dgm:prSet presAssocID="{19B6291F-2C47-47BD-892A-0CC5D4E19134}" presName="linearProcess" presStyleCnt="0"/>
      <dgm:spPr/>
    </dgm:pt>
    <dgm:pt modelId="{2C0497D5-1D9E-469F-9965-CF1B34BA4540}" type="pres">
      <dgm:prSet presAssocID="{F3D80F9F-9E73-45FD-9FA4-29887EE59EB8}" presName="textNode" presStyleLbl="node1" presStyleIdx="0" presStyleCnt="3" custScaleY="189463">
        <dgm:presLayoutVars>
          <dgm:bulletEnabled val="1"/>
        </dgm:presLayoutVars>
      </dgm:prSet>
      <dgm:spPr/>
    </dgm:pt>
    <dgm:pt modelId="{6ACFBE6B-376A-48ED-91C6-E41F560A9655}" type="pres">
      <dgm:prSet presAssocID="{18361773-9EE9-4DB5-829F-14E305DB8C16}" presName="sibTrans" presStyleCnt="0"/>
      <dgm:spPr/>
    </dgm:pt>
    <dgm:pt modelId="{8C47CBD4-A1EF-4DE4-9104-F30CABCE4A70}" type="pres">
      <dgm:prSet presAssocID="{CFA7C687-658D-48D4-BD6E-27275559DF6D}" presName="textNode" presStyleLbl="node1" presStyleIdx="1" presStyleCnt="3" custScaleX="107882" custScaleY="250000">
        <dgm:presLayoutVars>
          <dgm:bulletEnabled val="1"/>
        </dgm:presLayoutVars>
      </dgm:prSet>
      <dgm:spPr/>
    </dgm:pt>
    <dgm:pt modelId="{459258C4-95D7-429C-9C01-9212BBC427D2}" type="pres">
      <dgm:prSet presAssocID="{06BD1976-23DB-4313-9FFF-F3FE17CC3AB7}" presName="sibTrans" presStyleCnt="0"/>
      <dgm:spPr/>
    </dgm:pt>
    <dgm:pt modelId="{05150F7F-D36C-4A52-A69F-C6EFFD82BA6F}" type="pres">
      <dgm:prSet presAssocID="{A0BF9005-166E-427D-AA15-8CDD585406B7}" presName="textNode" presStyleLbl="node1" presStyleIdx="2" presStyleCnt="3" custScaleY="188447">
        <dgm:presLayoutVars>
          <dgm:bulletEnabled val="1"/>
        </dgm:presLayoutVars>
      </dgm:prSet>
      <dgm:spPr/>
    </dgm:pt>
  </dgm:ptLst>
  <dgm:cxnLst>
    <dgm:cxn modelId="{243E332E-A76B-4484-9E27-9B612D52CF38}" srcId="{19B6291F-2C47-47BD-892A-0CC5D4E19134}" destId="{F3D80F9F-9E73-45FD-9FA4-29887EE59EB8}" srcOrd="0" destOrd="0" parTransId="{A90F9F5D-11F8-423C-9B52-64FBE8B6363C}" sibTransId="{18361773-9EE9-4DB5-829F-14E305DB8C16}"/>
    <dgm:cxn modelId="{8BF61E63-09EE-4070-BF96-932E03E11D3F}" type="presOf" srcId="{45B51FC6-DE22-4F68-A716-E872C6FD38AF}" destId="{8C47CBD4-A1EF-4DE4-9104-F30CABCE4A70}" srcOrd="0" destOrd="3" presId="urn:microsoft.com/office/officeart/2005/8/layout/hProcess9"/>
    <dgm:cxn modelId="{0EB3694A-1CB2-4F97-B835-5645171A7E66}" type="presOf" srcId="{68A5E236-1207-46BE-B96A-C6B33F93115C}" destId="{8C47CBD4-A1EF-4DE4-9104-F30CABCE4A70}" srcOrd="0" destOrd="1" presId="urn:microsoft.com/office/officeart/2005/8/layout/hProcess9"/>
    <dgm:cxn modelId="{9A78EE55-CE25-499B-A048-8C026B0AA6AD}" type="presOf" srcId="{F3D80F9F-9E73-45FD-9FA4-29887EE59EB8}" destId="{2C0497D5-1D9E-469F-9965-CF1B34BA4540}" srcOrd="0" destOrd="0" presId="urn:microsoft.com/office/officeart/2005/8/layout/hProcess9"/>
    <dgm:cxn modelId="{60461D59-06EF-464A-93CC-944313C27B26}" type="presOf" srcId="{B61D969E-844B-44FA-848F-BC62C08B94D0}" destId="{8C47CBD4-A1EF-4DE4-9104-F30CABCE4A70}" srcOrd="0" destOrd="2" presId="urn:microsoft.com/office/officeart/2005/8/layout/hProcess9"/>
    <dgm:cxn modelId="{C71A348B-7501-4012-8DBE-1EF13172FF4B}" srcId="{CFA7C687-658D-48D4-BD6E-27275559DF6D}" destId="{B61D969E-844B-44FA-848F-BC62C08B94D0}" srcOrd="1" destOrd="0" parTransId="{8CD3BCCF-5081-4417-86E9-572527483109}" sibTransId="{CB89373A-505C-465E-8619-D756D25A5E87}"/>
    <dgm:cxn modelId="{EC11A091-8365-44EC-9A16-3C08187251A9}" srcId="{19B6291F-2C47-47BD-892A-0CC5D4E19134}" destId="{CFA7C687-658D-48D4-BD6E-27275559DF6D}" srcOrd="1" destOrd="0" parTransId="{5EFDBC3F-CC4C-44E0-9F83-AE520A19B09B}" sibTransId="{06BD1976-23DB-4313-9FFF-F3FE17CC3AB7}"/>
    <dgm:cxn modelId="{586F9195-2C6D-4E5E-913E-1E3BFC591A70}" type="presOf" srcId="{CFA7C687-658D-48D4-BD6E-27275559DF6D}" destId="{8C47CBD4-A1EF-4DE4-9104-F30CABCE4A70}" srcOrd="0" destOrd="0" presId="urn:microsoft.com/office/officeart/2005/8/layout/hProcess9"/>
    <dgm:cxn modelId="{AA5BACA4-DBD1-416B-A9A8-3A837F923FC2}" type="presOf" srcId="{19B6291F-2C47-47BD-892A-0CC5D4E19134}" destId="{896C4B5D-29DF-4590-BA8E-92E42243F2D1}" srcOrd="0" destOrd="0" presId="urn:microsoft.com/office/officeart/2005/8/layout/hProcess9"/>
    <dgm:cxn modelId="{51C6DCA5-5BFD-4273-96B7-C36508CB24FD}" srcId="{CFA7C687-658D-48D4-BD6E-27275559DF6D}" destId="{DD8D1367-8FD8-4BCB-8DAB-82D608CD3EA5}" srcOrd="3" destOrd="0" parTransId="{47869F61-62F4-460B-A3D5-09EBD3AFFA12}" sibTransId="{E174A692-F0EE-4DE4-B534-54663BED6411}"/>
    <dgm:cxn modelId="{5177D0A8-176C-4B83-B111-421905AA35D4}" srcId="{CFA7C687-658D-48D4-BD6E-27275559DF6D}" destId="{45B51FC6-DE22-4F68-A716-E872C6FD38AF}" srcOrd="2" destOrd="0" parTransId="{0518605A-B3F4-45DB-92BF-3D4F0B5E22F1}" sibTransId="{10B47D75-91F3-497E-AC67-02B98AD2FDCB}"/>
    <dgm:cxn modelId="{39ABA2BB-4A36-4B63-906E-65B2C28ADD00}" srcId="{19B6291F-2C47-47BD-892A-0CC5D4E19134}" destId="{A0BF9005-166E-427D-AA15-8CDD585406B7}" srcOrd="2" destOrd="0" parTransId="{C5435636-12FF-444E-B24A-43B2CD84500C}" sibTransId="{4D9728A7-712C-4B2B-95E7-1A022AA22EF6}"/>
    <dgm:cxn modelId="{E45F48D1-283D-48CC-877B-B88701DAB08B}" type="presOf" srcId="{A0BF9005-166E-427D-AA15-8CDD585406B7}" destId="{05150F7F-D36C-4A52-A69F-C6EFFD82BA6F}" srcOrd="0" destOrd="0" presId="urn:microsoft.com/office/officeart/2005/8/layout/hProcess9"/>
    <dgm:cxn modelId="{E365FCD2-0F6D-4E59-81AE-B68C7CE89423}" srcId="{CFA7C687-658D-48D4-BD6E-27275559DF6D}" destId="{68A5E236-1207-46BE-B96A-C6B33F93115C}" srcOrd="0" destOrd="0" parTransId="{4F24C646-C5E2-416D-AE6F-997415C531BB}" sibTransId="{D0063A82-C155-44CC-9DAE-42D3A5EFD53B}"/>
    <dgm:cxn modelId="{CDDE1ADF-79DA-4840-871D-4D3E0F736129}" type="presOf" srcId="{DD8D1367-8FD8-4BCB-8DAB-82D608CD3EA5}" destId="{8C47CBD4-A1EF-4DE4-9104-F30CABCE4A70}" srcOrd="0" destOrd="4" presId="urn:microsoft.com/office/officeart/2005/8/layout/hProcess9"/>
    <dgm:cxn modelId="{B9D99F6D-5835-462F-A3AD-2F28B43C2451}" type="presParOf" srcId="{896C4B5D-29DF-4590-BA8E-92E42243F2D1}" destId="{6C3DEF27-83B0-4EB1-9824-4DB86656A4E6}" srcOrd="0" destOrd="0" presId="urn:microsoft.com/office/officeart/2005/8/layout/hProcess9"/>
    <dgm:cxn modelId="{F23C3151-2CF9-4992-80D0-136F93D7EF9A}" type="presParOf" srcId="{896C4B5D-29DF-4590-BA8E-92E42243F2D1}" destId="{CAB55912-0D07-4449-9D87-BE377DB56313}" srcOrd="1" destOrd="0" presId="urn:microsoft.com/office/officeart/2005/8/layout/hProcess9"/>
    <dgm:cxn modelId="{62B3CC2C-88F6-47C3-A357-4B74AF00696D}" type="presParOf" srcId="{CAB55912-0D07-4449-9D87-BE377DB56313}" destId="{2C0497D5-1D9E-469F-9965-CF1B34BA4540}" srcOrd="0" destOrd="0" presId="urn:microsoft.com/office/officeart/2005/8/layout/hProcess9"/>
    <dgm:cxn modelId="{B30B3B53-3B49-49DC-AC83-710163C94FE4}" type="presParOf" srcId="{CAB55912-0D07-4449-9D87-BE377DB56313}" destId="{6ACFBE6B-376A-48ED-91C6-E41F560A9655}" srcOrd="1" destOrd="0" presId="urn:microsoft.com/office/officeart/2005/8/layout/hProcess9"/>
    <dgm:cxn modelId="{89933C1A-C4A8-4EE8-B6A7-C5536B34C569}" type="presParOf" srcId="{CAB55912-0D07-4449-9D87-BE377DB56313}" destId="{8C47CBD4-A1EF-4DE4-9104-F30CABCE4A70}" srcOrd="2" destOrd="0" presId="urn:microsoft.com/office/officeart/2005/8/layout/hProcess9"/>
    <dgm:cxn modelId="{F3C5E2CC-4CE6-4412-9FA4-D70D2E5163E3}" type="presParOf" srcId="{CAB55912-0D07-4449-9D87-BE377DB56313}" destId="{459258C4-95D7-429C-9C01-9212BBC427D2}" srcOrd="3" destOrd="0" presId="urn:microsoft.com/office/officeart/2005/8/layout/hProcess9"/>
    <dgm:cxn modelId="{E7F0991F-ADB4-42B4-AD29-9F8FCA4EFB64}" type="presParOf" srcId="{CAB55912-0D07-4449-9D87-BE377DB56313}" destId="{05150F7F-D36C-4A52-A69F-C6EFFD82BA6F}"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AD3BF4-9B16-4E41-99E7-655BD11E90A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s-MX"/>
        </a:p>
      </dgm:t>
    </dgm:pt>
    <dgm:pt modelId="{4FCBCAD1-542D-484C-A5E3-DA2EE1AF3523}">
      <dgm:prSet custT="1"/>
      <dgm:spPr/>
      <dgm:t>
        <a:bodyPr/>
        <a:lstStyle/>
        <a:p>
          <a:pPr algn="just"/>
          <a:r>
            <a:rPr lang="es-MX" sz="2400" dirty="0"/>
            <a:t>Las autoridades y los partidos políticos, están obligados a dar respuesta a toda petición formulada por escrito, de manera pacífica y respetuosa; y que en materia política podrán hacer uso de ese derecho los ciudadanos de la República. </a:t>
          </a:r>
        </a:p>
      </dgm:t>
    </dgm:pt>
    <dgm:pt modelId="{BFAD100E-D21E-418D-8351-304E2F307263}" type="parTrans" cxnId="{90E47C48-0142-4904-AAB9-F7A01007AC48}">
      <dgm:prSet/>
      <dgm:spPr/>
      <dgm:t>
        <a:bodyPr/>
        <a:lstStyle/>
        <a:p>
          <a:endParaRPr lang="es-MX"/>
        </a:p>
      </dgm:t>
    </dgm:pt>
    <dgm:pt modelId="{86C3E409-2350-4120-AD9E-392E169E9E40}" type="sibTrans" cxnId="{90E47C48-0142-4904-AAB9-F7A01007AC48}">
      <dgm:prSet/>
      <dgm:spPr/>
      <dgm:t>
        <a:bodyPr/>
        <a:lstStyle/>
        <a:p>
          <a:endParaRPr lang="es-MX"/>
        </a:p>
      </dgm:t>
    </dgm:pt>
    <dgm:pt modelId="{CD0E7432-0EC6-4A42-A127-15E247C469CD}">
      <dgm:prSet custT="1"/>
      <dgm:spPr/>
      <dgm:t>
        <a:bodyPr/>
        <a:lstStyle/>
        <a:p>
          <a:pPr algn="just"/>
          <a:r>
            <a:rPr lang="es-MX" sz="1800" dirty="0"/>
            <a:t>Cuando un ciudadano ejerce el derecho de petición, la responsable tiene la obligación de darle respuesta congruente, clara y fehaciente sobre la pretensión deducida y notificarla al solicitante; por ello, </a:t>
          </a:r>
          <a:r>
            <a:rPr lang="es-MX" sz="1800" b="1" dirty="0"/>
            <a:t>si se considera que la solicitud no reúne los requisitos constitucionales para responder a la pretensión, en forma fundada y motivada, debe informarse tal situación al peticionario</a:t>
          </a:r>
          <a:r>
            <a:rPr lang="es-MX" sz="1800" dirty="0"/>
            <a:t>, a efecto de no dejarlo en estado de indefensión y dotar de contenido al derecho humano de petición (Jurisprudencia 31/2013).</a:t>
          </a:r>
        </a:p>
      </dgm:t>
    </dgm:pt>
    <dgm:pt modelId="{1E0DCC1E-DFB0-4910-B12D-581792013416}" type="parTrans" cxnId="{9EA875B4-6EF1-41A6-A571-9057BEEB7DA7}">
      <dgm:prSet/>
      <dgm:spPr/>
      <dgm:t>
        <a:bodyPr/>
        <a:lstStyle/>
        <a:p>
          <a:endParaRPr lang="es-MX"/>
        </a:p>
      </dgm:t>
    </dgm:pt>
    <dgm:pt modelId="{2FCD92B9-D8F1-449A-80EA-1DAFFD53739D}" type="sibTrans" cxnId="{9EA875B4-6EF1-41A6-A571-9057BEEB7DA7}">
      <dgm:prSet/>
      <dgm:spPr/>
      <dgm:t>
        <a:bodyPr/>
        <a:lstStyle/>
        <a:p>
          <a:endParaRPr lang="es-MX"/>
        </a:p>
      </dgm:t>
    </dgm:pt>
    <dgm:pt modelId="{E7D06ECE-35E9-49F5-9086-DEB39F5044B0}" type="pres">
      <dgm:prSet presAssocID="{23AD3BF4-9B16-4E41-99E7-655BD11E90AF}" presName="outerComposite" presStyleCnt="0">
        <dgm:presLayoutVars>
          <dgm:chMax val="5"/>
          <dgm:dir/>
          <dgm:resizeHandles val="exact"/>
        </dgm:presLayoutVars>
      </dgm:prSet>
      <dgm:spPr/>
    </dgm:pt>
    <dgm:pt modelId="{255D98D6-A994-4681-80F9-A2C871DF1A90}" type="pres">
      <dgm:prSet presAssocID="{23AD3BF4-9B16-4E41-99E7-655BD11E90AF}" presName="dummyMaxCanvas" presStyleCnt="0">
        <dgm:presLayoutVars/>
      </dgm:prSet>
      <dgm:spPr/>
    </dgm:pt>
    <dgm:pt modelId="{28795DFF-3063-4912-A890-1ABAD88299E1}" type="pres">
      <dgm:prSet presAssocID="{23AD3BF4-9B16-4E41-99E7-655BD11E90AF}" presName="TwoNodes_1" presStyleLbl="node1" presStyleIdx="0" presStyleCnt="2" custScaleX="86812">
        <dgm:presLayoutVars>
          <dgm:bulletEnabled val="1"/>
        </dgm:presLayoutVars>
      </dgm:prSet>
      <dgm:spPr/>
    </dgm:pt>
    <dgm:pt modelId="{3E10E226-33B1-4458-A471-761E45AE0740}" type="pres">
      <dgm:prSet presAssocID="{23AD3BF4-9B16-4E41-99E7-655BD11E90AF}" presName="TwoNodes_2" presStyleLbl="node1" presStyleIdx="1" presStyleCnt="2" custScaleX="117647" custScaleY="102340" custLinFactNeighborX="-2824" custLinFactNeighborY="28140">
        <dgm:presLayoutVars>
          <dgm:bulletEnabled val="1"/>
        </dgm:presLayoutVars>
      </dgm:prSet>
      <dgm:spPr/>
    </dgm:pt>
    <dgm:pt modelId="{FCA2C8F1-22BC-4922-B93D-89192A242ADB}" type="pres">
      <dgm:prSet presAssocID="{23AD3BF4-9B16-4E41-99E7-655BD11E90AF}" presName="TwoConn_1-2" presStyleLbl="fgAccFollowNode1" presStyleIdx="0" presStyleCnt="1" custLinFactX="642" custLinFactNeighborX="100000" custLinFactNeighborY="-52334">
        <dgm:presLayoutVars>
          <dgm:bulletEnabled val="1"/>
        </dgm:presLayoutVars>
      </dgm:prSet>
      <dgm:spPr/>
    </dgm:pt>
    <dgm:pt modelId="{F72BB5E6-BEA7-487A-9E5A-D6499C1CB522}" type="pres">
      <dgm:prSet presAssocID="{23AD3BF4-9B16-4E41-99E7-655BD11E90AF}" presName="TwoNodes_1_text" presStyleLbl="node1" presStyleIdx="1" presStyleCnt="2">
        <dgm:presLayoutVars>
          <dgm:bulletEnabled val="1"/>
        </dgm:presLayoutVars>
      </dgm:prSet>
      <dgm:spPr/>
    </dgm:pt>
    <dgm:pt modelId="{591BCDB6-3AA9-4497-B020-DC006FD96CBB}" type="pres">
      <dgm:prSet presAssocID="{23AD3BF4-9B16-4E41-99E7-655BD11E90AF}" presName="TwoNodes_2_text" presStyleLbl="node1" presStyleIdx="1" presStyleCnt="2">
        <dgm:presLayoutVars>
          <dgm:bulletEnabled val="1"/>
        </dgm:presLayoutVars>
      </dgm:prSet>
      <dgm:spPr/>
    </dgm:pt>
  </dgm:ptLst>
  <dgm:cxnLst>
    <dgm:cxn modelId="{A3802533-12E7-408E-B025-8A453D8DB1CD}" type="presOf" srcId="{86C3E409-2350-4120-AD9E-392E169E9E40}" destId="{FCA2C8F1-22BC-4922-B93D-89192A242ADB}" srcOrd="0" destOrd="0" presId="urn:microsoft.com/office/officeart/2005/8/layout/vProcess5"/>
    <dgm:cxn modelId="{C1610E5E-EC1E-4135-B232-DBA783B08C6E}" type="presOf" srcId="{4FCBCAD1-542D-484C-A5E3-DA2EE1AF3523}" destId="{28795DFF-3063-4912-A890-1ABAD88299E1}" srcOrd="0" destOrd="0" presId="urn:microsoft.com/office/officeart/2005/8/layout/vProcess5"/>
    <dgm:cxn modelId="{BE36E041-5BA9-4334-B0B4-92E2A94109CE}" type="presOf" srcId="{CD0E7432-0EC6-4A42-A127-15E247C469CD}" destId="{591BCDB6-3AA9-4497-B020-DC006FD96CBB}" srcOrd="1" destOrd="0" presId="urn:microsoft.com/office/officeart/2005/8/layout/vProcess5"/>
    <dgm:cxn modelId="{98E13744-A357-4191-8150-507D03465839}" type="presOf" srcId="{23AD3BF4-9B16-4E41-99E7-655BD11E90AF}" destId="{E7D06ECE-35E9-49F5-9086-DEB39F5044B0}" srcOrd="0" destOrd="0" presId="urn:microsoft.com/office/officeart/2005/8/layout/vProcess5"/>
    <dgm:cxn modelId="{90E47C48-0142-4904-AAB9-F7A01007AC48}" srcId="{23AD3BF4-9B16-4E41-99E7-655BD11E90AF}" destId="{4FCBCAD1-542D-484C-A5E3-DA2EE1AF3523}" srcOrd="0" destOrd="0" parTransId="{BFAD100E-D21E-418D-8351-304E2F307263}" sibTransId="{86C3E409-2350-4120-AD9E-392E169E9E40}"/>
    <dgm:cxn modelId="{9EA875B4-6EF1-41A6-A571-9057BEEB7DA7}" srcId="{23AD3BF4-9B16-4E41-99E7-655BD11E90AF}" destId="{CD0E7432-0EC6-4A42-A127-15E247C469CD}" srcOrd="1" destOrd="0" parTransId="{1E0DCC1E-DFB0-4910-B12D-581792013416}" sibTransId="{2FCD92B9-D8F1-449A-80EA-1DAFFD53739D}"/>
    <dgm:cxn modelId="{B50834F2-C240-4E38-91EA-415A7BF571B7}" type="presOf" srcId="{4FCBCAD1-542D-484C-A5E3-DA2EE1AF3523}" destId="{F72BB5E6-BEA7-487A-9E5A-D6499C1CB522}" srcOrd="1" destOrd="0" presId="urn:microsoft.com/office/officeart/2005/8/layout/vProcess5"/>
    <dgm:cxn modelId="{B1574AF8-1ABB-41E2-896B-433C69EF87BA}" type="presOf" srcId="{CD0E7432-0EC6-4A42-A127-15E247C469CD}" destId="{3E10E226-33B1-4458-A471-761E45AE0740}" srcOrd="0" destOrd="0" presId="urn:microsoft.com/office/officeart/2005/8/layout/vProcess5"/>
    <dgm:cxn modelId="{D318E449-ADC8-42E6-AA6D-26158CEE07B0}" type="presParOf" srcId="{E7D06ECE-35E9-49F5-9086-DEB39F5044B0}" destId="{255D98D6-A994-4681-80F9-A2C871DF1A90}" srcOrd="0" destOrd="0" presId="urn:microsoft.com/office/officeart/2005/8/layout/vProcess5"/>
    <dgm:cxn modelId="{7ACF3554-7501-43D5-957D-79F4AFA862FE}" type="presParOf" srcId="{E7D06ECE-35E9-49F5-9086-DEB39F5044B0}" destId="{28795DFF-3063-4912-A890-1ABAD88299E1}" srcOrd="1" destOrd="0" presId="urn:microsoft.com/office/officeart/2005/8/layout/vProcess5"/>
    <dgm:cxn modelId="{5B88A40C-81C0-4D03-A703-4184A120507C}" type="presParOf" srcId="{E7D06ECE-35E9-49F5-9086-DEB39F5044B0}" destId="{3E10E226-33B1-4458-A471-761E45AE0740}" srcOrd="2" destOrd="0" presId="urn:microsoft.com/office/officeart/2005/8/layout/vProcess5"/>
    <dgm:cxn modelId="{A92B47CF-7B92-4D45-8403-9659F104D731}" type="presParOf" srcId="{E7D06ECE-35E9-49F5-9086-DEB39F5044B0}" destId="{FCA2C8F1-22BC-4922-B93D-89192A242ADB}" srcOrd="3" destOrd="0" presId="urn:microsoft.com/office/officeart/2005/8/layout/vProcess5"/>
    <dgm:cxn modelId="{03056FC8-47A9-42FF-ADD5-DC5306023C21}" type="presParOf" srcId="{E7D06ECE-35E9-49F5-9086-DEB39F5044B0}" destId="{F72BB5E6-BEA7-487A-9E5A-D6499C1CB522}" srcOrd="4" destOrd="0" presId="urn:microsoft.com/office/officeart/2005/8/layout/vProcess5"/>
    <dgm:cxn modelId="{536D42B5-59AE-4255-BAD4-28B5D9606EFF}" type="presParOf" srcId="{E7D06ECE-35E9-49F5-9086-DEB39F5044B0}" destId="{591BCDB6-3AA9-4497-B020-DC006FD96CBB}"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207BEC-BDE2-4843-8657-4DE2602DF26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84C938C-D119-449D-A73C-F20C7E1B448B}">
      <dgm:prSet/>
      <dgm:spPr/>
      <dgm:t>
        <a:bodyPr/>
        <a:lstStyle/>
        <a:p>
          <a:r>
            <a:rPr lang="es-MX"/>
            <a:t>Las autoridades u órganos partidistas deben respetar el ejercicio del derecho de petición, siempre que ésta se formule por escrito, en forma pacífica y respetuosa. </a:t>
          </a:r>
          <a:endParaRPr lang="en-US"/>
        </a:p>
      </dgm:t>
    </dgm:pt>
    <dgm:pt modelId="{02066C29-4FE8-4556-B64D-9D0FC484EA9A}" type="parTrans" cxnId="{4DA0FB45-76BB-4CD9-BF80-AD2322EB1749}">
      <dgm:prSet/>
      <dgm:spPr/>
      <dgm:t>
        <a:bodyPr/>
        <a:lstStyle/>
        <a:p>
          <a:endParaRPr lang="en-US"/>
        </a:p>
      </dgm:t>
    </dgm:pt>
    <dgm:pt modelId="{882F1AE1-5D69-433A-98E9-57F400E8C4C7}" type="sibTrans" cxnId="{4DA0FB45-76BB-4CD9-BF80-AD2322EB1749}">
      <dgm:prSet/>
      <dgm:spPr/>
      <dgm:t>
        <a:bodyPr/>
        <a:lstStyle/>
        <a:p>
          <a:endParaRPr lang="en-US"/>
        </a:p>
      </dgm:t>
    </dgm:pt>
    <dgm:pt modelId="{6E058AF2-2F0C-4D2E-8BC2-5DA03AD4E382}">
      <dgm:prSet/>
      <dgm:spPr/>
      <dgm:t>
        <a:bodyPr/>
        <a:lstStyle/>
        <a:p>
          <a:r>
            <a:rPr lang="es-MX"/>
            <a:t>A toda petición debe recaer un acuerdo escrito que se haga del conocimiento del peticionario en breve término. </a:t>
          </a:r>
          <a:endParaRPr lang="en-US"/>
        </a:p>
      </dgm:t>
    </dgm:pt>
    <dgm:pt modelId="{63343816-3AFB-403D-9865-DD95E2E7DFAE}" type="parTrans" cxnId="{3299140C-B05A-474B-A5D4-1CA799E39606}">
      <dgm:prSet/>
      <dgm:spPr/>
      <dgm:t>
        <a:bodyPr/>
        <a:lstStyle/>
        <a:p>
          <a:endParaRPr lang="en-US"/>
        </a:p>
      </dgm:t>
    </dgm:pt>
    <dgm:pt modelId="{6CACEAE2-D0ED-4D8E-B801-D7B4574F6F16}" type="sibTrans" cxnId="{3299140C-B05A-474B-A5D4-1CA799E39606}">
      <dgm:prSet/>
      <dgm:spPr/>
      <dgm:t>
        <a:bodyPr/>
        <a:lstStyle/>
        <a:p>
          <a:endParaRPr lang="en-US"/>
        </a:p>
      </dgm:t>
    </dgm:pt>
    <dgm:pt modelId="{78558D0F-611C-446A-A712-24932114F28E}">
      <dgm:prSet/>
      <dgm:spPr/>
      <dgm:t>
        <a:bodyPr/>
        <a:lstStyle/>
        <a:p>
          <a:r>
            <a:rPr lang="es-MX"/>
            <a:t>En este contexto, si el solicitante señala domicilio para oír y recibir notificaciones, la autoridad o el partido político, en su caso, debe notificarle personalmente, en ese lugar, la respuesta recaída a su petición, con lo cual se garantiza la posibilidad real de que tenga conocimiento del pronunciamiento respectivo. (Jurisprudencia 2/2013).</a:t>
          </a:r>
          <a:endParaRPr lang="en-US"/>
        </a:p>
      </dgm:t>
    </dgm:pt>
    <dgm:pt modelId="{A3DDFAD0-F7D0-4518-9369-63C6484CE2B2}" type="parTrans" cxnId="{3BC49BDD-F15F-43C3-92B2-9ED63DAEC5F8}">
      <dgm:prSet/>
      <dgm:spPr/>
      <dgm:t>
        <a:bodyPr/>
        <a:lstStyle/>
        <a:p>
          <a:endParaRPr lang="en-US"/>
        </a:p>
      </dgm:t>
    </dgm:pt>
    <dgm:pt modelId="{1C67C3FB-AFBE-4559-92F5-4FBB83B40F59}" type="sibTrans" cxnId="{3BC49BDD-F15F-43C3-92B2-9ED63DAEC5F8}">
      <dgm:prSet/>
      <dgm:spPr/>
      <dgm:t>
        <a:bodyPr/>
        <a:lstStyle/>
        <a:p>
          <a:endParaRPr lang="en-US"/>
        </a:p>
      </dgm:t>
    </dgm:pt>
    <dgm:pt modelId="{EB618354-137A-4A43-B624-E7D3EC22647E}" type="pres">
      <dgm:prSet presAssocID="{49207BEC-BDE2-4843-8657-4DE2602DF264}" presName="root" presStyleCnt="0">
        <dgm:presLayoutVars>
          <dgm:dir/>
          <dgm:resizeHandles val="exact"/>
        </dgm:presLayoutVars>
      </dgm:prSet>
      <dgm:spPr/>
    </dgm:pt>
    <dgm:pt modelId="{F498C905-2E44-4597-AF0C-84EF27B3D164}" type="pres">
      <dgm:prSet presAssocID="{B84C938C-D119-449D-A73C-F20C7E1B448B}" presName="compNode" presStyleCnt="0"/>
      <dgm:spPr/>
    </dgm:pt>
    <dgm:pt modelId="{23433FB7-F515-4B9D-BB52-D15B71921AB9}" type="pres">
      <dgm:prSet presAssocID="{B84C938C-D119-449D-A73C-F20C7E1B448B}" presName="bgRect" presStyleLbl="bgShp" presStyleIdx="0" presStyleCnt="3"/>
      <dgm:spPr/>
    </dgm:pt>
    <dgm:pt modelId="{FEB7D83B-0F49-44B9-BE7D-D9DABAB2C957}" type="pres">
      <dgm:prSet presAssocID="{B84C938C-D119-449D-A73C-F20C7E1B448B}"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ez contorno"/>
        </a:ext>
      </dgm:extLst>
    </dgm:pt>
    <dgm:pt modelId="{3F0C44D0-F1FE-4CF6-A0AA-A37FA9F1E42E}" type="pres">
      <dgm:prSet presAssocID="{B84C938C-D119-449D-A73C-F20C7E1B448B}" presName="spaceRect" presStyleCnt="0"/>
      <dgm:spPr/>
    </dgm:pt>
    <dgm:pt modelId="{3E11E7A3-0BC7-4F58-86FC-DC37E61BF330}" type="pres">
      <dgm:prSet presAssocID="{B84C938C-D119-449D-A73C-F20C7E1B448B}" presName="parTx" presStyleLbl="revTx" presStyleIdx="0" presStyleCnt="3">
        <dgm:presLayoutVars>
          <dgm:chMax val="0"/>
          <dgm:chPref val="0"/>
        </dgm:presLayoutVars>
      </dgm:prSet>
      <dgm:spPr/>
    </dgm:pt>
    <dgm:pt modelId="{6EFB1C3D-0BE1-45B9-95BD-032BB05D7431}" type="pres">
      <dgm:prSet presAssocID="{882F1AE1-5D69-433A-98E9-57F400E8C4C7}" presName="sibTrans" presStyleCnt="0"/>
      <dgm:spPr/>
    </dgm:pt>
    <dgm:pt modelId="{347C9340-E767-4E2A-BD95-30493FFE3149}" type="pres">
      <dgm:prSet presAssocID="{6E058AF2-2F0C-4D2E-8BC2-5DA03AD4E382}" presName="compNode" presStyleCnt="0"/>
      <dgm:spPr/>
    </dgm:pt>
    <dgm:pt modelId="{BAF284A8-746D-40B6-A20F-7DCE787EEFB8}" type="pres">
      <dgm:prSet presAssocID="{6E058AF2-2F0C-4D2E-8BC2-5DA03AD4E382}" presName="bgRect" presStyleLbl="bgShp" presStyleIdx="1" presStyleCnt="3"/>
      <dgm:spPr/>
    </dgm:pt>
    <dgm:pt modelId="{44F49259-74E0-4B18-8D08-130B36D9DA22}" type="pres">
      <dgm:prSet presAssocID="{6E058AF2-2F0C-4D2E-8BC2-5DA03AD4E38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9A522883-6A27-45A4-BF94-5CD9A9C517F4}" type="pres">
      <dgm:prSet presAssocID="{6E058AF2-2F0C-4D2E-8BC2-5DA03AD4E382}" presName="spaceRect" presStyleCnt="0"/>
      <dgm:spPr/>
    </dgm:pt>
    <dgm:pt modelId="{10EF5F0F-709F-40EC-AA97-58968CDFC99B}" type="pres">
      <dgm:prSet presAssocID="{6E058AF2-2F0C-4D2E-8BC2-5DA03AD4E382}" presName="parTx" presStyleLbl="revTx" presStyleIdx="1" presStyleCnt="3">
        <dgm:presLayoutVars>
          <dgm:chMax val="0"/>
          <dgm:chPref val="0"/>
        </dgm:presLayoutVars>
      </dgm:prSet>
      <dgm:spPr/>
    </dgm:pt>
    <dgm:pt modelId="{09886CD2-1580-40EB-B0FE-5E3E6B57FCE5}" type="pres">
      <dgm:prSet presAssocID="{6CACEAE2-D0ED-4D8E-B801-D7B4574F6F16}" presName="sibTrans" presStyleCnt="0"/>
      <dgm:spPr/>
    </dgm:pt>
    <dgm:pt modelId="{58FF0896-1C30-4BC2-A2D3-8394FF6AA553}" type="pres">
      <dgm:prSet presAssocID="{78558D0F-611C-446A-A712-24932114F28E}" presName="compNode" presStyleCnt="0"/>
      <dgm:spPr/>
    </dgm:pt>
    <dgm:pt modelId="{15947F48-8B58-416C-84A2-16C0B6A3F486}" type="pres">
      <dgm:prSet presAssocID="{78558D0F-611C-446A-A712-24932114F28E}" presName="bgRect" presStyleLbl="bgShp" presStyleIdx="2" presStyleCnt="3"/>
      <dgm:spPr/>
    </dgm:pt>
    <dgm:pt modelId="{661495BC-D7FE-4492-B1CF-D54B44FC1DA5}" type="pres">
      <dgm:prSet presAssocID="{78558D0F-611C-446A-A712-24932114F28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Bubble"/>
        </a:ext>
      </dgm:extLst>
    </dgm:pt>
    <dgm:pt modelId="{6F6CE27C-72F8-4A84-9991-2E772746F092}" type="pres">
      <dgm:prSet presAssocID="{78558D0F-611C-446A-A712-24932114F28E}" presName="spaceRect" presStyleCnt="0"/>
      <dgm:spPr/>
    </dgm:pt>
    <dgm:pt modelId="{E0B2C576-4DBC-4B35-BC94-3B3EA70F5D86}" type="pres">
      <dgm:prSet presAssocID="{78558D0F-611C-446A-A712-24932114F28E}" presName="parTx" presStyleLbl="revTx" presStyleIdx="2" presStyleCnt="3">
        <dgm:presLayoutVars>
          <dgm:chMax val="0"/>
          <dgm:chPref val="0"/>
        </dgm:presLayoutVars>
      </dgm:prSet>
      <dgm:spPr/>
    </dgm:pt>
  </dgm:ptLst>
  <dgm:cxnLst>
    <dgm:cxn modelId="{3299140C-B05A-474B-A5D4-1CA799E39606}" srcId="{49207BEC-BDE2-4843-8657-4DE2602DF264}" destId="{6E058AF2-2F0C-4D2E-8BC2-5DA03AD4E382}" srcOrd="1" destOrd="0" parTransId="{63343816-3AFB-403D-9865-DD95E2E7DFAE}" sibTransId="{6CACEAE2-D0ED-4D8E-B801-D7B4574F6F16}"/>
    <dgm:cxn modelId="{19C74D15-2481-4E0D-8F51-21D25F00DB5D}" type="presOf" srcId="{B84C938C-D119-449D-A73C-F20C7E1B448B}" destId="{3E11E7A3-0BC7-4F58-86FC-DC37E61BF330}" srcOrd="0" destOrd="0" presId="urn:microsoft.com/office/officeart/2018/2/layout/IconVerticalSolidList"/>
    <dgm:cxn modelId="{BB6BB75F-D40C-4593-BA42-7A3F93386747}" type="presOf" srcId="{78558D0F-611C-446A-A712-24932114F28E}" destId="{E0B2C576-4DBC-4B35-BC94-3B3EA70F5D86}" srcOrd="0" destOrd="0" presId="urn:microsoft.com/office/officeart/2018/2/layout/IconVerticalSolidList"/>
    <dgm:cxn modelId="{4DA0FB45-76BB-4CD9-BF80-AD2322EB1749}" srcId="{49207BEC-BDE2-4843-8657-4DE2602DF264}" destId="{B84C938C-D119-449D-A73C-F20C7E1B448B}" srcOrd="0" destOrd="0" parTransId="{02066C29-4FE8-4556-B64D-9D0FC484EA9A}" sibTransId="{882F1AE1-5D69-433A-98E9-57F400E8C4C7}"/>
    <dgm:cxn modelId="{83F8576F-4B1A-4DEE-8092-28BF9395CD1E}" type="presOf" srcId="{6E058AF2-2F0C-4D2E-8BC2-5DA03AD4E382}" destId="{10EF5F0F-709F-40EC-AA97-58968CDFC99B}" srcOrd="0" destOrd="0" presId="urn:microsoft.com/office/officeart/2018/2/layout/IconVerticalSolidList"/>
    <dgm:cxn modelId="{A3B15CC6-E9A9-4713-BA0C-0E897FC4C587}" type="presOf" srcId="{49207BEC-BDE2-4843-8657-4DE2602DF264}" destId="{EB618354-137A-4A43-B624-E7D3EC22647E}" srcOrd="0" destOrd="0" presId="urn:microsoft.com/office/officeart/2018/2/layout/IconVerticalSolidList"/>
    <dgm:cxn modelId="{3BC49BDD-F15F-43C3-92B2-9ED63DAEC5F8}" srcId="{49207BEC-BDE2-4843-8657-4DE2602DF264}" destId="{78558D0F-611C-446A-A712-24932114F28E}" srcOrd="2" destOrd="0" parTransId="{A3DDFAD0-F7D0-4518-9369-63C6484CE2B2}" sibTransId="{1C67C3FB-AFBE-4559-92F5-4FBB83B40F59}"/>
    <dgm:cxn modelId="{9FAD109F-EBC5-4EB5-ADCE-3FFBA6728528}" type="presParOf" srcId="{EB618354-137A-4A43-B624-E7D3EC22647E}" destId="{F498C905-2E44-4597-AF0C-84EF27B3D164}" srcOrd="0" destOrd="0" presId="urn:microsoft.com/office/officeart/2018/2/layout/IconVerticalSolidList"/>
    <dgm:cxn modelId="{336E9DDB-5F97-40AB-B4C7-04FB97171DAE}" type="presParOf" srcId="{F498C905-2E44-4597-AF0C-84EF27B3D164}" destId="{23433FB7-F515-4B9D-BB52-D15B71921AB9}" srcOrd="0" destOrd="0" presId="urn:microsoft.com/office/officeart/2018/2/layout/IconVerticalSolidList"/>
    <dgm:cxn modelId="{2D840C75-4960-483E-AEE7-9404ED2EFA5A}" type="presParOf" srcId="{F498C905-2E44-4597-AF0C-84EF27B3D164}" destId="{FEB7D83B-0F49-44B9-BE7D-D9DABAB2C957}" srcOrd="1" destOrd="0" presId="urn:microsoft.com/office/officeart/2018/2/layout/IconVerticalSolidList"/>
    <dgm:cxn modelId="{4524B66F-95D6-437D-AE95-82AF3DDA430F}" type="presParOf" srcId="{F498C905-2E44-4597-AF0C-84EF27B3D164}" destId="{3F0C44D0-F1FE-4CF6-A0AA-A37FA9F1E42E}" srcOrd="2" destOrd="0" presId="urn:microsoft.com/office/officeart/2018/2/layout/IconVerticalSolidList"/>
    <dgm:cxn modelId="{F140A287-7009-4ECD-AEB6-953FA52932EF}" type="presParOf" srcId="{F498C905-2E44-4597-AF0C-84EF27B3D164}" destId="{3E11E7A3-0BC7-4F58-86FC-DC37E61BF330}" srcOrd="3" destOrd="0" presId="urn:microsoft.com/office/officeart/2018/2/layout/IconVerticalSolidList"/>
    <dgm:cxn modelId="{EC9415B8-4C01-4DAA-871F-ED264387352B}" type="presParOf" srcId="{EB618354-137A-4A43-B624-E7D3EC22647E}" destId="{6EFB1C3D-0BE1-45B9-95BD-032BB05D7431}" srcOrd="1" destOrd="0" presId="urn:microsoft.com/office/officeart/2018/2/layout/IconVerticalSolidList"/>
    <dgm:cxn modelId="{35EFB535-E8A2-48BD-96E9-AE48E2C58CD4}" type="presParOf" srcId="{EB618354-137A-4A43-B624-E7D3EC22647E}" destId="{347C9340-E767-4E2A-BD95-30493FFE3149}" srcOrd="2" destOrd="0" presId="urn:microsoft.com/office/officeart/2018/2/layout/IconVerticalSolidList"/>
    <dgm:cxn modelId="{B283AD2B-C6C2-4F58-83FB-017136691EC2}" type="presParOf" srcId="{347C9340-E767-4E2A-BD95-30493FFE3149}" destId="{BAF284A8-746D-40B6-A20F-7DCE787EEFB8}" srcOrd="0" destOrd="0" presId="urn:microsoft.com/office/officeart/2018/2/layout/IconVerticalSolidList"/>
    <dgm:cxn modelId="{6D768A16-9B43-43E7-A678-4C0AD76A0C08}" type="presParOf" srcId="{347C9340-E767-4E2A-BD95-30493FFE3149}" destId="{44F49259-74E0-4B18-8D08-130B36D9DA22}" srcOrd="1" destOrd="0" presId="urn:microsoft.com/office/officeart/2018/2/layout/IconVerticalSolidList"/>
    <dgm:cxn modelId="{9A1E2457-B30B-4497-AE53-BBA1D0B560F3}" type="presParOf" srcId="{347C9340-E767-4E2A-BD95-30493FFE3149}" destId="{9A522883-6A27-45A4-BF94-5CD9A9C517F4}" srcOrd="2" destOrd="0" presId="urn:microsoft.com/office/officeart/2018/2/layout/IconVerticalSolidList"/>
    <dgm:cxn modelId="{0E0ABD42-D68C-4ACC-B159-97F123E0D0FD}" type="presParOf" srcId="{347C9340-E767-4E2A-BD95-30493FFE3149}" destId="{10EF5F0F-709F-40EC-AA97-58968CDFC99B}" srcOrd="3" destOrd="0" presId="urn:microsoft.com/office/officeart/2018/2/layout/IconVerticalSolidList"/>
    <dgm:cxn modelId="{98AA44B6-A38F-4A74-9BA9-E0AF82832DEC}" type="presParOf" srcId="{EB618354-137A-4A43-B624-E7D3EC22647E}" destId="{09886CD2-1580-40EB-B0FE-5E3E6B57FCE5}" srcOrd="3" destOrd="0" presId="urn:microsoft.com/office/officeart/2018/2/layout/IconVerticalSolidList"/>
    <dgm:cxn modelId="{9B7D823B-C55F-4F54-BE09-7E311D9CA413}" type="presParOf" srcId="{EB618354-137A-4A43-B624-E7D3EC22647E}" destId="{58FF0896-1C30-4BC2-A2D3-8394FF6AA553}" srcOrd="4" destOrd="0" presId="urn:microsoft.com/office/officeart/2018/2/layout/IconVerticalSolidList"/>
    <dgm:cxn modelId="{8B8B402B-6745-474A-B066-0F0A70D42263}" type="presParOf" srcId="{58FF0896-1C30-4BC2-A2D3-8394FF6AA553}" destId="{15947F48-8B58-416C-84A2-16C0B6A3F486}" srcOrd="0" destOrd="0" presId="urn:microsoft.com/office/officeart/2018/2/layout/IconVerticalSolidList"/>
    <dgm:cxn modelId="{44A802B7-582B-4EF0-BC9C-BA50C9ABE2B4}" type="presParOf" srcId="{58FF0896-1C30-4BC2-A2D3-8394FF6AA553}" destId="{661495BC-D7FE-4492-B1CF-D54B44FC1DA5}" srcOrd="1" destOrd="0" presId="urn:microsoft.com/office/officeart/2018/2/layout/IconVerticalSolidList"/>
    <dgm:cxn modelId="{F3BDC1F9-9F74-4CC1-8E10-F061B3D4EF1C}" type="presParOf" srcId="{58FF0896-1C30-4BC2-A2D3-8394FF6AA553}" destId="{6F6CE27C-72F8-4A84-9991-2E772746F092}" srcOrd="2" destOrd="0" presId="urn:microsoft.com/office/officeart/2018/2/layout/IconVerticalSolidList"/>
    <dgm:cxn modelId="{D739E573-CCD6-4B0F-B2CA-1965003E399F}" type="presParOf" srcId="{58FF0896-1C30-4BC2-A2D3-8394FF6AA553}" destId="{E0B2C576-4DBC-4B35-BC94-3B3EA70F5D8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7A1219E-50F1-4225-A343-8E996F2FCEF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D4B1AD1-7640-4E52-9ECA-8E6E72BE5063}">
      <dgm:prSet custT="1"/>
      <dgm:spPr/>
      <dgm:t>
        <a:bodyPr/>
        <a:lstStyle/>
        <a:p>
          <a:pPr algn="just"/>
          <a:r>
            <a:rPr lang="es-MX" sz="1600" dirty="0"/>
            <a:t>El derecho de petición en materia política a favor de los ciudadanos y el deber de los funcionarios y empleados públicos de respetarlo, cuando sea ejercido por escrito, de manera pacífica y respetuosa. </a:t>
          </a:r>
          <a:endParaRPr lang="en-US" sz="1600" dirty="0"/>
        </a:p>
      </dgm:t>
    </dgm:pt>
    <dgm:pt modelId="{18F5756C-72EE-4C14-B183-C88C5A5523EE}" type="parTrans" cxnId="{72F9B858-60CD-4B80-ADAC-F4A5876ECCC8}">
      <dgm:prSet/>
      <dgm:spPr/>
      <dgm:t>
        <a:bodyPr/>
        <a:lstStyle/>
        <a:p>
          <a:endParaRPr lang="en-US"/>
        </a:p>
      </dgm:t>
    </dgm:pt>
    <dgm:pt modelId="{EDE325F7-CEF1-4140-9953-2428EED13BFF}" type="sibTrans" cxnId="{72F9B858-60CD-4B80-ADAC-F4A5876ECCC8}">
      <dgm:prSet/>
      <dgm:spPr/>
      <dgm:t>
        <a:bodyPr/>
        <a:lstStyle/>
        <a:p>
          <a:endParaRPr lang="en-US"/>
        </a:p>
      </dgm:t>
    </dgm:pt>
    <dgm:pt modelId="{9FBF781C-A7EA-4F5C-BAF8-A54F60E240F5}">
      <dgm:prSet custT="1"/>
      <dgm:spPr/>
      <dgm:t>
        <a:bodyPr/>
        <a:lstStyle/>
        <a:p>
          <a:pPr algn="just"/>
          <a:r>
            <a:rPr lang="es-MX" sz="1600" dirty="0"/>
            <a:t>Para el cumplimiento eficaz de ese derecho, a toda petición formulada debe recaer un acuerdo escrito de la autoridad a la que se haya dirigido la solicitud, el cual se debe hacer del conocimiento del peticionario en breve plazo. </a:t>
          </a:r>
          <a:endParaRPr lang="en-US" sz="1600" dirty="0"/>
        </a:p>
      </dgm:t>
    </dgm:pt>
    <dgm:pt modelId="{6DBDB4DD-421D-4624-9E62-FF1FAB17145B}" type="parTrans" cxnId="{D03585DD-2AFA-434C-8969-F9511DB83F84}">
      <dgm:prSet/>
      <dgm:spPr/>
      <dgm:t>
        <a:bodyPr/>
        <a:lstStyle/>
        <a:p>
          <a:endParaRPr lang="en-US"/>
        </a:p>
      </dgm:t>
    </dgm:pt>
    <dgm:pt modelId="{4D11E8E4-269D-42B7-9B0C-AEE49121F328}" type="sibTrans" cxnId="{D03585DD-2AFA-434C-8969-F9511DB83F84}">
      <dgm:prSet/>
      <dgm:spPr/>
      <dgm:t>
        <a:bodyPr/>
        <a:lstStyle/>
        <a:p>
          <a:endParaRPr lang="en-US"/>
        </a:p>
      </dgm:t>
    </dgm:pt>
    <dgm:pt modelId="{AED5B5CF-A2C1-4EE0-A889-B44D9484A4CA}">
      <dgm:prSet custT="1"/>
      <dgm:spPr/>
      <dgm:t>
        <a:bodyPr/>
        <a:lstStyle/>
        <a:p>
          <a:pPr algn="just"/>
          <a:r>
            <a:rPr lang="es-MX" sz="1600" dirty="0"/>
            <a:t>Este principio superior también constriñe a todo órgano o funcionario de los partidos políticos a respetarlo, en virtud de que el artículo 12, </a:t>
          </a:r>
          <a:r>
            <a:rPr lang="es-MX" sz="1600" dirty="0" err="1"/>
            <a:t>párr</a:t>
          </a:r>
          <a:r>
            <a:rPr lang="es-MX" sz="1600" dirty="0"/>
            <a:t> </a:t>
          </a:r>
          <a:r>
            <a:rPr lang="es-MX" sz="1600" dirty="0" err="1"/>
            <a:t>afo</a:t>
          </a:r>
          <a:r>
            <a:rPr lang="es-MX" sz="1600" dirty="0"/>
            <a:t> 1, inciso b), de la Ley General del Sistema de Medios de Impugnación en Materia Electoral equipara a los institutos políticos con las autoridades del Estado, para la procedibilidad de los medios de impugnación en la materia. (Jurisprudencia 5/2008).</a:t>
          </a:r>
          <a:endParaRPr lang="en-US" sz="1600" dirty="0"/>
        </a:p>
      </dgm:t>
    </dgm:pt>
    <dgm:pt modelId="{28D6E238-8792-4287-9284-E1D27CE6418B}" type="parTrans" cxnId="{880A2355-C218-4CFF-B55B-EBE39BE02BCB}">
      <dgm:prSet/>
      <dgm:spPr/>
      <dgm:t>
        <a:bodyPr/>
        <a:lstStyle/>
        <a:p>
          <a:endParaRPr lang="en-US"/>
        </a:p>
      </dgm:t>
    </dgm:pt>
    <dgm:pt modelId="{2DA9CBF5-BDD3-409F-B126-619E0C94FE42}" type="sibTrans" cxnId="{880A2355-C218-4CFF-B55B-EBE39BE02BCB}">
      <dgm:prSet/>
      <dgm:spPr/>
      <dgm:t>
        <a:bodyPr/>
        <a:lstStyle/>
        <a:p>
          <a:endParaRPr lang="en-US"/>
        </a:p>
      </dgm:t>
    </dgm:pt>
    <dgm:pt modelId="{F3C62AFF-D14E-4325-A175-49869C226BFE}" type="pres">
      <dgm:prSet presAssocID="{E7A1219E-50F1-4225-A343-8E996F2FCEFE}" presName="root" presStyleCnt="0">
        <dgm:presLayoutVars>
          <dgm:dir/>
          <dgm:resizeHandles val="exact"/>
        </dgm:presLayoutVars>
      </dgm:prSet>
      <dgm:spPr/>
    </dgm:pt>
    <dgm:pt modelId="{0219C8FD-197C-4079-BD4D-38541E542CC1}" type="pres">
      <dgm:prSet presAssocID="{3D4B1AD1-7640-4E52-9ECA-8E6E72BE5063}" presName="compNode" presStyleCnt="0"/>
      <dgm:spPr/>
    </dgm:pt>
    <dgm:pt modelId="{15AD771F-03C0-4EED-96F3-DEDC16313486}" type="pres">
      <dgm:prSet presAssocID="{3D4B1AD1-7640-4E52-9ECA-8E6E72BE5063}" presName="bgRect" presStyleLbl="bgShp" presStyleIdx="0" presStyleCnt="3" custLinFactNeighborY="-57694"/>
      <dgm:spPr/>
    </dgm:pt>
    <dgm:pt modelId="{D6FFFF29-E0F9-4A62-BB89-9677DB9CB22F}" type="pres">
      <dgm:prSet presAssocID="{3D4B1AD1-7640-4E52-9ECA-8E6E72BE506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C2D56203-0E7D-4DD0-BDE1-C27208E66A08}" type="pres">
      <dgm:prSet presAssocID="{3D4B1AD1-7640-4E52-9ECA-8E6E72BE5063}" presName="spaceRect" presStyleCnt="0"/>
      <dgm:spPr/>
    </dgm:pt>
    <dgm:pt modelId="{6DA33785-79AB-465B-9299-FA073E120335}" type="pres">
      <dgm:prSet presAssocID="{3D4B1AD1-7640-4E52-9ECA-8E6E72BE5063}" presName="parTx" presStyleLbl="revTx" presStyleIdx="0" presStyleCnt="3">
        <dgm:presLayoutVars>
          <dgm:chMax val="0"/>
          <dgm:chPref val="0"/>
        </dgm:presLayoutVars>
      </dgm:prSet>
      <dgm:spPr/>
    </dgm:pt>
    <dgm:pt modelId="{D955D550-D307-4B09-95C6-8894F255A778}" type="pres">
      <dgm:prSet presAssocID="{EDE325F7-CEF1-4140-9953-2428EED13BFF}" presName="sibTrans" presStyleCnt="0"/>
      <dgm:spPr/>
    </dgm:pt>
    <dgm:pt modelId="{DF825DE6-4401-46EB-9D0C-A56F444D14A5}" type="pres">
      <dgm:prSet presAssocID="{9FBF781C-A7EA-4F5C-BAF8-A54F60E240F5}" presName="compNode" presStyleCnt="0"/>
      <dgm:spPr/>
    </dgm:pt>
    <dgm:pt modelId="{38A60FAA-DEA5-4DD7-8C26-AC3B62EF54FF}" type="pres">
      <dgm:prSet presAssocID="{9FBF781C-A7EA-4F5C-BAF8-A54F60E240F5}" presName="bgRect" presStyleLbl="bgShp" presStyleIdx="1" presStyleCnt="3"/>
      <dgm:spPr/>
    </dgm:pt>
    <dgm:pt modelId="{9B690303-9B04-4989-B50D-5DCF60F1C5B4}" type="pres">
      <dgm:prSet presAssocID="{9FBF781C-A7EA-4F5C-BAF8-A54F60E240F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o"/>
        </a:ext>
      </dgm:extLst>
    </dgm:pt>
    <dgm:pt modelId="{CE66B588-51A0-4F14-B360-5BEC7F90A97B}" type="pres">
      <dgm:prSet presAssocID="{9FBF781C-A7EA-4F5C-BAF8-A54F60E240F5}" presName="spaceRect" presStyleCnt="0"/>
      <dgm:spPr/>
    </dgm:pt>
    <dgm:pt modelId="{15BC3F3A-E6E9-4010-9419-3E3A611B6D9C}" type="pres">
      <dgm:prSet presAssocID="{9FBF781C-A7EA-4F5C-BAF8-A54F60E240F5}" presName="parTx" presStyleLbl="revTx" presStyleIdx="1" presStyleCnt="3">
        <dgm:presLayoutVars>
          <dgm:chMax val="0"/>
          <dgm:chPref val="0"/>
        </dgm:presLayoutVars>
      </dgm:prSet>
      <dgm:spPr/>
    </dgm:pt>
    <dgm:pt modelId="{3D11D12A-1506-4D34-9D33-F78B4CCE7AD4}" type="pres">
      <dgm:prSet presAssocID="{4D11E8E4-269D-42B7-9B0C-AEE49121F328}" presName="sibTrans" presStyleCnt="0"/>
      <dgm:spPr/>
    </dgm:pt>
    <dgm:pt modelId="{A7064B8E-2164-47B9-BBE1-BA91A902035A}" type="pres">
      <dgm:prSet presAssocID="{AED5B5CF-A2C1-4EE0-A889-B44D9484A4CA}" presName="compNode" presStyleCnt="0"/>
      <dgm:spPr/>
    </dgm:pt>
    <dgm:pt modelId="{5EBCF08B-084C-41A6-8140-20395A62926F}" type="pres">
      <dgm:prSet presAssocID="{AED5B5CF-A2C1-4EE0-A889-B44D9484A4CA}" presName="bgRect" presStyleLbl="bgShp" presStyleIdx="2" presStyleCnt="3"/>
      <dgm:spPr/>
    </dgm:pt>
    <dgm:pt modelId="{9545E6F3-D559-4B4C-8655-D4980847CAFB}" type="pres">
      <dgm:prSet presAssocID="{AED5B5CF-A2C1-4EE0-A889-B44D9484A4C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co"/>
        </a:ext>
      </dgm:extLst>
    </dgm:pt>
    <dgm:pt modelId="{4954FF26-3C61-45CC-A633-F3434BA8221C}" type="pres">
      <dgm:prSet presAssocID="{AED5B5CF-A2C1-4EE0-A889-B44D9484A4CA}" presName="spaceRect" presStyleCnt="0"/>
      <dgm:spPr/>
    </dgm:pt>
    <dgm:pt modelId="{75E1D491-1673-422B-817A-D4CD13190E3A}" type="pres">
      <dgm:prSet presAssocID="{AED5B5CF-A2C1-4EE0-A889-B44D9484A4CA}" presName="parTx" presStyleLbl="revTx" presStyleIdx="2" presStyleCnt="3">
        <dgm:presLayoutVars>
          <dgm:chMax val="0"/>
          <dgm:chPref val="0"/>
        </dgm:presLayoutVars>
      </dgm:prSet>
      <dgm:spPr/>
    </dgm:pt>
  </dgm:ptLst>
  <dgm:cxnLst>
    <dgm:cxn modelId="{175D940A-B243-452B-BE78-331A42B8FFCB}" type="presOf" srcId="{3D4B1AD1-7640-4E52-9ECA-8E6E72BE5063}" destId="{6DA33785-79AB-465B-9299-FA073E120335}" srcOrd="0" destOrd="0" presId="urn:microsoft.com/office/officeart/2018/2/layout/IconVerticalSolidList"/>
    <dgm:cxn modelId="{AC284F48-A9FB-4994-BAFD-E5DF344DE96C}" type="presOf" srcId="{AED5B5CF-A2C1-4EE0-A889-B44D9484A4CA}" destId="{75E1D491-1673-422B-817A-D4CD13190E3A}" srcOrd="0" destOrd="0" presId="urn:microsoft.com/office/officeart/2018/2/layout/IconVerticalSolidList"/>
    <dgm:cxn modelId="{880A2355-C218-4CFF-B55B-EBE39BE02BCB}" srcId="{E7A1219E-50F1-4225-A343-8E996F2FCEFE}" destId="{AED5B5CF-A2C1-4EE0-A889-B44D9484A4CA}" srcOrd="2" destOrd="0" parTransId="{28D6E238-8792-4287-9284-E1D27CE6418B}" sibTransId="{2DA9CBF5-BDD3-409F-B126-619E0C94FE42}"/>
    <dgm:cxn modelId="{72F9B858-60CD-4B80-ADAC-F4A5876ECCC8}" srcId="{E7A1219E-50F1-4225-A343-8E996F2FCEFE}" destId="{3D4B1AD1-7640-4E52-9ECA-8E6E72BE5063}" srcOrd="0" destOrd="0" parTransId="{18F5756C-72EE-4C14-B183-C88C5A5523EE}" sibTransId="{EDE325F7-CEF1-4140-9953-2428EED13BFF}"/>
    <dgm:cxn modelId="{E214EED1-5227-441E-99F2-F28B6334E3EE}" type="presOf" srcId="{E7A1219E-50F1-4225-A343-8E996F2FCEFE}" destId="{F3C62AFF-D14E-4325-A175-49869C226BFE}" srcOrd="0" destOrd="0" presId="urn:microsoft.com/office/officeart/2018/2/layout/IconVerticalSolidList"/>
    <dgm:cxn modelId="{D03585DD-2AFA-434C-8969-F9511DB83F84}" srcId="{E7A1219E-50F1-4225-A343-8E996F2FCEFE}" destId="{9FBF781C-A7EA-4F5C-BAF8-A54F60E240F5}" srcOrd="1" destOrd="0" parTransId="{6DBDB4DD-421D-4624-9E62-FF1FAB17145B}" sibTransId="{4D11E8E4-269D-42B7-9B0C-AEE49121F328}"/>
    <dgm:cxn modelId="{F23F4DF8-D13F-4B62-9805-B296FAE5B18C}" type="presOf" srcId="{9FBF781C-A7EA-4F5C-BAF8-A54F60E240F5}" destId="{15BC3F3A-E6E9-4010-9419-3E3A611B6D9C}" srcOrd="0" destOrd="0" presId="urn:microsoft.com/office/officeart/2018/2/layout/IconVerticalSolidList"/>
    <dgm:cxn modelId="{52D31FB8-9B4C-4FA4-9FE2-7C632ED04ACB}" type="presParOf" srcId="{F3C62AFF-D14E-4325-A175-49869C226BFE}" destId="{0219C8FD-197C-4079-BD4D-38541E542CC1}" srcOrd="0" destOrd="0" presId="urn:microsoft.com/office/officeart/2018/2/layout/IconVerticalSolidList"/>
    <dgm:cxn modelId="{BAFB8498-EC21-4664-903B-0F3026BB2810}" type="presParOf" srcId="{0219C8FD-197C-4079-BD4D-38541E542CC1}" destId="{15AD771F-03C0-4EED-96F3-DEDC16313486}" srcOrd="0" destOrd="0" presId="urn:microsoft.com/office/officeart/2018/2/layout/IconVerticalSolidList"/>
    <dgm:cxn modelId="{CC56E1A4-E91A-43CE-A1E2-D5A8AD3A421B}" type="presParOf" srcId="{0219C8FD-197C-4079-BD4D-38541E542CC1}" destId="{D6FFFF29-E0F9-4A62-BB89-9677DB9CB22F}" srcOrd="1" destOrd="0" presId="urn:microsoft.com/office/officeart/2018/2/layout/IconVerticalSolidList"/>
    <dgm:cxn modelId="{8E2357E0-F7E1-49F3-94E8-58F4C7683C14}" type="presParOf" srcId="{0219C8FD-197C-4079-BD4D-38541E542CC1}" destId="{C2D56203-0E7D-4DD0-BDE1-C27208E66A08}" srcOrd="2" destOrd="0" presId="urn:microsoft.com/office/officeart/2018/2/layout/IconVerticalSolidList"/>
    <dgm:cxn modelId="{75313BF9-1BE0-47F7-A95B-E6DA14E9FB8B}" type="presParOf" srcId="{0219C8FD-197C-4079-BD4D-38541E542CC1}" destId="{6DA33785-79AB-465B-9299-FA073E120335}" srcOrd="3" destOrd="0" presId="urn:microsoft.com/office/officeart/2018/2/layout/IconVerticalSolidList"/>
    <dgm:cxn modelId="{CC61403A-70BC-413B-B9CE-3346C25F11D6}" type="presParOf" srcId="{F3C62AFF-D14E-4325-A175-49869C226BFE}" destId="{D955D550-D307-4B09-95C6-8894F255A778}" srcOrd="1" destOrd="0" presId="urn:microsoft.com/office/officeart/2018/2/layout/IconVerticalSolidList"/>
    <dgm:cxn modelId="{4AF08185-EF77-492E-BA52-68B208C50133}" type="presParOf" srcId="{F3C62AFF-D14E-4325-A175-49869C226BFE}" destId="{DF825DE6-4401-46EB-9D0C-A56F444D14A5}" srcOrd="2" destOrd="0" presId="urn:microsoft.com/office/officeart/2018/2/layout/IconVerticalSolidList"/>
    <dgm:cxn modelId="{9499FA26-D357-4605-8ADE-9D74C7907D99}" type="presParOf" srcId="{DF825DE6-4401-46EB-9D0C-A56F444D14A5}" destId="{38A60FAA-DEA5-4DD7-8C26-AC3B62EF54FF}" srcOrd="0" destOrd="0" presId="urn:microsoft.com/office/officeart/2018/2/layout/IconVerticalSolidList"/>
    <dgm:cxn modelId="{C984A9AE-31EF-4C09-A226-38D07CABD942}" type="presParOf" srcId="{DF825DE6-4401-46EB-9D0C-A56F444D14A5}" destId="{9B690303-9B04-4989-B50D-5DCF60F1C5B4}" srcOrd="1" destOrd="0" presId="urn:microsoft.com/office/officeart/2018/2/layout/IconVerticalSolidList"/>
    <dgm:cxn modelId="{DB30343B-5D18-4EEE-A2C1-512EBBC42D57}" type="presParOf" srcId="{DF825DE6-4401-46EB-9D0C-A56F444D14A5}" destId="{CE66B588-51A0-4F14-B360-5BEC7F90A97B}" srcOrd="2" destOrd="0" presId="urn:microsoft.com/office/officeart/2018/2/layout/IconVerticalSolidList"/>
    <dgm:cxn modelId="{05E6C43D-EF89-4268-883D-663647266240}" type="presParOf" srcId="{DF825DE6-4401-46EB-9D0C-A56F444D14A5}" destId="{15BC3F3A-E6E9-4010-9419-3E3A611B6D9C}" srcOrd="3" destOrd="0" presId="urn:microsoft.com/office/officeart/2018/2/layout/IconVerticalSolidList"/>
    <dgm:cxn modelId="{0C4A949A-040D-4174-839E-65060DE70318}" type="presParOf" srcId="{F3C62AFF-D14E-4325-A175-49869C226BFE}" destId="{3D11D12A-1506-4D34-9D33-F78B4CCE7AD4}" srcOrd="3" destOrd="0" presId="urn:microsoft.com/office/officeart/2018/2/layout/IconVerticalSolidList"/>
    <dgm:cxn modelId="{2D116488-A830-431F-A85F-D3134D716231}" type="presParOf" srcId="{F3C62AFF-D14E-4325-A175-49869C226BFE}" destId="{A7064B8E-2164-47B9-BBE1-BA91A902035A}" srcOrd="4" destOrd="0" presId="urn:microsoft.com/office/officeart/2018/2/layout/IconVerticalSolidList"/>
    <dgm:cxn modelId="{85C4858F-7103-4AB7-824E-0B73B0245452}" type="presParOf" srcId="{A7064B8E-2164-47B9-BBE1-BA91A902035A}" destId="{5EBCF08B-084C-41A6-8140-20395A62926F}" srcOrd="0" destOrd="0" presId="urn:microsoft.com/office/officeart/2018/2/layout/IconVerticalSolidList"/>
    <dgm:cxn modelId="{B74F39D5-12B4-46D3-8A2E-3586CFA4B858}" type="presParOf" srcId="{A7064B8E-2164-47B9-BBE1-BA91A902035A}" destId="{9545E6F3-D559-4B4C-8655-D4980847CAFB}" srcOrd="1" destOrd="0" presId="urn:microsoft.com/office/officeart/2018/2/layout/IconVerticalSolidList"/>
    <dgm:cxn modelId="{3471A7C6-8597-4443-825B-3323EE206D41}" type="presParOf" srcId="{A7064B8E-2164-47B9-BBE1-BA91A902035A}" destId="{4954FF26-3C61-45CC-A633-F3434BA8221C}" srcOrd="2" destOrd="0" presId="urn:microsoft.com/office/officeart/2018/2/layout/IconVerticalSolidList"/>
    <dgm:cxn modelId="{0EC99755-C6E3-43A0-A6D8-EA2D368CE1C9}" type="presParOf" srcId="{A7064B8E-2164-47B9-BBE1-BA91A902035A}" destId="{75E1D491-1673-422B-817A-D4CD13190E3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A71E046-52E1-43E5-8727-45A46F2C26E8}"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1AAEE951-69DC-4265-B356-CC25A6A2D39E}">
      <dgm:prSet/>
      <dgm:spPr/>
      <dgm:t>
        <a:bodyPr/>
        <a:lstStyle/>
        <a:p>
          <a:pPr algn="just"/>
          <a:r>
            <a:rPr lang="es-MX" dirty="0">
              <a:solidFill>
                <a:schemeClr val="tx1"/>
              </a:solidFill>
            </a:rPr>
            <a:t>DERECHOS POLÍTICOS DE PETICIÓN Y ASOCIACIÓN. SU EJERCICIO ES CONCURRENTE CUANDO SE SOLICITA EL REGISTRO DE UN PARTIDO POLÍTICO. Tesis XXVIII/2016.,.,m,.-</a:t>
          </a:r>
          <a:endParaRPr lang="en-US" dirty="0">
            <a:solidFill>
              <a:schemeClr val="tx1"/>
            </a:solidFill>
          </a:endParaRPr>
        </a:p>
      </dgm:t>
    </dgm:pt>
    <dgm:pt modelId="{F29704A9-5348-43F0-9DAE-5D05B8A58E98}" type="parTrans" cxnId="{3AFE42B7-BC83-4011-BCFF-A0FAB8FC73D1}">
      <dgm:prSet/>
      <dgm:spPr/>
      <dgm:t>
        <a:bodyPr/>
        <a:lstStyle/>
        <a:p>
          <a:endParaRPr lang="en-US"/>
        </a:p>
      </dgm:t>
    </dgm:pt>
    <dgm:pt modelId="{931C4B91-07CC-4E65-9CAC-F11E6AF20256}" type="sibTrans" cxnId="{3AFE42B7-BC83-4011-BCFF-A0FAB8FC73D1}">
      <dgm:prSet/>
      <dgm:spPr/>
      <dgm:t>
        <a:bodyPr/>
        <a:lstStyle/>
        <a:p>
          <a:endParaRPr lang="en-US"/>
        </a:p>
      </dgm:t>
    </dgm:pt>
    <dgm:pt modelId="{9FD3B671-D779-4384-A476-492610B6C55D}">
      <dgm:prSet/>
      <dgm:spPr/>
      <dgm:t>
        <a:bodyPr/>
        <a:lstStyle/>
        <a:p>
          <a:pPr algn="just"/>
          <a:r>
            <a:rPr lang="es-MX" dirty="0">
              <a:solidFill>
                <a:schemeClr val="tx1"/>
              </a:solidFill>
            </a:rPr>
            <a:t>Tanto el derecho de petición en materia política, como el de asociación con fines políticos son derechos humanos que, al conjugarse con otros, como el de libertad de expresión, hacen posible la democracia. </a:t>
          </a:r>
          <a:endParaRPr lang="en-US" dirty="0">
            <a:solidFill>
              <a:schemeClr val="tx1"/>
            </a:solidFill>
          </a:endParaRPr>
        </a:p>
      </dgm:t>
    </dgm:pt>
    <dgm:pt modelId="{F21DD65A-1E9C-423D-889B-89D5480C6A78}" type="parTrans" cxnId="{6EAC4544-3F4F-4752-BF90-F0E51B2D70B2}">
      <dgm:prSet/>
      <dgm:spPr/>
      <dgm:t>
        <a:bodyPr/>
        <a:lstStyle/>
        <a:p>
          <a:endParaRPr lang="en-US"/>
        </a:p>
      </dgm:t>
    </dgm:pt>
    <dgm:pt modelId="{99B6311F-5D44-4CF3-A894-0FA96F84BA27}" type="sibTrans" cxnId="{6EAC4544-3F4F-4752-BF90-F0E51B2D70B2}">
      <dgm:prSet/>
      <dgm:spPr/>
      <dgm:t>
        <a:bodyPr/>
        <a:lstStyle/>
        <a:p>
          <a:endParaRPr lang="en-US"/>
        </a:p>
      </dgm:t>
    </dgm:pt>
    <dgm:pt modelId="{BCDE87CC-6D9F-46A1-8A23-B116CFD910D9}">
      <dgm:prSet/>
      <dgm:spPr/>
      <dgm:t>
        <a:bodyPr/>
        <a:lstStyle/>
        <a:p>
          <a:pPr algn="just"/>
          <a:r>
            <a:rPr lang="es-MX" dirty="0">
              <a:solidFill>
                <a:schemeClr val="tx1"/>
              </a:solidFill>
            </a:rPr>
            <a:t>Por ello, debe entenderse que al presentarse una solicitud de registro como partido político concurren ambos derechos fundamentales, ya que la solicitud es en si, el ejercicio del derecho de petición, y la eventual concesión es el ejercicio del de asociación. </a:t>
          </a:r>
          <a:endParaRPr lang="en-US" dirty="0">
            <a:solidFill>
              <a:schemeClr val="tx1"/>
            </a:solidFill>
          </a:endParaRPr>
        </a:p>
      </dgm:t>
    </dgm:pt>
    <dgm:pt modelId="{80793B1A-AD47-4EBF-8422-F441B00AE742}" type="parTrans" cxnId="{5356E621-2686-41B0-B4BF-0DE1E061639D}">
      <dgm:prSet/>
      <dgm:spPr/>
      <dgm:t>
        <a:bodyPr/>
        <a:lstStyle/>
        <a:p>
          <a:endParaRPr lang="en-US"/>
        </a:p>
      </dgm:t>
    </dgm:pt>
    <dgm:pt modelId="{C733ED2D-53E2-40DD-B955-26C5D856A992}" type="sibTrans" cxnId="{5356E621-2686-41B0-B4BF-0DE1E061639D}">
      <dgm:prSet/>
      <dgm:spPr/>
      <dgm:t>
        <a:bodyPr/>
        <a:lstStyle/>
        <a:p>
          <a:endParaRPr lang="en-US"/>
        </a:p>
      </dgm:t>
    </dgm:pt>
    <dgm:pt modelId="{06297EF2-E2CC-4E18-8480-B6A13E438DA3}">
      <dgm:prSet/>
      <dgm:spPr/>
      <dgm:t>
        <a:bodyPr/>
        <a:lstStyle/>
        <a:p>
          <a:pPr algn="just"/>
          <a:r>
            <a:rPr lang="es-MX" dirty="0">
              <a:solidFill>
                <a:schemeClr val="tx1"/>
              </a:solidFill>
            </a:rPr>
            <a:t>Dicha concurrencia no hace depender un derecho de otro, ya que los dos se encuentran en el mismo plano constitucional.</a:t>
          </a:r>
          <a:endParaRPr lang="en-US" dirty="0">
            <a:solidFill>
              <a:schemeClr val="tx1"/>
            </a:solidFill>
          </a:endParaRPr>
        </a:p>
      </dgm:t>
    </dgm:pt>
    <dgm:pt modelId="{BA2E579E-9C47-4C42-84A4-E818FF36B48F}" type="parTrans" cxnId="{A2D3EED6-F8AA-4651-8446-33C60E4CDDF0}">
      <dgm:prSet/>
      <dgm:spPr/>
      <dgm:t>
        <a:bodyPr/>
        <a:lstStyle/>
        <a:p>
          <a:endParaRPr lang="en-US"/>
        </a:p>
      </dgm:t>
    </dgm:pt>
    <dgm:pt modelId="{FD0D9E6D-427B-4043-BB5D-D22367E461A0}" type="sibTrans" cxnId="{A2D3EED6-F8AA-4651-8446-33C60E4CDDF0}">
      <dgm:prSet/>
      <dgm:spPr/>
      <dgm:t>
        <a:bodyPr/>
        <a:lstStyle/>
        <a:p>
          <a:endParaRPr lang="en-US"/>
        </a:p>
      </dgm:t>
    </dgm:pt>
    <dgm:pt modelId="{7D411C54-1056-490B-A085-52AA889FC104}" type="pres">
      <dgm:prSet presAssocID="{0A71E046-52E1-43E5-8727-45A46F2C26E8}" presName="Name0" presStyleCnt="0">
        <dgm:presLayoutVars>
          <dgm:dir/>
          <dgm:resizeHandles val="exact"/>
        </dgm:presLayoutVars>
      </dgm:prSet>
      <dgm:spPr/>
    </dgm:pt>
    <dgm:pt modelId="{1C68FCD2-4011-4A28-AF58-48E93694AEE3}" type="pres">
      <dgm:prSet presAssocID="{1AAEE951-69DC-4265-B356-CC25A6A2D39E}" presName="node" presStyleLbl="node1" presStyleIdx="0" presStyleCnt="4" custScaleY="139933">
        <dgm:presLayoutVars>
          <dgm:bulletEnabled val="1"/>
        </dgm:presLayoutVars>
      </dgm:prSet>
      <dgm:spPr/>
    </dgm:pt>
    <dgm:pt modelId="{99C063A1-AEB7-405D-805E-712D4132214B}" type="pres">
      <dgm:prSet presAssocID="{931C4B91-07CC-4E65-9CAC-F11E6AF20256}" presName="sibTrans" presStyleLbl="sibTrans2D1" presStyleIdx="0" presStyleCnt="3"/>
      <dgm:spPr/>
    </dgm:pt>
    <dgm:pt modelId="{29C12014-7966-4663-B6DD-8DFC8393D7A6}" type="pres">
      <dgm:prSet presAssocID="{931C4B91-07CC-4E65-9CAC-F11E6AF20256}" presName="connectorText" presStyleLbl="sibTrans2D1" presStyleIdx="0" presStyleCnt="3"/>
      <dgm:spPr/>
    </dgm:pt>
    <dgm:pt modelId="{E1336D45-03D7-4029-A1AD-F22D9D83D7F1}" type="pres">
      <dgm:prSet presAssocID="{9FD3B671-D779-4384-A476-492610B6C55D}" presName="node" presStyleLbl="node1" presStyleIdx="1" presStyleCnt="4" custScaleY="143780">
        <dgm:presLayoutVars>
          <dgm:bulletEnabled val="1"/>
        </dgm:presLayoutVars>
      </dgm:prSet>
      <dgm:spPr/>
    </dgm:pt>
    <dgm:pt modelId="{6D42C1DC-29B1-414F-B0B6-05E44B0A4840}" type="pres">
      <dgm:prSet presAssocID="{99B6311F-5D44-4CF3-A894-0FA96F84BA27}" presName="sibTrans" presStyleLbl="sibTrans2D1" presStyleIdx="1" presStyleCnt="3"/>
      <dgm:spPr/>
    </dgm:pt>
    <dgm:pt modelId="{3B457FC9-CAC8-472E-8CDE-8E817A54BF3F}" type="pres">
      <dgm:prSet presAssocID="{99B6311F-5D44-4CF3-A894-0FA96F84BA27}" presName="connectorText" presStyleLbl="sibTrans2D1" presStyleIdx="1" presStyleCnt="3"/>
      <dgm:spPr/>
    </dgm:pt>
    <dgm:pt modelId="{04211BB5-C15D-4A8F-9A8C-FF92048709E1}" type="pres">
      <dgm:prSet presAssocID="{BCDE87CC-6D9F-46A1-8A23-B116CFD910D9}" presName="node" presStyleLbl="node1" presStyleIdx="2" presStyleCnt="4" custScaleY="141267">
        <dgm:presLayoutVars>
          <dgm:bulletEnabled val="1"/>
        </dgm:presLayoutVars>
      </dgm:prSet>
      <dgm:spPr/>
    </dgm:pt>
    <dgm:pt modelId="{AA137C7D-D386-4CE8-AE8C-EDC574F6B8D1}" type="pres">
      <dgm:prSet presAssocID="{C733ED2D-53E2-40DD-B955-26C5D856A992}" presName="sibTrans" presStyleLbl="sibTrans2D1" presStyleIdx="2" presStyleCnt="3"/>
      <dgm:spPr/>
    </dgm:pt>
    <dgm:pt modelId="{495FDC12-DD27-44FE-A20C-A5271D5DB9F4}" type="pres">
      <dgm:prSet presAssocID="{C733ED2D-53E2-40DD-B955-26C5D856A992}" presName="connectorText" presStyleLbl="sibTrans2D1" presStyleIdx="2" presStyleCnt="3"/>
      <dgm:spPr/>
    </dgm:pt>
    <dgm:pt modelId="{5AE8A26F-CA6D-4CFF-BA40-01B1DA65BC89}" type="pres">
      <dgm:prSet presAssocID="{06297EF2-E2CC-4E18-8480-B6A13E438DA3}" presName="node" presStyleLbl="node1" presStyleIdx="3" presStyleCnt="4" custScaleY="138068">
        <dgm:presLayoutVars>
          <dgm:bulletEnabled val="1"/>
        </dgm:presLayoutVars>
      </dgm:prSet>
      <dgm:spPr/>
    </dgm:pt>
  </dgm:ptLst>
  <dgm:cxnLst>
    <dgm:cxn modelId="{93B84C16-A9F7-4D17-BE24-A79D89ABAA80}" type="presOf" srcId="{99B6311F-5D44-4CF3-A894-0FA96F84BA27}" destId="{6D42C1DC-29B1-414F-B0B6-05E44B0A4840}" srcOrd="0" destOrd="0" presId="urn:microsoft.com/office/officeart/2005/8/layout/process1"/>
    <dgm:cxn modelId="{3F1F0E20-6BCF-4F7B-9276-3E4C20FDD14E}" type="presOf" srcId="{99B6311F-5D44-4CF3-A894-0FA96F84BA27}" destId="{3B457FC9-CAC8-472E-8CDE-8E817A54BF3F}" srcOrd="1" destOrd="0" presId="urn:microsoft.com/office/officeart/2005/8/layout/process1"/>
    <dgm:cxn modelId="{D600E020-A1BC-4DEF-B4A5-38BBCF9DF0D6}" type="presOf" srcId="{1AAEE951-69DC-4265-B356-CC25A6A2D39E}" destId="{1C68FCD2-4011-4A28-AF58-48E93694AEE3}" srcOrd="0" destOrd="0" presId="urn:microsoft.com/office/officeart/2005/8/layout/process1"/>
    <dgm:cxn modelId="{5356E621-2686-41B0-B4BF-0DE1E061639D}" srcId="{0A71E046-52E1-43E5-8727-45A46F2C26E8}" destId="{BCDE87CC-6D9F-46A1-8A23-B116CFD910D9}" srcOrd="2" destOrd="0" parTransId="{80793B1A-AD47-4EBF-8422-F441B00AE742}" sibTransId="{C733ED2D-53E2-40DD-B955-26C5D856A992}"/>
    <dgm:cxn modelId="{B52EBF32-5CEE-4CC4-B763-C98ED042EA0E}" type="presOf" srcId="{9FD3B671-D779-4384-A476-492610B6C55D}" destId="{E1336D45-03D7-4029-A1AD-F22D9D83D7F1}" srcOrd="0" destOrd="0" presId="urn:microsoft.com/office/officeart/2005/8/layout/process1"/>
    <dgm:cxn modelId="{72A17D3C-519B-4546-8487-5DD92AD25F5E}" type="presOf" srcId="{0A71E046-52E1-43E5-8727-45A46F2C26E8}" destId="{7D411C54-1056-490B-A085-52AA889FC104}" srcOrd="0" destOrd="0" presId="urn:microsoft.com/office/officeart/2005/8/layout/process1"/>
    <dgm:cxn modelId="{7E17C43C-4635-46CB-9607-E2ED3A9AD698}" type="presOf" srcId="{C733ED2D-53E2-40DD-B955-26C5D856A992}" destId="{AA137C7D-D386-4CE8-AE8C-EDC574F6B8D1}" srcOrd="0" destOrd="0" presId="urn:microsoft.com/office/officeart/2005/8/layout/process1"/>
    <dgm:cxn modelId="{F918CE40-AADD-4A30-ADF9-553C2979CC5D}" type="presOf" srcId="{06297EF2-E2CC-4E18-8480-B6A13E438DA3}" destId="{5AE8A26F-CA6D-4CFF-BA40-01B1DA65BC89}" srcOrd="0" destOrd="0" presId="urn:microsoft.com/office/officeart/2005/8/layout/process1"/>
    <dgm:cxn modelId="{6EAC4544-3F4F-4752-BF90-F0E51B2D70B2}" srcId="{0A71E046-52E1-43E5-8727-45A46F2C26E8}" destId="{9FD3B671-D779-4384-A476-492610B6C55D}" srcOrd="1" destOrd="0" parTransId="{F21DD65A-1E9C-423D-889B-89D5480C6A78}" sibTransId="{99B6311F-5D44-4CF3-A894-0FA96F84BA27}"/>
    <dgm:cxn modelId="{77956B7F-6D56-4E6B-B7AE-307E7B4252D5}" type="presOf" srcId="{BCDE87CC-6D9F-46A1-8A23-B116CFD910D9}" destId="{04211BB5-C15D-4A8F-9A8C-FF92048709E1}" srcOrd="0" destOrd="0" presId="urn:microsoft.com/office/officeart/2005/8/layout/process1"/>
    <dgm:cxn modelId="{3AFE42B7-BC83-4011-BCFF-A0FAB8FC73D1}" srcId="{0A71E046-52E1-43E5-8727-45A46F2C26E8}" destId="{1AAEE951-69DC-4265-B356-CC25A6A2D39E}" srcOrd="0" destOrd="0" parTransId="{F29704A9-5348-43F0-9DAE-5D05B8A58E98}" sibTransId="{931C4B91-07CC-4E65-9CAC-F11E6AF20256}"/>
    <dgm:cxn modelId="{BC897BB7-4E2D-4DAB-B4CC-90A1339096A4}" type="presOf" srcId="{C733ED2D-53E2-40DD-B955-26C5D856A992}" destId="{495FDC12-DD27-44FE-A20C-A5271D5DB9F4}" srcOrd="1" destOrd="0" presId="urn:microsoft.com/office/officeart/2005/8/layout/process1"/>
    <dgm:cxn modelId="{A2D3EED6-F8AA-4651-8446-33C60E4CDDF0}" srcId="{0A71E046-52E1-43E5-8727-45A46F2C26E8}" destId="{06297EF2-E2CC-4E18-8480-B6A13E438DA3}" srcOrd="3" destOrd="0" parTransId="{BA2E579E-9C47-4C42-84A4-E818FF36B48F}" sibTransId="{FD0D9E6D-427B-4043-BB5D-D22367E461A0}"/>
    <dgm:cxn modelId="{A6F2F8DF-4A1A-4145-B2B0-52BD7572471D}" type="presOf" srcId="{931C4B91-07CC-4E65-9CAC-F11E6AF20256}" destId="{99C063A1-AEB7-405D-805E-712D4132214B}" srcOrd="0" destOrd="0" presId="urn:microsoft.com/office/officeart/2005/8/layout/process1"/>
    <dgm:cxn modelId="{3204AAED-1CC3-4AD3-9D04-5D4F7DC8A9EB}" type="presOf" srcId="{931C4B91-07CC-4E65-9CAC-F11E6AF20256}" destId="{29C12014-7966-4663-B6DD-8DFC8393D7A6}" srcOrd="1" destOrd="0" presId="urn:microsoft.com/office/officeart/2005/8/layout/process1"/>
    <dgm:cxn modelId="{992D22F4-DCD3-490C-B65E-2CF2FD00B867}" type="presParOf" srcId="{7D411C54-1056-490B-A085-52AA889FC104}" destId="{1C68FCD2-4011-4A28-AF58-48E93694AEE3}" srcOrd="0" destOrd="0" presId="urn:microsoft.com/office/officeart/2005/8/layout/process1"/>
    <dgm:cxn modelId="{85B7F3A3-CD67-457E-ABED-6275BE808576}" type="presParOf" srcId="{7D411C54-1056-490B-A085-52AA889FC104}" destId="{99C063A1-AEB7-405D-805E-712D4132214B}" srcOrd="1" destOrd="0" presId="urn:microsoft.com/office/officeart/2005/8/layout/process1"/>
    <dgm:cxn modelId="{B353148F-9706-4EBC-A221-9D01A3AB7D52}" type="presParOf" srcId="{99C063A1-AEB7-405D-805E-712D4132214B}" destId="{29C12014-7966-4663-B6DD-8DFC8393D7A6}" srcOrd="0" destOrd="0" presId="urn:microsoft.com/office/officeart/2005/8/layout/process1"/>
    <dgm:cxn modelId="{CB06FB6D-717A-4AEC-8296-219A1CFF62FD}" type="presParOf" srcId="{7D411C54-1056-490B-A085-52AA889FC104}" destId="{E1336D45-03D7-4029-A1AD-F22D9D83D7F1}" srcOrd="2" destOrd="0" presId="urn:microsoft.com/office/officeart/2005/8/layout/process1"/>
    <dgm:cxn modelId="{9E3D50E1-A5DA-42AE-B88E-DCAC4C850C17}" type="presParOf" srcId="{7D411C54-1056-490B-A085-52AA889FC104}" destId="{6D42C1DC-29B1-414F-B0B6-05E44B0A4840}" srcOrd="3" destOrd="0" presId="urn:microsoft.com/office/officeart/2005/8/layout/process1"/>
    <dgm:cxn modelId="{E9D939EA-6914-47EA-995A-D361BFDD5060}" type="presParOf" srcId="{6D42C1DC-29B1-414F-B0B6-05E44B0A4840}" destId="{3B457FC9-CAC8-472E-8CDE-8E817A54BF3F}" srcOrd="0" destOrd="0" presId="urn:microsoft.com/office/officeart/2005/8/layout/process1"/>
    <dgm:cxn modelId="{B4A7A52D-BE87-4D56-94A8-7C8DDC00CAB0}" type="presParOf" srcId="{7D411C54-1056-490B-A085-52AA889FC104}" destId="{04211BB5-C15D-4A8F-9A8C-FF92048709E1}" srcOrd="4" destOrd="0" presId="urn:microsoft.com/office/officeart/2005/8/layout/process1"/>
    <dgm:cxn modelId="{86A2EBA0-94F3-469B-8DC5-5F05C169707D}" type="presParOf" srcId="{7D411C54-1056-490B-A085-52AA889FC104}" destId="{AA137C7D-D386-4CE8-AE8C-EDC574F6B8D1}" srcOrd="5" destOrd="0" presId="urn:microsoft.com/office/officeart/2005/8/layout/process1"/>
    <dgm:cxn modelId="{D29348E0-308E-495F-921C-1867C7FB470E}" type="presParOf" srcId="{AA137C7D-D386-4CE8-AE8C-EDC574F6B8D1}" destId="{495FDC12-DD27-44FE-A20C-A5271D5DB9F4}" srcOrd="0" destOrd="0" presId="urn:microsoft.com/office/officeart/2005/8/layout/process1"/>
    <dgm:cxn modelId="{3B3BCF90-5759-4CB8-9602-259C73843CA4}" type="presParOf" srcId="{7D411C54-1056-490B-A085-52AA889FC104}" destId="{5AE8A26F-CA6D-4CFF-BA40-01B1DA65BC89}"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3EDFCC2-12FD-4E0B-82E4-1D0E433320B0}"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MX"/>
        </a:p>
      </dgm:t>
    </dgm:pt>
    <dgm:pt modelId="{7A6CBAEB-5BFF-42CE-A198-EFC4BED763A4}">
      <dgm:prSet/>
      <dgm:spPr/>
      <dgm:t>
        <a:bodyPr/>
        <a:lstStyle/>
        <a:p>
          <a:r>
            <a:rPr lang="es-MX" dirty="0">
              <a:solidFill>
                <a:schemeClr val="tx1"/>
              </a:solidFill>
            </a:rPr>
            <a:t>Artículo 35. Son derechos de la ciudadanía:</a:t>
          </a:r>
        </a:p>
      </dgm:t>
    </dgm:pt>
    <dgm:pt modelId="{FDBADD58-3946-4921-AABE-3676A0C8113F}" type="parTrans" cxnId="{FCC6A678-56B2-4710-8F57-5157D40EDFF5}">
      <dgm:prSet/>
      <dgm:spPr/>
      <dgm:t>
        <a:bodyPr/>
        <a:lstStyle/>
        <a:p>
          <a:endParaRPr lang="es-MX"/>
        </a:p>
      </dgm:t>
    </dgm:pt>
    <dgm:pt modelId="{6C9BA215-9721-44B1-BF6D-3F11A8ED39B8}" type="sibTrans" cxnId="{FCC6A678-56B2-4710-8F57-5157D40EDFF5}">
      <dgm:prSet/>
      <dgm:spPr/>
      <dgm:t>
        <a:bodyPr/>
        <a:lstStyle/>
        <a:p>
          <a:endParaRPr lang="es-MX"/>
        </a:p>
      </dgm:t>
    </dgm:pt>
    <dgm:pt modelId="{7A35D06A-8814-4089-8A3F-12F7E74683B9}">
      <dgm:prSet/>
      <dgm:spPr/>
      <dgm:t>
        <a:bodyPr/>
        <a:lstStyle/>
        <a:p>
          <a:r>
            <a:rPr lang="es-MX">
              <a:solidFill>
                <a:schemeClr val="tx1"/>
              </a:solidFill>
            </a:rPr>
            <a:t>I. Votar en las elecciones populares;</a:t>
          </a:r>
        </a:p>
      </dgm:t>
    </dgm:pt>
    <dgm:pt modelId="{82124C52-115B-4DA3-9A32-E7613E4BCD2D}" type="parTrans" cxnId="{799EB3E5-FE43-465F-889B-DC3BD0C48D4B}">
      <dgm:prSet/>
      <dgm:spPr/>
      <dgm:t>
        <a:bodyPr/>
        <a:lstStyle/>
        <a:p>
          <a:endParaRPr lang="es-MX"/>
        </a:p>
      </dgm:t>
    </dgm:pt>
    <dgm:pt modelId="{1C95D126-A60A-41FE-B5BA-B508107E5C25}" type="sibTrans" cxnId="{799EB3E5-FE43-465F-889B-DC3BD0C48D4B}">
      <dgm:prSet/>
      <dgm:spPr/>
      <dgm:t>
        <a:bodyPr/>
        <a:lstStyle/>
        <a:p>
          <a:endParaRPr lang="es-MX"/>
        </a:p>
      </dgm:t>
    </dgm:pt>
    <dgm:pt modelId="{2B7408A3-1D10-4143-A9DD-BD0200326083}">
      <dgm:prSet/>
      <dgm:spPr/>
      <dgm:t>
        <a:bodyPr/>
        <a:lstStyle/>
        <a:p>
          <a:pPr algn="just"/>
          <a:r>
            <a:rPr lang="es-MX" dirty="0">
              <a:solidFill>
                <a:schemeClr val="tx1"/>
              </a:solidFill>
            </a:rPr>
            <a:t>II. Poder ser votada en condiciones de paridad para todos los cargos de elección popular, teniendo las calidades que establezca la ley. …;</a:t>
          </a:r>
        </a:p>
      </dgm:t>
    </dgm:pt>
    <dgm:pt modelId="{58B9DC39-88CB-49CD-B1AA-3E78B700E822}" type="parTrans" cxnId="{2903948E-59E8-41BA-A269-931970B63CC1}">
      <dgm:prSet/>
      <dgm:spPr/>
      <dgm:t>
        <a:bodyPr/>
        <a:lstStyle/>
        <a:p>
          <a:endParaRPr lang="es-MX"/>
        </a:p>
      </dgm:t>
    </dgm:pt>
    <dgm:pt modelId="{9E4A7241-907A-4574-A2CE-76F1798FFBBE}" type="sibTrans" cxnId="{2903948E-59E8-41BA-A269-931970B63CC1}">
      <dgm:prSet/>
      <dgm:spPr/>
      <dgm:t>
        <a:bodyPr/>
        <a:lstStyle/>
        <a:p>
          <a:endParaRPr lang="es-MX"/>
        </a:p>
      </dgm:t>
    </dgm:pt>
    <dgm:pt modelId="{E1BFDAD6-7A2C-4642-8864-A284EB40BB29}">
      <dgm:prSet/>
      <dgm:spPr/>
      <dgm:t>
        <a:bodyPr/>
        <a:lstStyle/>
        <a:p>
          <a:pPr algn="just"/>
          <a:r>
            <a:rPr lang="es-MX" dirty="0">
              <a:solidFill>
                <a:schemeClr val="tx1"/>
              </a:solidFill>
            </a:rPr>
            <a:t>III. Asociarse individual y libremente para tomar parte en forma pacífica en los asuntos políticos del país;</a:t>
          </a:r>
        </a:p>
      </dgm:t>
    </dgm:pt>
    <dgm:pt modelId="{2B8FD713-14ED-4540-812B-F45673E1CBE6}" type="parTrans" cxnId="{C6DAE6DD-6DE2-48DB-AA51-589EA0F89920}">
      <dgm:prSet/>
      <dgm:spPr/>
      <dgm:t>
        <a:bodyPr/>
        <a:lstStyle/>
        <a:p>
          <a:endParaRPr lang="es-MX"/>
        </a:p>
      </dgm:t>
    </dgm:pt>
    <dgm:pt modelId="{7B2277A8-379F-4FA1-9A99-C9BD19C77C08}" type="sibTrans" cxnId="{C6DAE6DD-6DE2-48DB-AA51-589EA0F89920}">
      <dgm:prSet/>
      <dgm:spPr/>
      <dgm:t>
        <a:bodyPr/>
        <a:lstStyle/>
        <a:p>
          <a:endParaRPr lang="es-MX"/>
        </a:p>
      </dgm:t>
    </dgm:pt>
    <dgm:pt modelId="{3E7661C0-E124-4A3F-8787-875E09392E3E}">
      <dgm:prSet/>
      <dgm:spPr/>
      <dgm:t>
        <a:bodyPr/>
        <a:lstStyle/>
        <a:p>
          <a:pPr algn="just"/>
          <a:r>
            <a:rPr lang="es-MX" dirty="0">
              <a:solidFill>
                <a:schemeClr val="tx1"/>
              </a:solidFill>
            </a:rPr>
            <a:t>IV. Tomar las armas en la Fuerza Armada permanente o en los cuerpos de reserva, para la defensa de la República y de sus instituciones, en los términos que prescriben las leyes;</a:t>
          </a:r>
        </a:p>
      </dgm:t>
    </dgm:pt>
    <dgm:pt modelId="{679AFA8D-0F02-4944-8075-85F1E48579FD}" type="parTrans" cxnId="{6B7E5D3B-ACDA-4998-9363-A5FB4242FD4E}">
      <dgm:prSet/>
      <dgm:spPr/>
      <dgm:t>
        <a:bodyPr/>
        <a:lstStyle/>
        <a:p>
          <a:endParaRPr lang="es-MX"/>
        </a:p>
      </dgm:t>
    </dgm:pt>
    <dgm:pt modelId="{E761814C-B7C6-453B-AEF1-DD769E383362}" type="sibTrans" cxnId="{6B7E5D3B-ACDA-4998-9363-A5FB4242FD4E}">
      <dgm:prSet/>
      <dgm:spPr/>
      <dgm:t>
        <a:bodyPr/>
        <a:lstStyle/>
        <a:p>
          <a:endParaRPr lang="es-MX"/>
        </a:p>
      </dgm:t>
    </dgm:pt>
    <dgm:pt modelId="{1AE93CBF-BAF1-4C56-B830-812FBE2B4636}">
      <dgm:prSet/>
      <dgm:spPr/>
      <dgm:t>
        <a:bodyPr/>
        <a:lstStyle/>
        <a:p>
          <a:pPr algn="just"/>
          <a:r>
            <a:rPr lang="es-MX" b="1" dirty="0">
              <a:solidFill>
                <a:schemeClr val="tx1"/>
              </a:solidFill>
            </a:rPr>
            <a:t>V. Ejercer en toda clase de negocios el derecho de petición.</a:t>
          </a:r>
        </a:p>
      </dgm:t>
    </dgm:pt>
    <dgm:pt modelId="{A46710B5-0F0E-40C4-8C29-1CC8FF085CD6}" type="parTrans" cxnId="{2B49C759-89E0-4F8F-B660-D726C4606919}">
      <dgm:prSet/>
      <dgm:spPr/>
      <dgm:t>
        <a:bodyPr/>
        <a:lstStyle/>
        <a:p>
          <a:endParaRPr lang="es-MX"/>
        </a:p>
      </dgm:t>
    </dgm:pt>
    <dgm:pt modelId="{7B4A24A8-5E4D-45EB-8726-9A27419D19F7}" type="sibTrans" cxnId="{2B49C759-89E0-4F8F-B660-D726C4606919}">
      <dgm:prSet/>
      <dgm:spPr/>
      <dgm:t>
        <a:bodyPr/>
        <a:lstStyle/>
        <a:p>
          <a:endParaRPr lang="es-MX"/>
        </a:p>
      </dgm:t>
    </dgm:pt>
    <dgm:pt modelId="{FB1AEDAA-D18C-483E-A2EA-9A1D39079BDE}">
      <dgm:prSet/>
      <dgm:spPr/>
      <dgm:t>
        <a:bodyPr/>
        <a:lstStyle/>
        <a:p>
          <a:pPr algn="just"/>
          <a:r>
            <a:rPr lang="es-MX" dirty="0">
              <a:solidFill>
                <a:schemeClr val="tx1"/>
              </a:solidFill>
            </a:rPr>
            <a:t>VI. Poder ser nombrado para cualquier empleo o comisión del servicio público, teniendo las calidades que establezca la ley;</a:t>
          </a:r>
        </a:p>
      </dgm:t>
    </dgm:pt>
    <dgm:pt modelId="{E490227F-7AEF-4D11-9BED-2720D833C1F3}" type="parTrans" cxnId="{DE7802EF-DCED-4086-AC81-F1BEA22FC2E9}">
      <dgm:prSet/>
      <dgm:spPr/>
      <dgm:t>
        <a:bodyPr/>
        <a:lstStyle/>
        <a:p>
          <a:endParaRPr lang="es-MX"/>
        </a:p>
      </dgm:t>
    </dgm:pt>
    <dgm:pt modelId="{9B52A8AE-91EE-488F-8D5D-4EB261D3EC57}" type="sibTrans" cxnId="{DE7802EF-DCED-4086-AC81-F1BEA22FC2E9}">
      <dgm:prSet/>
      <dgm:spPr/>
      <dgm:t>
        <a:bodyPr/>
        <a:lstStyle/>
        <a:p>
          <a:endParaRPr lang="es-MX"/>
        </a:p>
      </dgm:t>
    </dgm:pt>
    <dgm:pt modelId="{D699F5CD-2FA5-4D21-8390-B78A466C7343}">
      <dgm:prSet/>
      <dgm:spPr/>
      <dgm:t>
        <a:bodyPr/>
        <a:lstStyle/>
        <a:p>
          <a:pPr algn="just"/>
          <a:r>
            <a:rPr lang="es-MX" dirty="0">
              <a:solidFill>
                <a:schemeClr val="tx1"/>
              </a:solidFill>
            </a:rPr>
            <a:t>VII. Iniciar leyes, en los términos y con los requisitos que señalen esta Constitución y la Ley del Congreso. …;</a:t>
          </a:r>
        </a:p>
      </dgm:t>
    </dgm:pt>
    <dgm:pt modelId="{9808DC7E-21C7-4EA0-8E60-151561DCBCA6}" type="parTrans" cxnId="{5224CE4D-627D-453C-8DBA-1A71E9EA3593}">
      <dgm:prSet/>
      <dgm:spPr/>
      <dgm:t>
        <a:bodyPr/>
        <a:lstStyle/>
        <a:p>
          <a:endParaRPr lang="es-MX"/>
        </a:p>
      </dgm:t>
    </dgm:pt>
    <dgm:pt modelId="{4EB760CF-CBC6-4F9F-A70E-A824561005BF}" type="sibTrans" cxnId="{5224CE4D-627D-453C-8DBA-1A71E9EA3593}">
      <dgm:prSet/>
      <dgm:spPr/>
      <dgm:t>
        <a:bodyPr/>
        <a:lstStyle/>
        <a:p>
          <a:endParaRPr lang="es-MX"/>
        </a:p>
      </dgm:t>
    </dgm:pt>
    <dgm:pt modelId="{A783198B-0FA3-4348-93E1-FDBC99631A1D}">
      <dgm:prSet/>
      <dgm:spPr/>
      <dgm:t>
        <a:bodyPr/>
        <a:lstStyle/>
        <a:p>
          <a:pPr algn="just"/>
          <a:r>
            <a:rPr lang="es-MX" dirty="0">
              <a:solidFill>
                <a:schemeClr val="tx1"/>
              </a:solidFill>
            </a:rPr>
            <a:t>VIII. Votar en las consultas populares sobre temas de trascendencia nacional o regional, las que se sujetarán a lo siguiente: …</a:t>
          </a:r>
        </a:p>
      </dgm:t>
    </dgm:pt>
    <dgm:pt modelId="{3BD45BD8-5060-4BA3-B684-EBE6C5251C65}" type="parTrans" cxnId="{8F37457F-1D6D-416C-99CD-E3463FF7F4E5}">
      <dgm:prSet/>
      <dgm:spPr/>
      <dgm:t>
        <a:bodyPr/>
        <a:lstStyle/>
        <a:p>
          <a:endParaRPr lang="es-MX"/>
        </a:p>
      </dgm:t>
    </dgm:pt>
    <dgm:pt modelId="{8634338F-D5FD-4DE6-B5CF-809D5798008D}" type="sibTrans" cxnId="{8F37457F-1D6D-416C-99CD-E3463FF7F4E5}">
      <dgm:prSet/>
      <dgm:spPr/>
      <dgm:t>
        <a:bodyPr/>
        <a:lstStyle/>
        <a:p>
          <a:endParaRPr lang="es-MX"/>
        </a:p>
      </dgm:t>
    </dgm:pt>
    <dgm:pt modelId="{E84F2D74-C15B-48FF-9BCD-FC894946B30E}" type="pres">
      <dgm:prSet presAssocID="{F3EDFCC2-12FD-4E0B-82E4-1D0E433320B0}" presName="diagram" presStyleCnt="0">
        <dgm:presLayoutVars>
          <dgm:dir/>
          <dgm:resizeHandles val="exact"/>
        </dgm:presLayoutVars>
      </dgm:prSet>
      <dgm:spPr/>
    </dgm:pt>
    <dgm:pt modelId="{6985D3E4-1119-4F76-898C-348FA151AB96}" type="pres">
      <dgm:prSet presAssocID="{7A6CBAEB-5BFF-42CE-A198-EFC4BED763A4}" presName="node" presStyleLbl="node1" presStyleIdx="0" presStyleCnt="9">
        <dgm:presLayoutVars>
          <dgm:bulletEnabled val="1"/>
        </dgm:presLayoutVars>
      </dgm:prSet>
      <dgm:spPr/>
    </dgm:pt>
    <dgm:pt modelId="{AB039904-3E05-4BF1-B048-75B17904610B}" type="pres">
      <dgm:prSet presAssocID="{6C9BA215-9721-44B1-BF6D-3F11A8ED39B8}" presName="sibTrans" presStyleCnt="0"/>
      <dgm:spPr/>
    </dgm:pt>
    <dgm:pt modelId="{93D4E3D1-4AAE-4195-809F-7D4AB4E3CABC}" type="pres">
      <dgm:prSet presAssocID="{7A35D06A-8814-4089-8A3F-12F7E74683B9}" presName="node" presStyleLbl="node1" presStyleIdx="1" presStyleCnt="9">
        <dgm:presLayoutVars>
          <dgm:bulletEnabled val="1"/>
        </dgm:presLayoutVars>
      </dgm:prSet>
      <dgm:spPr/>
    </dgm:pt>
    <dgm:pt modelId="{8A88F5D4-9129-41C2-9409-CB8720B85CE4}" type="pres">
      <dgm:prSet presAssocID="{1C95D126-A60A-41FE-B5BA-B508107E5C25}" presName="sibTrans" presStyleCnt="0"/>
      <dgm:spPr/>
    </dgm:pt>
    <dgm:pt modelId="{9CC03D3D-2031-4355-88D3-4B2B03192165}" type="pres">
      <dgm:prSet presAssocID="{2B7408A3-1D10-4143-A9DD-BD0200326083}" presName="node" presStyleLbl="node1" presStyleIdx="2" presStyleCnt="9">
        <dgm:presLayoutVars>
          <dgm:bulletEnabled val="1"/>
        </dgm:presLayoutVars>
      </dgm:prSet>
      <dgm:spPr/>
    </dgm:pt>
    <dgm:pt modelId="{3F1FB904-C676-4384-8AC0-37FCB6D9FDF8}" type="pres">
      <dgm:prSet presAssocID="{9E4A7241-907A-4574-A2CE-76F1798FFBBE}" presName="sibTrans" presStyleCnt="0"/>
      <dgm:spPr/>
    </dgm:pt>
    <dgm:pt modelId="{124552EC-C7A8-442A-B086-296FB74BA01C}" type="pres">
      <dgm:prSet presAssocID="{E1BFDAD6-7A2C-4642-8864-A284EB40BB29}" presName="node" presStyleLbl="node1" presStyleIdx="3" presStyleCnt="9">
        <dgm:presLayoutVars>
          <dgm:bulletEnabled val="1"/>
        </dgm:presLayoutVars>
      </dgm:prSet>
      <dgm:spPr/>
    </dgm:pt>
    <dgm:pt modelId="{423EAD43-7541-4EAF-81C2-C42B25BC8E0F}" type="pres">
      <dgm:prSet presAssocID="{7B2277A8-379F-4FA1-9A99-C9BD19C77C08}" presName="sibTrans" presStyleCnt="0"/>
      <dgm:spPr/>
    </dgm:pt>
    <dgm:pt modelId="{13D04050-F5C5-4515-82E0-1B3AB1318080}" type="pres">
      <dgm:prSet presAssocID="{3E7661C0-E124-4A3F-8787-875E09392E3E}" presName="node" presStyleLbl="node1" presStyleIdx="4" presStyleCnt="9">
        <dgm:presLayoutVars>
          <dgm:bulletEnabled val="1"/>
        </dgm:presLayoutVars>
      </dgm:prSet>
      <dgm:spPr/>
    </dgm:pt>
    <dgm:pt modelId="{3DF6CD8D-A9CD-4A45-9201-37FD50FC7D05}" type="pres">
      <dgm:prSet presAssocID="{E761814C-B7C6-453B-AEF1-DD769E383362}" presName="sibTrans" presStyleCnt="0"/>
      <dgm:spPr/>
    </dgm:pt>
    <dgm:pt modelId="{B8AA582D-F775-4FC2-94EC-66DB71F0B457}" type="pres">
      <dgm:prSet presAssocID="{1AE93CBF-BAF1-4C56-B830-812FBE2B4636}" presName="node" presStyleLbl="node1" presStyleIdx="5" presStyleCnt="9">
        <dgm:presLayoutVars>
          <dgm:bulletEnabled val="1"/>
        </dgm:presLayoutVars>
      </dgm:prSet>
      <dgm:spPr/>
    </dgm:pt>
    <dgm:pt modelId="{CEC5E564-168C-4C44-B2EA-0277B083D861}" type="pres">
      <dgm:prSet presAssocID="{7B4A24A8-5E4D-45EB-8726-9A27419D19F7}" presName="sibTrans" presStyleCnt="0"/>
      <dgm:spPr/>
    </dgm:pt>
    <dgm:pt modelId="{4D99407A-83A2-4204-9166-B3952B5AF77D}" type="pres">
      <dgm:prSet presAssocID="{FB1AEDAA-D18C-483E-A2EA-9A1D39079BDE}" presName="node" presStyleLbl="node1" presStyleIdx="6" presStyleCnt="9">
        <dgm:presLayoutVars>
          <dgm:bulletEnabled val="1"/>
        </dgm:presLayoutVars>
      </dgm:prSet>
      <dgm:spPr/>
    </dgm:pt>
    <dgm:pt modelId="{5085B71E-FD62-41EB-B241-C24CBFB75815}" type="pres">
      <dgm:prSet presAssocID="{9B52A8AE-91EE-488F-8D5D-4EB261D3EC57}" presName="sibTrans" presStyleCnt="0"/>
      <dgm:spPr/>
    </dgm:pt>
    <dgm:pt modelId="{4B9AEBC1-7274-47EB-8548-E261758E3D4A}" type="pres">
      <dgm:prSet presAssocID="{D699F5CD-2FA5-4D21-8390-B78A466C7343}" presName="node" presStyleLbl="node1" presStyleIdx="7" presStyleCnt="9">
        <dgm:presLayoutVars>
          <dgm:bulletEnabled val="1"/>
        </dgm:presLayoutVars>
      </dgm:prSet>
      <dgm:spPr/>
    </dgm:pt>
    <dgm:pt modelId="{48248005-B830-4132-9051-A8AD60D15AF4}" type="pres">
      <dgm:prSet presAssocID="{4EB760CF-CBC6-4F9F-A70E-A824561005BF}" presName="sibTrans" presStyleCnt="0"/>
      <dgm:spPr/>
    </dgm:pt>
    <dgm:pt modelId="{A764ACDF-293D-4980-AA6C-2CD9F07A868D}" type="pres">
      <dgm:prSet presAssocID="{A783198B-0FA3-4348-93E1-FDBC99631A1D}" presName="node" presStyleLbl="node1" presStyleIdx="8" presStyleCnt="9">
        <dgm:presLayoutVars>
          <dgm:bulletEnabled val="1"/>
        </dgm:presLayoutVars>
      </dgm:prSet>
      <dgm:spPr/>
    </dgm:pt>
  </dgm:ptLst>
  <dgm:cxnLst>
    <dgm:cxn modelId="{FB984818-992C-4760-AAA1-99288F5817F1}" type="presOf" srcId="{F3EDFCC2-12FD-4E0B-82E4-1D0E433320B0}" destId="{E84F2D74-C15B-48FF-9BCD-FC894946B30E}" srcOrd="0" destOrd="0" presId="urn:microsoft.com/office/officeart/2005/8/layout/default"/>
    <dgm:cxn modelId="{B474B436-7B15-4B76-8D60-36B612FA9173}" type="presOf" srcId="{D699F5CD-2FA5-4D21-8390-B78A466C7343}" destId="{4B9AEBC1-7274-47EB-8548-E261758E3D4A}" srcOrd="0" destOrd="0" presId="urn:microsoft.com/office/officeart/2005/8/layout/default"/>
    <dgm:cxn modelId="{6B7E5D3B-ACDA-4998-9363-A5FB4242FD4E}" srcId="{F3EDFCC2-12FD-4E0B-82E4-1D0E433320B0}" destId="{3E7661C0-E124-4A3F-8787-875E09392E3E}" srcOrd="4" destOrd="0" parTransId="{679AFA8D-0F02-4944-8075-85F1E48579FD}" sibTransId="{E761814C-B7C6-453B-AEF1-DD769E383362}"/>
    <dgm:cxn modelId="{80D1273E-AE35-4D65-9CC2-36EE25B570D7}" type="presOf" srcId="{3E7661C0-E124-4A3F-8787-875E09392E3E}" destId="{13D04050-F5C5-4515-82E0-1B3AB1318080}" srcOrd="0" destOrd="0" presId="urn:microsoft.com/office/officeart/2005/8/layout/default"/>
    <dgm:cxn modelId="{15CA9F4C-8A49-4A99-88FB-6D6824671DCB}" type="presOf" srcId="{E1BFDAD6-7A2C-4642-8864-A284EB40BB29}" destId="{124552EC-C7A8-442A-B086-296FB74BA01C}" srcOrd="0" destOrd="0" presId="urn:microsoft.com/office/officeart/2005/8/layout/default"/>
    <dgm:cxn modelId="{5224CE4D-627D-453C-8DBA-1A71E9EA3593}" srcId="{F3EDFCC2-12FD-4E0B-82E4-1D0E433320B0}" destId="{D699F5CD-2FA5-4D21-8390-B78A466C7343}" srcOrd="7" destOrd="0" parTransId="{9808DC7E-21C7-4EA0-8E60-151561DCBCA6}" sibTransId="{4EB760CF-CBC6-4F9F-A70E-A824561005BF}"/>
    <dgm:cxn modelId="{FCC6A678-56B2-4710-8F57-5157D40EDFF5}" srcId="{F3EDFCC2-12FD-4E0B-82E4-1D0E433320B0}" destId="{7A6CBAEB-5BFF-42CE-A198-EFC4BED763A4}" srcOrd="0" destOrd="0" parTransId="{FDBADD58-3946-4921-AABE-3676A0C8113F}" sibTransId="{6C9BA215-9721-44B1-BF6D-3F11A8ED39B8}"/>
    <dgm:cxn modelId="{2B49C759-89E0-4F8F-B660-D726C4606919}" srcId="{F3EDFCC2-12FD-4E0B-82E4-1D0E433320B0}" destId="{1AE93CBF-BAF1-4C56-B830-812FBE2B4636}" srcOrd="5" destOrd="0" parTransId="{A46710B5-0F0E-40C4-8C29-1CC8FF085CD6}" sibTransId="{7B4A24A8-5E4D-45EB-8726-9A27419D19F7}"/>
    <dgm:cxn modelId="{AA7F577A-BF39-47D0-B187-64B141783F60}" type="presOf" srcId="{1AE93CBF-BAF1-4C56-B830-812FBE2B4636}" destId="{B8AA582D-F775-4FC2-94EC-66DB71F0B457}" srcOrd="0" destOrd="0" presId="urn:microsoft.com/office/officeart/2005/8/layout/default"/>
    <dgm:cxn modelId="{93BAD67A-00A6-4D07-80CF-6BB4D68A7990}" type="presOf" srcId="{7A35D06A-8814-4089-8A3F-12F7E74683B9}" destId="{93D4E3D1-4AAE-4195-809F-7D4AB4E3CABC}" srcOrd="0" destOrd="0" presId="urn:microsoft.com/office/officeart/2005/8/layout/default"/>
    <dgm:cxn modelId="{8F37457F-1D6D-416C-99CD-E3463FF7F4E5}" srcId="{F3EDFCC2-12FD-4E0B-82E4-1D0E433320B0}" destId="{A783198B-0FA3-4348-93E1-FDBC99631A1D}" srcOrd="8" destOrd="0" parTransId="{3BD45BD8-5060-4BA3-B684-EBE6C5251C65}" sibTransId="{8634338F-D5FD-4DE6-B5CF-809D5798008D}"/>
    <dgm:cxn modelId="{2903948E-59E8-41BA-A269-931970B63CC1}" srcId="{F3EDFCC2-12FD-4E0B-82E4-1D0E433320B0}" destId="{2B7408A3-1D10-4143-A9DD-BD0200326083}" srcOrd="2" destOrd="0" parTransId="{58B9DC39-88CB-49CD-B1AA-3E78B700E822}" sibTransId="{9E4A7241-907A-4574-A2CE-76F1798FFBBE}"/>
    <dgm:cxn modelId="{5B628F9C-BD7F-45A9-8D72-A6D751900FF4}" type="presOf" srcId="{7A6CBAEB-5BFF-42CE-A198-EFC4BED763A4}" destId="{6985D3E4-1119-4F76-898C-348FA151AB96}" srcOrd="0" destOrd="0" presId="urn:microsoft.com/office/officeart/2005/8/layout/default"/>
    <dgm:cxn modelId="{169AD2AD-8DD4-4F5F-AB19-9BB06A1B842C}" type="presOf" srcId="{2B7408A3-1D10-4143-A9DD-BD0200326083}" destId="{9CC03D3D-2031-4355-88D3-4B2B03192165}" srcOrd="0" destOrd="0" presId="urn:microsoft.com/office/officeart/2005/8/layout/default"/>
    <dgm:cxn modelId="{56E3B5C6-0218-44BF-BD50-258D87BC320D}" type="presOf" srcId="{A783198B-0FA3-4348-93E1-FDBC99631A1D}" destId="{A764ACDF-293D-4980-AA6C-2CD9F07A868D}" srcOrd="0" destOrd="0" presId="urn:microsoft.com/office/officeart/2005/8/layout/default"/>
    <dgm:cxn modelId="{C6DAE6DD-6DE2-48DB-AA51-589EA0F89920}" srcId="{F3EDFCC2-12FD-4E0B-82E4-1D0E433320B0}" destId="{E1BFDAD6-7A2C-4642-8864-A284EB40BB29}" srcOrd="3" destOrd="0" parTransId="{2B8FD713-14ED-4540-812B-F45673E1CBE6}" sibTransId="{7B2277A8-379F-4FA1-9A99-C9BD19C77C08}"/>
    <dgm:cxn modelId="{799EB3E5-FE43-465F-889B-DC3BD0C48D4B}" srcId="{F3EDFCC2-12FD-4E0B-82E4-1D0E433320B0}" destId="{7A35D06A-8814-4089-8A3F-12F7E74683B9}" srcOrd="1" destOrd="0" parTransId="{82124C52-115B-4DA3-9A32-E7613E4BCD2D}" sibTransId="{1C95D126-A60A-41FE-B5BA-B508107E5C25}"/>
    <dgm:cxn modelId="{665313E8-0A1D-4A99-AD3C-8AD2018F1C6A}" type="presOf" srcId="{FB1AEDAA-D18C-483E-A2EA-9A1D39079BDE}" destId="{4D99407A-83A2-4204-9166-B3952B5AF77D}" srcOrd="0" destOrd="0" presId="urn:microsoft.com/office/officeart/2005/8/layout/default"/>
    <dgm:cxn modelId="{DE7802EF-DCED-4086-AC81-F1BEA22FC2E9}" srcId="{F3EDFCC2-12FD-4E0B-82E4-1D0E433320B0}" destId="{FB1AEDAA-D18C-483E-A2EA-9A1D39079BDE}" srcOrd="6" destOrd="0" parTransId="{E490227F-7AEF-4D11-9BED-2720D833C1F3}" sibTransId="{9B52A8AE-91EE-488F-8D5D-4EB261D3EC57}"/>
    <dgm:cxn modelId="{A756EAB7-AFEE-4557-BDA6-1467A5905300}" type="presParOf" srcId="{E84F2D74-C15B-48FF-9BCD-FC894946B30E}" destId="{6985D3E4-1119-4F76-898C-348FA151AB96}" srcOrd="0" destOrd="0" presId="urn:microsoft.com/office/officeart/2005/8/layout/default"/>
    <dgm:cxn modelId="{0C89693C-00AF-4D19-A119-663D6D8F9D39}" type="presParOf" srcId="{E84F2D74-C15B-48FF-9BCD-FC894946B30E}" destId="{AB039904-3E05-4BF1-B048-75B17904610B}" srcOrd="1" destOrd="0" presId="urn:microsoft.com/office/officeart/2005/8/layout/default"/>
    <dgm:cxn modelId="{42D4F7EB-C216-4E9C-BACB-6CDCF3986C67}" type="presParOf" srcId="{E84F2D74-C15B-48FF-9BCD-FC894946B30E}" destId="{93D4E3D1-4AAE-4195-809F-7D4AB4E3CABC}" srcOrd="2" destOrd="0" presId="urn:microsoft.com/office/officeart/2005/8/layout/default"/>
    <dgm:cxn modelId="{D60CE2F2-12EF-4053-A334-F2004F5FD929}" type="presParOf" srcId="{E84F2D74-C15B-48FF-9BCD-FC894946B30E}" destId="{8A88F5D4-9129-41C2-9409-CB8720B85CE4}" srcOrd="3" destOrd="0" presId="urn:microsoft.com/office/officeart/2005/8/layout/default"/>
    <dgm:cxn modelId="{5BA50A97-8561-4331-A062-13015815E191}" type="presParOf" srcId="{E84F2D74-C15B-48FF-9BCD-FC894946B30E}" destId="{9CC03D3D-2031-4355-88D3-4B2B03192165}" srcOrd="4" destOrd="0" presId="urn:microsoft.com/office/officeart/2005/8/layout/default"/>
    <dgm:cxn modelId="{C201909B-8870-40FA-B16A-8F34EC8FBE98}" type="presParOf" srcId="{E84F2D74-C15B-48FF-9BCD-FC894946B30E}" destId="{3F1FB904-C676-4384-8AC0-37FCB6D9FDF8}" srcOrd="5" destOrd="0" presId="urn:microsoft.com/office/officeart/2005/8/layout/default"/>
    <dgm:cxn modelId="{6EE39907-EB7B-4E30-A564-F50056B920F6}" type="presParOf" srcId="{E84F2D74-C15B-48FF-9BCD-FC894946B30E}" destId="{124552EC-C7A8-442A-B086-296FB74BA01C}" srcOrd="6" destOrd="0" presId="urn:microsoft.com/office/officeart/2005/8/layout/default"/>
    <dgm:cxn modelId="{F96098D7-DEF9-4F40-906A-F7B94DA8582F}" type="presParOf" srcId="{E84F2D74-C15B-48FF-9BCD-FC894946B30E}" destId="{423EAD43-7541-4EAF-81C2-C42B25BC8E0F}" srcOrd="7" destOrd="0" presId="urn:microsoft.com/office/officeart/2005/8/layout/default"/>
    <dgm:cxn modelId="{E5109AEB-8CB2-4ECB-ADFF-94003DE8DE46}" type="presParOf" srcId="{E84F2D74-C15B-48FF-9BCD-FC894946B30E}" destId="{13D04050-F5C5-4515-82E0-1B3AB1318080}" srcOrd="8" destOrd="0" presId="urn:microsoft.com/office/officeart/2005/8/layout/default"/>
    <dgm:cxn modelId="{74EE59ED-C51B-4798-8E4A-C45514DB0703}" type="presParOf" srcId="{E84F2D74-C15B-48FF-9BCD-FC894946B30E}" destId="{3DF6CD8D-A9CD-4A45-9201-37FD50FC7D05}" srcOrd="9" destOrd="0" presId="urn:microsoft.com/office/officeart/2005/8/layout/default"/>
    <dgm:cxn modelId="{5B0D4308-36AD-493E-AA6D-C9EF4C75D2BE}" type="presParOf" srcId="{E84F2D74-C15B-48FF-9BCD-FC894946B30E}" destId="{B8AA582D-F775-4FC2-94EC-66DB71F0B457}" srcOrd="10" destOrd="0" presId="urn:microsoft.com/office/officeart/2005/8/layout/default"/>
    <dgm:cxn modelId="{81B94BBC-389E-486A-9581-61822D7CF2BC}" type="presParOf" srcId="{E84F2D74-C15B-48FF-9BCD-FC894946B30E}" destId="{CEC5E564-168C-4C44-B2EA-0277B083D861}" srcOrd="11" destOrd="0" presId="urn:microsoft.com/office/officeart/2005/8/layout/default"/>
    <dgm:cxn modelId="{551A1F36-7436-421B-B09D-F3977EB095C5}" type="presParOf" srcId="{E84F2D74-C15B-48FF-9BCD-FC894946B30E}" destId="{4D99407A-83A2-4204-9166-B3952B5AF77D}" srcOrd="12" destOrd="0" presId="urn:microsoft.com/office/officeart/2005/8/layout/default"/>
    <dgm:cxn modelId="{2BB35B52-2772-4940-BA7E-90F8E0D54AEF}" type="presParOf" srcId="{E84F2D74-C15B-48FF-9BCD-FC894946B30E}" destId="{5085B71E-FD62-41EB-B241-C24CBFB75815}" srcOrd="13" destOrd="0" presId="urn:microsoft.com/office/officeart/2005/8/layout/default"/>
    <dgm:cxn modelId="{E9907251-BC17-4B73-94D9-04C54C6346B8}" type="presParOf" srcId="{E84F2D74-C15B-48FF-9BCD-FC894946B30E}" destId="{4B9AEBC1-7274-47EB-8548-E261758E3D4A}" srcOrd="14" destOrd="0" presId="urn:microsoft.com/office/officeart/2005/8/layout/default"/>
    <dgm:cxn modelId="{506018D9-48B8-4848-A3A9-C8275D78B57D}" type="presParOf" srcId="{E84F2D74-C15B-48FF-9BCD-FC894946B30E}" destId="{48248005-B830-4132-9051-A8AD60D15AF4}" srcOrd="15" destOrd="0" presId="urn:microsoft.com/office/officeart/2005/8/layout/default"/>
    <dgm:cxn modelId="{EC0A6A4F-3B64-4606-8994-4E0F9AFB5B28}" type="presParOf" srcId="{E84F2D74-C15B-48FF-9BCD-FC894946B30E}" destId="{A764ACDF-293D-4980-AA6C-2CD9F07A868D}"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0D51F-F323-44D4-99E6-3A966CE225F9}">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ADBF21-625E-43FF-8A14-0CDBA2E15AB8}">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s-MX" sz="1900" kern="1200" dirty="0"/>
            <a:t>Los derechos políticos o del ciudadano no son más que las funciones especiales que les competen a quienes tienen tal calidad, y son, por encima de todo, los actos que directamente se refieren al sostén y a la marcha política del Estado.</a:t>
          </a:r>
          <a:endParaRPr lang="en-US" sz="1900" kern="1200" dirty="0"/>
        </a:p>
      </dsp:txBody>
      <dsp:txXfrm>
        <a:off x="608661" y="692298"/>
        <a:ext cx="4508047" cy="2799040"/>
      </dsp:txXfrm>
    </dsp:sp>
    <dsp:sp modelId="{7F051612-A5C3-474C-87FA-08C70D0E2AFF}">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966076-78CE-4B2A-BA9C-558A2AEC824C}">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s-MX" sz="1900" kern="1200" dirty="0"/>
            <a:t>Los derechos políticos, considerados como prerrogativas políticas de los ciudadanos mexicanos, se refieren a la posibilidad de los ciudadanos de participar, en forma directa o indirecta, en los asuntos políticos del país, y tienen expresión concreta en el artículo 35 de la Constitución.</a:t>
          </a:r>
          <a:endParaRPr lang="en-US" sz="1900" kern="1200" dirty="0"/>
        </a:p>
      </dsp:txBody>
      <dsp:txXfrm>
        <a:off x="6331365" y="692298"/>
        <a:ext cx="4508047" cy="27990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872BF-7151-42B9-98D2-1F4F9B81C48C}">
      <dsp:nvSpPr>
        <dsp:cNvPr id="0" name=""/>
        <dsp:cNvSpPr/>
      </dsp:nvSpPr>
      <dsp:spPr>
        <a:xfrm>
          <a:off x="4144" y="0"/>
          <a:ext cx="2153176" cy="6366294"/>
        </a:xfrm>
        <a:prstGeom prst="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711200">
            <a:lnSpc>
              <a:spcPct val="90000"/>
            </a:lnSpc>
            <a:spcBef>
              <a:spcPct val="0"/>
            </a:spcBef>
            <a:spcAft>
              <a:spcPct val="35000"/>
            </a:spcAft>
            <a:buNone/>
          </a:pPr>
          <a:r>
            <a:rPr lang="es-MX" sz="1600" kern="1200" dirty="0"/>
            <a:t>DERECHO FUNDAMENTAL DE PETICIÓN. LAS CONDICIONES QUE DETERMINAN LA RAZONABILIDAD DE LOS PLAZOS EN LOS QUE DEBEN DESARROLLARSE LOS PROCESOS JUDICIALES, SOSTENIDAS POR LA CORTE INTERAMERICANA DE DERECHOS HUMANOS, SON APLICABLES AL "BREVE TÉRMINO" A QUE SE REFIERE EL ARTÍCULO 8o. DE LA CONSTITUCIÓN FEDERAL QUE LO PREVÉ. Tesis: I.1o.A.E.64 A (10a.)</a:t>
          </a:r>
          <a:endParaRPr lang="en-US" sz="1600" kern="1200" dirty="0"/>
        </a:p>
      </dsp:txBody>
      <dsp:txXfrm>
        <a:off x="4144" y="0"/>
        <a:ext cx="2153176" cy="6366294"/>
      </dsp:txXfrm>
    </dsp:sp>
    <dsp:sp modelId="{3F61F1EF-F3E8-4A33-8D03-15E3833250EE}">
      <dsp:nvSpPr>
        <dsp:cNvPr id="0" name=""/>
        <dsp:cNvSpPr/>
      </dsp:nvSpPr>
      <dsp:spPr>
        <a:xfrm>
          <a:off x="2195699" y="3061647"/>
          <a:ext cx="322976" cy="243000"/>
        </a:xfrm>
        <a:prstGeom prst="rightArrow">
          <a:avLst>
            <a:gd name="adj1" fmla="val 50000"/>
            <a:gd name="adj2" fmla="val 50000"/>
          </a:avLst>
        </a:prstGeom>
        <a:solidFill>
          <a:schemeClr val="accent5">
            <a:hueOff val="801355"/>
            <a:satOff val="-1627"/>
            <a:lumOff val="1046"/>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2B32434-C89F-452B-BBEF-1BC514F0DB11}">
      <dsp:nvSpPr>
        <dsp:cNvPr id="0" name=""/>
        <dsp:cNvSpPr/>
      </dsp:nvSpPr>
      <dsp:spPr>
        <a:xfrm>
          <a:off x="2554236" y="0"/>
          <a:ext cx="2153176" cy="6366294"/>
        </a:xfrm>
        <a:prstGeom prst="rect">
          <a:avLst/>
        </a:prstGeom>
        <a:solidFill>
          <a:schemeClr val="accent5">
            <a:hueOff val="1602711"/>
            <a:satOff val="-3255"/>
            <a:lumOff val="2092"/>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622300">
            <a:lnSpc>
              <a:spcPct val="90000"/>
            </a:lnSpc>
            <a:spcBef>
              <a:spcPct val="0"/>
            </a:spcBef>
            <a:spcAft>
              <a:spcPct val="35000"/>
            </a:spcAft>
            <a:buNone/>
          </a:pPr>
          <a:r>
            <a:rPr lang="es-MX" sz="1400" kern="1200" dirty="0"/>
            <a:t>La Corte Interamericana sostiene, consistentemente, que la </a:t>
          </a:r>
          <a:r>
            <a:rPr lang="es-MX" sz="1400" b="1" u="sng" kern="1200" dirty="0">
              <a:effectLst>
                <a:outerShdw blurRad="38100" dist="38100" dir="2700000" algn="tl">
                  <a:srgbClr val="000000">
                    <a:alpha val="43137"/>
                  </a:srgbClr>
                </a:outerShdw>
              </a:effectLst>
            </a:rPr>
            <a:t>razonabilidad de los plazos </a:t>
          </a:r>
          <a:r>
            <a:rPr lang="es-MX" sz="1400" kern="1200" dirty="0"/>
            <a:t>en los que deben desarrollarse los procesos judiciales, en términos de los artículos 7, numeral 5 y 8, numeral 1, de la Convención Americana, está determinada por: la complejidad del asunto, la actividad procesal del interesado y la conducta de las autoridades, de manera que la justificación de la dilación de una decisión judicial depende de las circunstancias concretas que concurran en el asunto de que se trate. </a:t>
          </a:r>
          <a:endParaRPr lang="en-US" sz="1400" kern="1200" dirty="0"/>
        </a:p>
      </dsp:txBody>
      <dsp:txXfrm>
        <a:off x="2554236" y="0"/>
        <a:ext cx="2153176" cy="6366294"/>
      </dsp:txXfrm>
    </dsp:sp>
    <dsp:sp modelId="{6E95A585-AE55-4E82-AFC0-69DE9A4C0229}">
      <dsp:nvSpPr>
        <dsp:cNvPr id="0" name=""/>
        <dsp:cNvSpPr/>
      </dsp:nvSpPr>
      <dsp:spPr>
        <a:xfrm>
          <a:off x="4742974" y="3061647"/>
          <a:ext cx="322976" cy="243000"/>
        </a:xfrm>
        <a:prstGeom prst="rightArrow">
          <a:avLst>
            <a:gd name="adj1" fmla="val 50000"/>
            <a:gd name="adj2" fmla="val 50000"/>
          </a:avLst>
        </a:prstGeom>
        <a:solidFill>
          <a:schemeClr val="accent5">
            <a:hueOff val="2404066"/>
            <a:satOff val="-4882"/>
            <a:lumOff val="3137"/>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81DDFF-C6E7-4263-85CB-A27D8BE5CAA2}">
      <dsp:nvSpPr>
        <dsp:cNvPr id="0" name=""/>
        <dsp:cNvSpPr/>
      </dsp:nvSpPr>
      <dsp:spPr>
        <a:xfrm>
          <a:off x="5101511" y="0"/>
          <a:ext cx="2153176" cy="6366294"/>
        </a:xfrm>
        <a:prstGeom prst="rect">
          <a:avLst/>
        </a:prstGeom>
        <a:solidFill>
          <a:schemeClr val="accent5">
            <a:hueOff val="3205422"/>
            <a:satOff val="-6509"/>
            <a:lumOff val="4183"/>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800100">
            <a:lnSpc>
              <a:spcPct val="90000"/>
            </a:lnSpc>
            <a:spcBef>
              <a:spcPct val="0"/>
            </a:spcBef>
            <a:spcAft>
              <a:spcPct val="35000"/>
            </a:spcAft>
            <a:buNone/>
          </a:pPr>
          <a:r>
            <a:rPr lang="es-MX" sz="1800" kern="1200" dirty="0"/>
            <a:t>Por su parte, la situación que regula el artículo 8o. de la, en torno al derecho fundamental que tiene un gobernado de que la autoridad a la que formule una petición en las condiciones establecidas en dicho precepto, le dé respuesta en "breve término", guarda similitud con la referida al tiempo de resolución de un proceso judicial. </a:t>
          </a:r>
          <a:endParaRPr lang="en-US" sz="1800" kern="1200" dirty="0"/>
        </a:p>
      </dsp:txBody>
      <dsp:txXfrm>
        <a:off x="5101511" y="0"/>
        <a:ext cx="2153176" cy="6366294"/>
      </dsp:txXfrm>
    </dsp:sp>
    <dsp:sp modelId="{6DD8F943-C364-48B7-9C0C-1253F6DD7342}">
      <dsp:nvSpPr>
        <dsp:cNvPr id="0" name=""/>
        <dsp:cNvSpPr/>
      </dsp:nvSpPr>
      <dsp:spPr>
        <a:xfrm>
          <a:off x="7290249" y="3061647"/>
          <a:ext cx="322976" cy="243000"/>
        </a:xfrm>
        <a:prstGeom prst="rightArrow">
          <a:avLst>
            <a:gd name="adj1" fmla="val 50000"/>
            <a:gd name="adj2" fmla="val 50000"/>
          </a:avLst>
        </a:prstGeom>
        <a:solidFill>
          <a:schemeClr val="accent5">
            <a:hueOff val="4006777"/>
            <a:satOff val="-8137"/>
            <a:lumOff val="5229"/>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37CBECD-CFCB-4E86-9BF9-59B12937E3E9}">
      <dsp:nvSpPr>
        <dsp:cNvPr id="0" name=""/>
        <dsp:cNvSpPr/>
      </dsp:nvSpPr>
      <dsp:spPr>
        <a:xfrm>
          <a:off x="7648786" y="0"/>
          <a:ext cx="2153176" cy="6366294"/>
        </a:xfrm>
        <a:prstGeom prst="rect">
          <a:avLst/>
        </a:prstGeom>
        <a:solidFill>
          <a:schemeClr val="accent5">
            <a:hueOff val="4808133"/>
            <a:satOff val="-9764"/>
            <a:lumOff val="6275"/>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622300">
            <a:lnSpc>
              <a:spcPct val="90000"/>
            </a:lnSpc>
            <a:spcBef>
              <a:spcPct val="0"/>
            </a:spcBef>
            <a:spcAft>
              <a:spcPct val="35000"/>
            </a:spcAft>
            <a:buNone/>
          </a:pPr>
          <a:r>
            <a:rPr lang="es-MX" sz="1400" kern="1200" dirty="0"/>
            <a:t>Consecuentemente, </a:t>
          </a:r>
          <a:r>
            <a:rPr lang="es-MX" sz="1400" b="1" u="sng" kern="1200" dirty="0"/>
            <a:t>no es dable fijar un plazo genérico para el cumplimiento de la obligación de dar respuesta al gobernado</a:t>
          </a:r>
          <a:r>
            <a:rPr lang="es-MX" sz="1400" kern="1200" dirty="0"/>
            <a:t>, sino que debe atenderse a las circunstancias específicas de cada caso, como pueden ser las relacionadas con su complejidad técnica, jurídica y material, con la actividad que el solicitante hubiera desplegado en seguimiento a su petición, con la que las autoridades hayan llevado a cabo para dar respuesta y sus cargas de trabajo, lo cual corresponde al concepto de "plazo razonable" descrito.</a:t>
          </a:r>
          <a:endParaRPr lang="en-US" sz="1400" kern="1200" dirty="0"/>
        </a:p>
      </dsp:txBody>
      <dsp:txXfrm>
        <a:off x="7648786" y="0"/>
        <a:ext cx="2153176" cy="63662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2E6E5-DB91-44F0-BEF0-7D8E43A6AAA2}">
      <dsp:nvSpPr>
        <dsp:cNvPr id="0" name=""/>
        <dsp:cNvSpPr/>
      </dsp:nvSpPr>
      <dsp:spPr>
        <a:xfrm>
          <a:off x="0" y="0"/>
          <a:ext cx="10515600" cy="110624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28793-A761-4301-A031-CF2C67887218}">
      <dsp:nvSpPr>
        <dsp:cNvPr id="0" name=""/>
        <dsp:cNvSpPr/>
      </dsp:nvSpPr>
      <dsp:spPr>
        <a:xfrm>
          <a:off x="334639" y="251087"/>
          <a:ext cx="608434" cy="6084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04AF1BB-895D-465A-BE0C-E3D51FC0C3F1}">
      <dsp:nvSpPr>
        <dsp:cNvPr id="0" name=""/>
        <dsp:cNvSpPr/>
      </dsp:nvSpPr>
      <dsp:spPr>
        <a:xfrm>
          <a:off x="1277713" y="2182"/>
          <a:ext cx="9237886" cy="1106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78" tIns="117078" rIns="117078" bIns="117078" numCol="1" spcCol="1270" anchor="ctr" anchorCtr="0">
          <a:noAutofit/>
        </a:bodyPr>
        <a:lstStyle/>
        <a:p>
          <a:pPr marL="0" lvl="0" indent="0" algn="l" defTabSz="622300">
            <a:lnSpc>
              <a:spcPct val="90000"/>
            </a:lnSpc>
            <a:spcBef>
              <a:spcPct val="0"/>
            </a:spcBef>
            <a:spcAft>
              <a:spcPct val="35000"/>
            </a:spcAft>
            <a:buNone/>
          </a:pPr>
          <a:r>
            <a:rPr lang="es-MX" sz="1400" kern="1200"/>
            <a:t>88. El derecho de acceso  a la información bajo el control del Estado admite restricciones (…)</a:t>
          </a:r>
          <a:endParaRPr lang="en-US" sz="1400" kern="1200"/>
        </a:p>
      </dsp:txBody>
      <dsp:txXfrm>
        <a:off x="1277713" y="2182"/>
        <a:ext cx="9237886" cy="1106245"/>
      </dsp:txXfrm>
    </dsp:sp>
    <dsp:sp modelId="{1CCC786B-1EE0-493B-A48B-D64A93D49692}">
      <dsp:nvSpPr>
        <dsp:cNvPr id="0" name=""/>
        <dsp:cNvSpPr/>
      </dsp:nvSpPr>
      <dsp:spPr>
        <a:xfrm>
          <a:off x="0" y="1384989"/>
          <a:ext cx="10515600" cy="110624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6B0A48-94D2-4D70-87AD-380AB0456229}">
      <dsp:nvSpPr>
        <dsp:cNvPr id="0" name=""/>
        <dsp:cNvSpPr/>
      </dsp:nvSpPr>
      <dsp:spPr>
        <a:xfrm>
          <a:off x="334639" y="1633894"/>
          <a:ext cx="608434" cy="6084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B6FBCCF-A386-4568-88E5-05436BFA5FD0}">
      <dsp:nvSpPr>
        <dsp:cNvPr id="0" name=""/>
        <dsp:cNvSpPr/>
      </dsp:nvSpPr>
      <dsp:spPr>
        <a:xfrm>
          <a:off x="1277713" y="1384989"/>
          <a:ext cx="9237886" cy="1106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78" tIns="117078" rIns="117078" bIns="117078" numCol="1" spcCol="1270" anchor="ctr" anchorCtr="0">
          <a:noAutofit/>
        </a:bodyPr>
        <a:lstStyle/>
        <a:p>
          <a:pPr marL="0" lvl="0" indent="0" algn="just" defTabSz="622300">
            <a:lnSpc>
              <a:spcPct val="90000"/>
            </a:lnSpc>
            <a:spcBef>
              <a:spcPct val="0"/>
            </a:spcBef>
            <a:spcAft>
              <a:spcPct val="35000"/>
            </a:spcAft>
            <a:buNone/>
          </a:pPr>
          <a:r>
            <a:rPr lang="es-MX" sz="1400" kern="1200" dirty="0"/>
            <a:t>89. En cuanto a los  requisitos que debe cumplir una restricción en esta materia, en primer término  deben estar previamente fijadas por ley como medio para asegurar que no queden  al arbitrio del poder público.  Dichas  leyes deben dictarse “por razones de interés general y con el propósito para el  cual han sido establecidas”. (…)</a:t>
          </a:r>
          <a:endParaRPr lang="en-US" sz="1400" kern="1200" dirty="0"/>
        </a:p>
      </dsp:txBody>
      <dsp:txXfrm>
        <a:off x="1277713" y="1384989"/>
        <a:ext cx="9237886" cy="1106245"/>
      </dsp:txXfrm>
    </dsp:sp>
    <dsp:sp modelId="{CD664F43-D6BF-49EB-BA47-C2BF30F18C69}">
      <dsp:nvSpPr>
        <dsp:cNvPr id="0" name=""/>
        <dsp:cNvSpPr/>
      </dsp:nvSpPr>
      <dsp:spPr>
        <a:xfrm>
          <a:off x="0" y="2767796"/>
          <a:ext cx="10515600" cy="110624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EE7423-6148-4857-947A-3CBAC6845CDB}">
      <dsp:nvSpPr>
        <dsp:cNvPr id="0" name=""/>
        <dsp:cNvSpPr/>
      </dsp:nvSpPr>
      <dsp:spPr>
        <a:xfrm>
          <a:off x="334639" y="3016701"/>
          <a:ext cx="608434" cy="6084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4FBF910-04CC-4BC3-B4C1-EBEFCEB6ECCF}">
      <dsp:nvSpPr>
        <dsp:cNvPr id="0" name=""/>
        <dsp:cNvSpPr/>
      </dsp:nvSpPr>
      <dsp:spPr>
        <a:xfrm>
          <a:off x="1277713" y="2767796"/>
          <a:ext cx="9237886" cy="1106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78" tIns="117078" rIns="117078" bIns="117078" numCol="1" spcCol="1270" anchor="ctr" anchorCtr="0">
          <a:noAutofit/>
        </a:bodyPr>
        <a:lstStyle/>
        <a:p>
          <a:pPr marL="0" lvl="0" indent="0" algn="just" defTabSz="622300">
            <a:lnSpc>
              <a:spcPct val="90000"/>
            </a:lnSpc>
            <a:spcBef>
              <a:spcPct val="0"/>
            </a:spcBef>
            <a:spcAft>
              <a:spcPct val="35000"/>
            </a:spcAft>
            <a:buNone/>
          </a:pPr>
          <a:r>
            <a:rPr lang="es-MX" sz="1400" kern="1200" dirty="0"/>
            <a:t>90. En segundo lugar, la  restricción establecida por ley debe responder a un objetivo permitido por la  Convención Americana. Al respecto, el artículo 13.2 de la Convención permite  que se realicen restricciones necesarias para asegurar “el respeto a los  derechos o a la reputación de los demás” o “la protección de la seguridad  nacional, el orden público o la salud o la moral públicas”.</a:t>
          </a:r>
          <a:endParaRPr lang="en-US" sz="1400" kern="1200" dirty="0"/>
        </a:p>
      </dsp:txBody>
      <dsp:txXfrm>
        <a:off x="1277713" y="2767796"/>
        <a:ext cx="9237886" cy="1106245"/>
      </dsp:txXfrm>
    </dsp:sp>
    <dsp:sp modelId="{581887B2-46B2-4F17-A636-89677F210543}">
      <dsp:nvSpPr>
        <dsp:cNvPr id="0" name=""/>
        <dsp:cNvSpPr/>
      </dsp:nvSpPr>
      <dsp:spPr>
        <a:xfrm>
          <a:off x="0" y="4150602"/>
          <a:ext cx="10515600" cy="110624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60759A-5064-412E-AF03-0040D6D7FAB7}">
      <dsp:nvSpPr>
        <dsp:cNvPr id="0" name=""/>
        <dsp:cNvSpPr/>
      </dsp:nvSpPr>
      <dsp:spPr>
        <a:xfrm>
          <a:off x="334639" y="4399508"/>
          <a:ext cx="608434" cy="6084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A093DEA-CE6C-443F-B6D3-0D2C323BF824}">
      <dsp:nvSpPr>
        <dsp:cNvPr id="0" name=""/>
        <dsp:cNvSpPr/>
      </dsp:nvSpPr>
      <dsp:spPr>
        <a:xfrm>
          <a:off x="1277713" y="4150602"/>
          <a:ext cx="9237886" cy="1106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78" tIns="117078" rIns="117078" bIns="117078" numCol="1" spcCol="1270" anchor="ctr" anchorCtr="0">
          <a:noAutofit/>
        </a:bodyPr>
        <a:lstStyle/>
        <a:p>
          <a:pPr marL="0" lvl="0" indent="0" algn="just" defTabSz="622300">
            <a:lnSpc>
              <a:spcPct val="90000"/>
            </a:lnSpc>
            <a:spcBef>
              <a:spcPct val="0"/>
            </a:spcBef>
            <a:spcAft>
              <a:spcPct val="35000"/>
            </a:spcAft>
            <a:buNone/>
          </a:pPr>
          <a:r>
            <a:rPr lang="es-MX" sz="1400" kern="1200" dirty="0"/>
            <a:t>91. Finalmente, las  restricciones que se impongan deben ser necesarias en una sociedad democrática,  lo que depende de que estén orientadas a satisfacer un interés público  imperativo.  Entre varias opciones para  alcanzar ese objetivo, debe escogerse aquélla que restrinja en menor escala el  derecho protegido. (…)</a:t>
          </a:r>
          <a:endParaRPr lang="en-US" sz="1400" kern="1200" dirty="0"/>
        </a:p>
      </dsp:txBody>
      <dsp:txXfrm>
        <a:off x="1277713" y="4150602"/>
        <a:ext cx="9237886" cy="11062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2E132-1C79-4457-A2FC-CB996BFE97E1}">
      <dsp:nvSpPr>
        <dsp:cNvPr id="0" name=""/>
        <dsp:cNvSpPr/>
      </dsp:nvSpPr>
      <dsp:spPr>
        <a:xfrm>
          <a:off x="0" y="2502"/>
          <a:ext cx="11222421" cy="126808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E1BB23-73C2-4E59-ADF8-9CE278834A5E}">
      <dsp:nvSpPr>
        <dsp:cNvPr id="0" name=""/>
        <dsp:cNvSpPr/>
      </dsp:nvSpPr>
      <dsp:spPr>
        <a:xfrm>
          <a:off x="383596" y="287821"/>
          <a:ext cx="697447" cy="6974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0A651D6-DB9B-4A0C-A207-8967BA4CD67D}">
      <dsp:nvSpPr>
        <dsp:cNvPr id="0" name=""/>
        <dsp:cNvSpPr/>
      </dsp:nvSpPr>
      <dsp:spPr>
        <a:xfrm>
          <a:off x="1464640" y="2502"/>
          <a:ext cx="9757780" cy="126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06" tIns="134206" rIns="134206" bIns="134206" numCol="1" spcCol="1270" anchor="ctr" anchorCtr="0">
          <a:noAutofit/>
        </a:bodyPr>
        <a:lstStyle/>
        <a:p>
          <a:pPr marL="0" lvl="0" indent="0" algn="just" defTabSz="622300">
            <a:lnSpc>
              <a:spcPct val="90000"/>
            </a:lnSpc>
            <a:spcBef>
              <a:spcPct val="0"/>
            </a:spcBef>
            <a:spcAft>
              <a:spcPct val="35000"/>
            </a:spcAft>
            <a:buNone/>
          </a:pPr>
          <a:r>
            <a:rPr lang="es-MX" sz="1400" kern="1200" dirty="0"/>
            <a:t>92. La Corte observa que  en una sociedad democrática es indispensable que las autoridades estatales se  rijan por el principio de máxima divulgación, el cual establece la presunción  de que toda información es accesible, sujeto a un sistema restringido de  excepciones.</a:t>
          </a:r>
          <a:endParaRPr lang="en-US" sz="1400" kern="1200" dirty="0"/>
        </a:p>
      </dsp:txBody>
      <dsp:txXfrm>
        <a:off x="1464640" y="2502"/>
        <a:ext cx="9757780" cy="1268087"/>
      </dsp:txXfrm>
    </dsp:sp>
    <dsp:sp modelId="{E284FEBB-5155-4FBB-B076-50398B6DFC3C}">
      <dsp:nvSpPr>
        <dsp:cNvPr id="0" name=""/>
        <dsp:cNvSpPr/>
      </dsp:nvSpPr>
      <dsp:spPr>
        <a:xfrm>
          <a:off x="0" y="1587610"/>
          <a:ext cx="11222421" cy="126808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5E38DF-3B04-443F-838E-EDC2D43AD0EB}">
      <dsp:nvSpPr>
        <dsp:cNvPr id="0" name=""/>
        <dsp:cNvSpPr/>
      </dsp:nvSpPr>
      <dsp:spPr>
        <a:xfrm>
          <a:off x="383596" y="1872930"/>
          <a:ext cx="697447" cy="69744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2DF0C58-8473-4B05-899F-D2D574E35301}">
      <dsp:nvSpPr>
        <dsp:cNvPr id="0" name=""/>
        <dsp:cNvSpPr/>
      </dsp:nvSpPr>
      <dsp:spPr>
        <a:xfrm>
          <a:off x="1464640" y="1587610"/>
          <a:ext cx="9757780" cy="126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06" tIns="134206" rIns="134206" bIns="134206" numCol="1" spcCol="1270" anchor="ctr" anchorCtr="0">
          <a:noAutofit/>
        </a:bodyPr>
        <a:lstStyle/>
        <a:p>
          <a:pPr marL="0" lvl="0" indent="0" algn="just" defTabSz="622300">
            <a:lnSpc>
              <a:spcPct val="90000"/>
            </a:lnSpc>
            <a:spcBef>
              <a:spcPct val="0"/>
            </a:spcBef>
            <a:spcAft>
              <a:spcPct val="35000"/>
            </a:spcAft>
            <a:buNone/>
          </a:pPr>
          <a:r>
            <a:rPr lang="es-MX" sz="1400" kern="1200" dirty="0"/>
            <a:t>94. En el presente caso,  está probado que la restricción aplicada al acceso a la información no se basó  en una ley.  En esa época no existía en  Chile legislación que regulara la materia de restricciones al acceso a la  información bajo el control del Estado.</a:t>
          </a:r>
          <a:endParaRPr lang="en-US" sz="1400" kern="1200" dirty="0"/>
        </a:p>
      </dsp:txBody>
      <dsp:txXfrm>
        <a:off x="1464640" y="1587610"/>
        <a:ext cx="9757780" cy="1268087"/>
      </dsp:txXfrm>
    </dsp:sp>
    <dsp:sp modelId="{33E2A1A8-5D78-4170-9AE4-3BB9BF2FFCDC}">
      <dsp:nvSpPr>
        <dsp:cNvPr id="0" name=""/>
        <dsp:cNvSpPr/>
      </dsp:nvSpPr>
      <dsp:spPr>
        <a:xfrm>
          <a:off x="0" y="3172719"/>
          <a:ext cx="11222421" cy="126808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CE6E72-2B64-45DE-A609-804B37B4ADB9}">
      <dsp:nvSpPr>
        <dsp:cNvPr id="0" name=""/>
        <dsp:cNvSpPr/>
      </dsp:nvSpPr>
      <dsp:spPr>
        <a:xfrm>
          <a:off x="383596" y="3458039"/>
          <a:ext cx="697447" cy="6974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C049BF3-CB83-4BD1-821E-0A0745CD3B5A}">
      <dsp:nvSpPr>
        <dsp:cNvPr id="0" name=""/>
        <dsp:cNvSpPr/>
      </dsp:nvSpPr>
      <dsp:spPr>
        <a:xfrm>
          <a:off x="1464640" y="3172719"/>
          <a:ext cx="9757780" cy="126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06" tIns="134206" rIns="134206" bIns="134206" numCol="1" spcCol="1270" anchor="ctr" anchorCtr="0">
          <a:noAutofit/>
        </a:bodyPr>
        <a:lstStyle/>
        <a:p>
          <a:pPr marL="0" lvl="0" indent="0" algn="just" defTabSz="711200">
            <a:lnSpc>
              <a:spcPct val="90000"/>
            </a:lnSpc>
            <a:spcBef>
              <a:spcPct val="0"/>
            </a:spcBef>
            <a:spcAft>
              <a:spcPct val="35000"/>
            </a:spcAft>
            <a:buNone/>
          </a:pPr>
          <a:r>
            <a:rPr lang="es-MX" sz="1600" kern="1200" dirty="0"/>
            <a:t>95. Asimismo, el Estado  no demostró que la restricción respondiera a un objetivo permitido por la  Convención Americana, ni que fuera necesaria en una sociedad democrática </a:t>
          </a:r>
          <a:r>
            <a:rPr lang="es-MX" sz="1200" kern="1200" dirty="0"/>
            <a:t>(…)</a:t>
          </a:r>
          <a:endParaRPr lang="en-US" sz="1200" kern="1200" dirty="0"/>
        </a:p>
      </dsp:txBody>
      <dsp:txXfrm>
        <a:off x="1464640" y="3172719"/>
        <a:ext cx="9757780" cy="1268087"/>
      </dsp:txXfrm>
    </dsp:sp>
    <dsp:sp modelId="{48FC384A-194C-4B7D-8144-F1E5B643E12A}">
      <dsp:nvSpPr>
        <dsp:cNvPr id="0" name=""/>
        <dsp:cNvSpPr/>
      </dsp:nvSpPr>
      <dsp:spPr>
        <a:xfrm>
          <a:off x="0" y="4622904"/>
          <a:ext cx="11222421" cy="126808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981AA2-BE75-49E0-AAC9-B60580B5CC0D}">
      <dsp:nvSpPr>
        <dsp:cNvPr id="0" name=""/>
        <dsp:cNvSpPr/>
      </dsp:nvSpPr>
      <dsp:spPr>
        <a:xfrm>
          <a:off x="383596" y="5043148"/>
          <a:ext cx="697447" cy="69744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10E92D3-3D40-4D4C-BE3C-DE0C7B6B09CC}">
      <dsp:nvSpPr>
        <dsp:cNvPr id="0" name=""/>
        <dsp:cNvSpPr/>
      </dsp:nvSpPr>
      <dsp:spPr>
        <a:xfrm>
          <a:off x="1464640" y="4663140"/>
          <a:ext cx="9757780" cy="1268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06" tIns="134206" rIns="134206" bIns="134206" numCol="1" spcCol="1270" anchor="ctr" anchorCtr="0">
          <a:noAutofit/>
        </a:bodyPr>
        <a:lstStyle/>
        <a:p>
          <a:pPr marL="0" lvl="0" indent="0" algn="just" defTabSz="622300">
            <a:lnSpc>
              <a:spcPct val="90000"/>
            </a:lnSpc>
            <a:spcBef>
              <a:spcPct val="0"/>
            </a:spcBef>
            <a:spcAft>
              <a:spcPct val="35000"/>
            </a:spcAft>
            <a:buNone/>
          </a:pPr>
          <a:r>
            <a:rPr lang="es-MX" sz="1400" kern="1200" dirty="0"/>
            <a:t>98. (…) [L]a Corte  entiende que el establecimiento de restricciones al derecho de acceso a información  bajo el control del Estado a través de la práctica de sus autoridades, sin la  observancia de los límites convencionales, crea un campo fértil para la  actuación discrecional y arbitraria del Estado en la clasificación de la  información como secreta, reservada o confidencial, y se genera inseguridad  jurídica respecto al ejercicio de dicho derecho y las facultades del Estado  para restringirlo.</a:t>
          </a:r>
          <a:endParaRPr lang="en-US" sz="1400" kern="1200" dirty="0"/>
        </a:p>
      </dsp:txBody>
      <dsp:txXfrm>
        <a:off x="1464640" y="4663140"/>
        <a:ext cx="9757780" cy="12680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95A15-0DBB-4AC1-8351-BB76EDF4EFA1}">
      <dsp:nvSpPr>
        <dsp:cNvPr id="0" name=""/>
        <dsp:cNvSpPr/>
      </dsp:nvSpPr>
      <dsp:spPr>
        <a:xfrm>
          <a:off x="0" y="981897"/>
          <a:ext cx="10515600" cy="312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D0A678-5368-4111-A712-9E358473FFF9}">
      <dsp:nvSpPr>
        <dsp:cNvPr id="0" name=""/>
        <dsp:cNvSpPr/>
      </dsp:nvSpPr>
      <dsp:spPr>
        <a:xfrm>
          <a:off x="9464" y="988936"/>
          <a:ext cx="38464" cy="1720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CDCF50D-E6BC-43F1-9D14-CB30CF27D1AC}">
      <dsp:nvSpPr>
        <dsp:cNvPr id="0" name=""/>
        <dsp:cNvSpPr/>
      </dsp:nvSpPr>
      <dsp:spPr>
        <a:xfrm>
          <a:off x="57392" y="8061"/>
          <a:ext cx="8521332" cy="3230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817" tIns="135817" rIns="135817" bIns="135817" numCol="1" spcCol="1270" anchor="ctr" anchorCtr="0">
          <a:noAutofit/>
        </a:bodyPr>
        <a:lstStyle/>
        <a:p>
          <a:pPr marL="0" lvl="0" indent="0" algn="just" defTabSz="711200">
            <a:lnSpc>
              <a:spcPct val="90000"/>
            </a:lnSpc>
            <a:spcBef>
              <a:spcPct val="0"/>
            </a:spcBef>
            <a:spcAft>
              <a:spcPct val="35000"/>
            </a:spcAft>
            <a:buNone/>
          </a:pPr>
          <a:r>
            <a:rPr lang="es-MX" sz="1600" kern="1200" dirty="0"/>
            <a:t>101. (…) [L]a Corte  considera necesario reiterar que, de conformidad con el deber dispuesto en el  artículo 2 de la Convención, el Estado tiene que adoptar las medidas necesarias  para garantizar los derechos protegidos en la Convención, lo cual implica la  supresión tanto de las normas y prácticas que entrañen violaciones a tales  derechos, así como la expedición de normas y el desarrollo de prácticas  conducentes a la efectiva observancia de dichas garantías.  </a:t>
          </a:r>
        </a:p>
        <a:p>
          <a:pPr marL="0" lvl="0" indent="0" algn="just" defTabSz="711200">
            <a:lnSpc>
              <a:spcPct val="90000"/>
            </a:lnSpc>
            <a:spcBef>
              <a:spcPct val="0"/>
            </a:spcBef>
            <a:spcAft>
              <a:spcPct val="35000"/>
            </a:spcAft>
            <a:buNone/>
          </a:pPr>
          <a:r>
            <a:rPr lang="es-MX" sz="1600" kern="1200" dirty="0"/>
            <a:t>En particular, ello implica que la normativa  que regule restricciones al acceso a la información bajo el control del Estado  debe cumplir con los parámetros convencionales y sólo pueden realizarse  restricciones por las razones permitidas por la Convención (lo cual es también aplicable a las decisiones que adopten los  órganos internos en dicha materia.  </a:t>
          </a:r>
          <a:endParaRPr lang="en-US" sz="1600" kern="1200" dirty="0"/>
        </a:p>
      </dsp:txBody>
      <dsp:txXfrm>
        <a:off x="57392" y="8061"/>
        <a:ext cx="8521332" cy="3230985"/>
      </dsp:txXfrm>
    </dsp:sp>
    <dsp:sp modelId="{D981CE51-73C7-4EA7-8796-83B39E5E895F}">
      <dsp:nvSpPr>
        <dsp:cNvPr id="0" name=""/>
        <dsp:cNvSpPr/>
      </dsp:nvSpPr>
      <dsp:spPr>
        <a:xfrm>
          <a:off x="0" y="3919501"/>
          <a:ext cx="10515600" cy="312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49675-595A-4739-B2CE-7AE3EBE7B3FD}">
      <dsp:nvSpPr>
        <dsp:cNvPr id="0" name=""/>
        <dsp:cNvSpPr/>
      </dsp:nvSpPr>
      <dsp:spPr>
        <a:xfrm>
          <a:off x="9464" y="3926540"/>
          <a:ext cx="38464" cy="172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A176813-132D-4321-A16F-1F05C309C07D}">
      <dsp:nvSpPr>
        <dsp:cNvPr id="0" name=""/>
        <dsp:cNvSpPr/>
      </dsp:nvSpPr>
      <dsp:spPr>
        <a:xfrm>
          <a:off x="39668" y="3394600"/>
          <a:ext cx="8556781" cy="233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817" tIns="135817" rIns="135817" bIns="135817" numCol="1" spcCol="1270" anchor="ctr" anchorCtr="0">
          <a:noAutofit/>
        </a:bodyPr>
        <a:lstStyle/>
        <a:p>
          <a:pPr marL="0" lvl="0" indent="0" algn="just" defTabSz="711200">
            <a:lnSpc>
              <a:spcPct val="90000"/>
            </a:lnSpc>
            <a:spcBef>
              <a:spcPct val="0"/>
            </a:spcBef>
            <a:spcAft>
              <a:spcPct val="35000"/>
            </a:spcAft>
            <a:buNone/>
          </a:pPr>
          <a:r>
            <a:rPr lang="es-MX" sz="1600" kern="1200" dirty="0"/>
            <a:t>103.  Con fundamento en las consideraciones   precedentes, la Corte concluye que el Estado violó el derecho a la  libertad de pensamiento y de  expresión  consagrado en el artículo 13 de la Convención Americana en perjuicio de los  señores Marcel Claude Reyes y Arturo </a:t>
          </a:r>
          <a:r>
            <a:rPr lang="es-MX" sz="1600" kern="1200" dirty="0" err="1"/>
            <a:t>Longton</a:t>
          </a:r>
          <a:r>
            <a:rPr lang="es-MX" sz="1600" kern="1200" dirty="0"/>
            <a:t> Guerrero, y ha incumplido la  obligación general de respetar y garantizar los derechos y libertades dispuesta  en el artículo 1.1 de dicho tratado. </a:t>
          </a:r>
        </a:p>
        <a:p>
          <a:pPr marL="0" lvl="0" indent="0" algn="just" defTabSz="711200">
            <a:lnSpc>
              <a:spcPct val="90000"/>
            </a:lnSpc>
            <a:spcBef>
              <a:spcPct val="0"/>
            </a:spcBef>
            <a:spcAft>
              <a:spcPct val="35000"/>
            </a:spcAft>
            <a:buNone/>
          </a:pPr>
          <a:r>
            <a:rPr lang="es-MX" sz="1600" kern="1200" dirty="0"/>
            <a:t>Asimismo, al no haber adoptado las medidas  necesarias y compatibles con la Convención para hacer efectivo el derecho al  acceso a la información bajo el control del Estado, Chile incumplió la  obligación general de adoptar disposiciones de derecho interno que emana del  artículo 2 de la Convención.</a:t>
          </a:r>
          <a:endParaRPr lang="en-US" sz="1600" kern="1200" dirty="0"/>
        </a:p>
      </dsp:txBody>
      <dsp:txXfrm>
        <a:off x="39668" y="3394600"/>
        <a:ext cx="8556781" cy="233311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1919F-F94B-4D2E-AA80-EE1A6502C62D}">
      <dsp:nvSpPr>
        <dsp:cNvPr id="0" name=""/>
        <dsp:cNvSpPr/>
      </dsp:nvSpPr>
      <dsp:spPr>
        <a:xfrm>
          <a:off x="-434891" y="0"/>
          <a:ext cx="8742426" cy="1157819"/>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134. Al pronunciarse sobre dicho recurso, la Corte  de Apelaciones de Santiago no resolvió la controversia suscitada (…)  ya que la decisión judicial fue declarar  inadmisible el recurso de protección interpuesto</a:t>
          </a:r>
          <a:r>
            <a:rPr lang="es-MX" sz="1100" kern="1200" dirty="0">
              <a:solidFill>
                <a:schemeClr val="tx1"/>
              </a:solidFill>
            </a:rPr>
            <a:t>.</a:t>
          </a:r>
          <a:endParaRPr lang="en-US" sz="1100" kern="1200" dirty="0">
            <a:solidFill>
              <a:schemeClr val="tx1"/>
            </a:solidFill>
          </a:endParaRPr>
        </a:p>
      </dsp:txBody>
      <dsp:txXfrm>
        <a:off x="-400980" y="33911"/>
        <a:ext cx="7357584" cy="1089997"/>
      </dsp:txXfrm>
    </dsp:sp>
    <dsp:sp modelId="{D12EB6C7-2102-42FA-91DE-A1711AFA9FF8}">
      <dsp:nvSpPr>
        <dsp:cNvPr id="0" name=""/>
        <dsp:cNvSpPr/>
      </dsp:nvSpPr>
      <dsp:spPr>
        <a:xfrm>
          <a:off x="217951" y="1318627"/>
          <a:ext cx="8742426" cy="1157819"/>
        </a:xfrm>
        <a:prstGeom prst="roundRect">
          <a:avLst>
            <a:gd name="adj" fmla="val 10000"/>
          </a:avLst>
        </a:prstGeom>
        <a:solidFill>
          <a:schemeClr val="accent2">
            <a:hueOff val="113291"/>
            <a:satOff val="-11998"/>
            <a:lumOff val="-29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135. En primer término, este tribunal encuentra que  esa decisión judicial careció de fundamentación adecuada.  (…)</a:t>
          </a:r>
          <a:endParaRPr lang="en-US" sz="1600" kern="1200" dirty="0">
            <a:solidFill>
              <a:schemeClr val="tx1"/>
            </a:solidFill>
          </a:endParaRPr>
        </a:p>
      </dsp:txBody>
      <dsp:txXfrm>
        <a:off x="251862" y="1352538"/>
        <a:ext cx="7269177" cy="1089997"/>
      </dsp:txXfrm>
    </dsp:sp>
    <dsp:sp modelId="{A006B6D1-251D-4939-860D-4BC1422CDD8E}">
      <dsp:nvSpPr>
        <dsp:cNvPr id="0" name=""/>
        <dsp:cNvSpPr/>
      </dsp:nvSpPr>
      <dsp:spPr>
        <a:xfrm>
          <a:off x="106313" y="2574189"/>
          <a:ext cx="10492047" cy="1157819"/>
        </a:xfrm>
        <a:prstGeom prst="roundRect">
          <a:avLst>
            <a:gd name="adj" fmla="val 10000"/>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MX" sz="1400" kern="1200" dirty="0">
              <a:solidFill>
                <a:schemeClr val="tx1"/>
              </a:solidFill>
            </a:rPr>
            <a:t>137. El Estado debe garantizar que, ante la  denegatoria de información bajo el control estatal, exista un recurso judicial  sencillo, rápido y efectivo que permita que se determine si se produjo una  vulneración del derecho del solicitante de información y, en su caso, se ordene  al órgano correspondiente la entrega de la información. En este ámbito, dicho  recurso debe ser sencillo y rápido, tomando en cuenta que la celeridad en la  entrega de la información es indispensable en esta materia. (…)</a:t>
          </a:r>
          <a:endParaRPr lang="en-US" sz="1400" kern="1200" dirty="0">
            <a:solidFill>
              <a:schemeClr val="tx1"/>
            </a:solidFill>
          </a:endParaRPr>
        </a:p>
      </dsp:txBody>
      <dsp:txXfrm>
        <a:off x="140224" y="2608100"/>
        <a:ext cx="8737531" cy="1089997"/>
      </dsp:txXfrm>
    </dsp:sp>
    <dsp:sp modelId="{0167E26B-069F-405F-BAB8-494C5D6ACFD5}">
      <dsp:nvSpPr>
        <dsp:cNvPr id="0" name=""/>
        <dsp:cNvSpPr/>
      </dsp:nvSpPr>
      <dsp:spPr>
        <a:xfrm>
          <a:off x="1523638" y="3955883"/>
          <a:ext cx="8742426" cy="1157819"/>
        </a:xfrm>
        <a:prstGeom prst="roundRect">
          <a:avLst>
            <a:gd name="adj" fmla="val 10000"/>
          </a:avLst>
        </a:prstGeom>
        <a:solidFill>
          <a:schemeClr val="accent2">
            <a:hueOff val="339874"/>
            <a:satOff val="-35995"/>
            <a:lumOff val="-88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139.  La  corte considera que en el presente caso Chile no cumplió con garantizar un  recurso judicial efectivo que fuera resuelto de conformidad con el artículo 8.1  de la Convención y que permitiera que se resolviera el fondo de la controversia  sobre la solicitud de información bajo el control del Estado (…).</a:t>
          </a:r>
          <a:endParaRPr lang="en-US" sz="1600" kern="1200" dirty="0">
            <a:solidFill>
              <a:schemeClr val="tx1"/>
            </a:solidFill>
          </a:endParaRPr>
        </a:p>
      </dsp:txBody>
      <dsp:txXfrm>
        <a:off x="1557549" y="3989794"/>
        <a:ext cx="7269177" cy="1089997"/>
      </dsp:txXfrm>
    </dsp:sp>
    <dsp:sp modelId="{855F72DD-D45A-4828-93C3-08FE26CC685F}">
      <dsp:nvSpPr>
        <dsp:cNvPr id="0" name=""/>
        <dsp:cNvSpPr/>
      </dsp:nvSpPr>
      <dsp:spPr>
        <a:xfrm>
          <a:off x="266174" y="5258753"/>
          <a:ext cx="10481993" cy="1157819"/>
        </a:xfrm>
        <a:prstGeom prst="roundRect">
          <a:avLst>
            <a:gd name="adj" fmla="val 10000"/>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143. Asimismo, la Corte concluye que la referida  decisión de la Corte de apelaciones de Santiago que declaró inadmisible el  recurso de protección no cumplió con la garantía de encontrarse debidamente  fundamentada, por lo que el estado violó el derecho a las garantías judiciales  consagrado en el artículo 8.1 de la Convención, en relación con el artículo 1.1  de dicho tratado. (…) </a:t>
          </a:r>
          <a:endParaRPr lang="en-US" sz="1600" kern="1200" dirty="0">
            <a:solidFill>
              <a:schemeClr val="tx1"/>
            </a:solidFill>
          </a:endParaRPr>
        </a:p>
      </dsp:txBody>
      <dsp:txXfrm>
        <a:off x="300085" y="5292664"/>
        <a:ext cx="8729093" cy="1089997"/>
      </dsp:txXfrm>
    </dsp:sp>
    <dsp:sp modelId="{1245F175-0CD2-42CE-B1A8-C03B8825DC8C}">
      <dsp:nvSpPr>
        <dsp:cNvPr id="0" name=""/>
        <dsp:cNvSpPr/>
      </dsp:nvSpPr>
      <dsp:spPr>
        <a:xfrm>
          <a:off x="7554951" y="845851"/>
          <a:ext cx="752582" cy="752582"/>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724282" y="845851"/>
        <a:ext cx="413920" cy="566318"/>
      </dsp:txXfrm>
    </dsp:sp>
    <dsp:sp modelId="{585AA438-6443-4C85-9B3E-68790CE42A0E}">
      <dsp:nvSpPr>
        <dsp:cNvPr id="0" name=""/>
        <dsp:cNvSpPr/>
      </dsp:nvSpPr>
      <dsp:spPr>
        <a:xfrm>
          <a:off x="8207794" y="2164479"/>
          <a:ext cx="752582" cy="752582"/>
        </a:xfrm>
        <a:prstGeom prst="downArrow">
          <a:avLst>
            <a:gd name="adj1" fmla="val 55000"/>
            <a:gd name="adj2" fmla="val 45000"/>
          </a:avLst>
        </a:prstGeom>
        <a:solidFill>
          <a:schemeClr val="accent2">
            <a:tint val="40000"/>
            <a:alpha val="90000"/>
            <a:hueOff val="309552"/>
            <a:satOff val="-13952"/>
            <a:lumOff val="-985"/>
            <a:alphaOff val="0"/>
          </a:schemeClr>
        </a:solidFill>
        <a:ln w="15875" cap="rnd" cmpd="sng" algn="ctr">
          <a:solidFill>
            <a:schemeClr val="accent2">
              <a:tint val="40000"/>
              <a:alpha val="90000"/>
              <a:hueOff val="309552"/>
              <a:satOff val="-13952"/>
              <a:lumOff val="-9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377125" y="2164479"/>
        <a:ext cx="413920" cy="566318"/>
      </dsp:txXfrm>
    </dsp:sp>
    <dsp:sp modelId="{A2A263D2-6468-49F1-9A3F-586D14A1CD9B}">
      <dsp:nvSpPr>
        <dsp:cNvPr id="0" name=""/>
        <dsp:cNvSpPr/>
      </dsp:nvSpPr>
      <dsp:spPr>
        <a:xfrm>
          <a:off x="8860638" y="3463810"/>
          <a:ext cx="752582" cy="752582"/>
        </a:xfrm>
        <a:prstGeom prst="downArrow">
          <a:avLst>
            <a:gd name="adj1" fmla="val 55000"/>
            <a:gd name="adj2" fmla="val 45000"/>
          </a:avLst>
        </a:prstGeom>
        <a:solidFill>
          <a:schemeClr val="accent2">
            <a:tint val="40000"/>
            <a:alpha val="90000"/>
            <a:hueOff val="619104"/>
            <a:satOff val="-27904"/>
            <a:lumOff val="-1969"/>
            <a:alphaOff val="0"/>
          </a:schemeClr>
        </a:solidFill>
        <a:ln w="15875" cap="rnd" cmpd="sng" algn="ctr">
          <a:solidFill>
            <a:schemeClr val="accent2">
              <a:tint val="40000"/>
              <a:alpha val="90000"/>
              <a:hueOff val="619104"/>
              <a:satOff val="-27904"/>
              <a:lumOff val="-19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029969" y="3463810"/>
        <a:ext cx="413920" cy="566318"/>
      </dsp:txXfrm>
    </dsp:sp>
    <dsp:sp modelId="{B95D3FEF-7646-44DA-8958-4D5E5F30C467}">
      <dsp:nvSpPr>
        <dsp:cNvPr id="0" name=""/>
        <dsp:cNvSpPr/>
      </dsp:nvSpPr>
      <dsp:spPr>
        <a:xfrm>
          <a:off x="9513481" y="4795302"/>
          <a:ext cx="752582" cy="752582"/>
        </a:xfrm>
        <a:prstGeom prst="downArrow">
          <a:avLst>
            <a:gd name="adj1" fmla="val 55000"/>
            <a:gd name="adj2" fmla="val 45000"/>
          </a:avLst>
        </a:prstGeom>
        <a:solidFill>
          <a:schemeClr val="accent2">
            <a:tint val="40000"/>
            <a:alpha val="90000"/>
            <a:hueOff val="928656"/>
            <a:satOff val="-41856"/>
            <a:lumOff val="-2954"/>
            <a:alphaOff val="0"/>
          </a:schemeClr>
        </a:solidFill>
        <a:ln w="15875" cap="rnd" cmpd="sng" algn="ctr">
          <a:solidFill>
            <a:schemeClr val="accent2">
              <a:tint val="40000"/>
              <a:alpha val="90000"/>
              <a:hueOff val="928656"/>
              <a:satOff val="-41856"/>
              <a:lumOff val="-29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682812" y="4795302"/>
        <a:ext cx="413920" cy="56631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73CE5-9E78-49EA-9C39-B7EFE176E1B9}">
      <dsp:nvSpPr>
        <dsp:cNvPr id="0" name=""/>
        <dsp:cNvSpPr/>
      </dsp:nvSpPr>
      <dsp:spPr>
        <a:xfrm>
          <a:off x="0" y="894771"/>
          <a:ext cx="10515600" cy="19687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EFAB83-4261-4356-84A0-EB9FB319D040}">
      <dsp:nvSpPr>
        <dsp:cNvPr id="0" name=""/>
        <dsp:cNvSpPr/>
      </dsp:nvSpPr>
      <dsp:spPr>
        <a:xfrm>
          <a:off x="595539" y="1337734"/>
          <a:ext cx="1083857" cy="10827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EC49B33-8000-45B2-943B-8668ACEDEA26}">
      <dsp:nvSpPr>
        <dsp:cNvPr id="0" name=""/>
        <dsp:cNvSpPr/>
      </dsp:nvSpPr>
      <dsp:spPr>
        <a:xfrm>
          <a:off x="2274937" y="894771"/>
          <a:ext cx="8236212" cy="1970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561" tIns="208561" rIns="208561" bIns="208561" numCol="1" spcCol="1270" anchor="ctr" anchorCtr="0">
          <a:noAutofit/>
        </a:bodyPr>
        <a:lstStyle/>
        <a:p>
          <a:pPr marL="0" lvl="0" indent="0" algn="just" defTabSz="800100">
            <a:lnSpc>
              <a:spcPct val="90000"/>
            </a:lnSpc>
            <a:spcBef>
              <a:spcPct val="0"/>
            </a:spcBef>
            <a:spcAft>
              <a:spcPct val="35000"/>
            </a:spcAft>
            <a:buNone/>
          </a:pPr>
          <a:r>
            <a:rPr lang="es-MX" sz="1800" kern="1200" dirty="0"/>
            <a:t>86. (…) [E]l actuar del  Estado debe encontrarse regido por los principios de publicidad y transparencia  en la gestión pública, lo que hace posible que las personas que se encuentran  bajo su jurisdicción ejerzan el control democrático de las gestiones estatales,  de forma tal que puedan cuestionar, indagar y considerar si se está dando un  adecuado cumplimiento de las funciones públicas (…).  </a:t>
          </a:r>
          <a:endParaRPr lang="en-US" sz="1800" kern="1200" dirty="0"/>
        </a:p>
      </dsp:txBody>
      <dsp:txXfrm>
        <a:off x="2274937" y="894771"/>
        <a:ext cx="8236212" cy="1970650"/>
      </dsp:txXfrm>
    </dsp:sp>
    <dsp:sp modelId="{06BAB34C-3532-45CF-BEE4-011DCEEF856E}">
      <dsp:nvSpPr>
        <dsp:cNvPr id="0" name=""/>
        <dsp:cNvSpPr/>
      </dsp:nvSpPr>
      <dsp:spPr>
        <a:xfrm>
          <a:off x="0" y="3329104"/>
          <a:ext cx="10515600" cy="19687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07905C-704A-4A6B-9151-EBEA4191DD29}">
      <dsp:nvSpPr>
        <dsp:cNvPr id="0" name=""/>
        <dsp:cNvSpPr/>
      </dsp:nvSpPr>
      <dsp:spPr>
        <a:xfrm>
          <a:off x="595539" y="3772068"/>
          <a:ext cx="1083857" cy="10827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F927E3B-A857-45AD-8E19-CD3A286DE70D}">
      <dsp:nvSpPr>
        <dsp:cNvPr id="0" name=""/>
        <dsp:cNvSpPr/>
      </dsp:nvSpPr>
      <dsp:spPr>
        <a:xfrm>
          <a:off x="2274937" y="3329104"/>
          <a:ext cx="8236212" cy="1970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561" tIns="208561" rIns="208561" bIns="208561" numCol="1" spcCol="1270" anchor="ctr" anchorCtr="0">
          <a:noAutofit/>
        </a:bodyPr>
        <a:lstStyle/>
        <a:p>
          <a:pPr marL="0" lvl="0" indent="0" algn="just" defTabSz="800100">
            <a:lnSpc>
              <a:spcPct val="90000"/>
            </a:lnSpc>
            <a:spcBef>
              <a:spcPct val="0"/>
            </a:spcBef>
            <a:spcAft>
              <a:spcPct val="35000"/>
            </a:spcAft>
            <a:buNone/>
          </a:pPr>
          <a:r>
            <a:rPr lang="es-MX" sz="1800" kern="1200" dirty="0"/>
            <a:t>87. El control democrático,  por parte de la sociedad a través de la opinión pública, fomenta  la transparencia de las actividades estatales  y promueve la responsabilidad de los funcionarios  sobre su gestión pública. Por ello, para que  las personas puedan ejercer el control democrático es esencial que el Estado  garantice el acceso a la información de interés público bajo su control. Al  permitir el ejercicio de ese control democrático se fomenta una mayor  participación de las personas en los intereses de la sociedad. (…)</a:t>
          </a:r>
          <a:endParaRPr lang="en-US" sz="1800" kern="1200" dirty="0"/>
        </a:p>
      </dsp:txBody>
      <dsp:txXfrm>
        <a:off x="2274937" y="3329104"/>
        <a:ext cx="8236212" cy="19706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CFDFB-44AF-42B7-8BF2-6CF1DEB1FC14}">
      <dsp:nvSpPr>
        <dsp:cNvPr id="0" name=""/>
        <dsp:cNvSpPr/>
      </dsp:nvSpPr>
      <dsp:spPr>
        <a:xfrm>
          <a:off x="0" y="660"/>
          <a:ext cx="8915400" cy="154464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BC4BD8-19A5-41AA-80A9-2E357DFE592D}">
      <dsp:nvSpPr>
        <dsp:cNvPr id="0" name=""/>
        <dsp:cNvSpPr/>
      </dsp:nvSpPr>
      <dsp:spPr>
        <a:xfrm>
          <a:off x="467254" y="348204"/>
          <a:ext cx="849553" cy="8495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EA193B6-0339-42D8-8E73-AEB08DBC0472}">
      <dsp:nvSpPr>
        <dsp:cNvPr id="0" name=""/>
        <dsp:cNvSpPr/>
      </dsp:nvSpPr>
      <dsp:spPr>
        <a:xfrm>
          <a:off x="1784063" y="660"/>
          <a:ext cx="7131336" cy="1544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475" tIns="163475" rIns="163475" bIns="163475" numCol="1" spcCol="1270" anchor="ctr" anchorCtr="0">
          <a:noAutofit/>
        </a:bodyPr>
        <a:lstStyle/>
        <a:p>
          <a:pPr marL="0" lvl="0" indent="0" algn="l" defTabSz="844550">
            <a:lnSpc>
              <a:spcPct val="90000"/>
            </a:lnSpc>
            <a:spcBef>
              <a:spcPct val="0"/>
            </a:spcBef>
            <a:spcAft>
              <a:spcPct val="35000"/>
            </a:spcAft>
            <a:buNone/>
          </a:pPr>
          <a:r>
            <a:rPr lang="es-MX" sz="1900" kern="1200" dirty="0"/>
            <a:t>Legislaciones en donde los partidos políticos no eran considerados sujetos obligados; es decir, en las que no se podían interponer solicitudes de información ni tenían obligación de publicar información.</a:t>
          </a:r>
          <a:endParaRPr lang="en-US" sz="1900" kern="1200" dirty="0"/>
        </a:p>
      </dsp:txBody>
      <dsp:txXfrm>
        <a:off x="1784063" y="660"/>
        <a:ext cx="7131336" cy="1544643"/>
      </dsp:txXfrm>
    </dsp:sp>
    <dsp:sp modelId="{210E82F6-FFAD-4FE4-9B18-B99A01A8D4CC}">
      <dsp:nvSpPr>
        <dsp:cNvPr id="0" name=""/>
        <dsp:cNvSpPr/>
      </dsp:nvSpPr>
      <dsp:spPr>
        <a:xfrm>
          <a:off x="0" y="1931464"/>
          <a:ext cx="8915400" cy="154464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6F91FF-0ADF-41C3-AAC9-C70B059A6A3E}">
      <dsp:nvSpPr>
        <dsp:cNvPr id="0" name=""/>
        <dsp:cNvSpPr/>
      </dsp:nvSpPr>
      <dsp:spPr>
        <a:xfrm>
          <a:off x="467254" y="2279009"/>
          <a:ext cx="849553" cy="8495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17CCB28-466D-4962-899D-AE5EF4F28AA8}">
      <dsp:nvSpPr>
        <dsp:cNvPr id="0" name=""/>
        <dsp:cNvSpPr/>
      </dsp:nvSpPr>
      <dsp:spPr>
        <a:xfrm>
          <a:off x="1784063" y="1931464"/>
          <a:ext cx="7131336" cy="1544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475" tIns="163475" rIns="163475" bIns="163475" numCol="1" spcCol="1270" anchor="ctr" anchorCtr="0">
          <a:noAutofit/>
        </a:bodyPr>
        <a:lstStyle/>
        <a:p>
          <a:pPr marL="0" lvl="0" indent="0" algn="l" defTabSz="844550">
            <a:lnSpc>
              <a:spcPct val="90000"/>
            </a:lnSpc>
            <a:spcBef>
              <a:spcPct val="0"/>
            </a:spcBef>
            <a:spcAft>
              <a:spcPct val="35000"/>
            </a:spcAft>
            <a:buNone/>
          </a:pPr>
          <a:r>
            <a:rPr lang="es-MX" sz="1900" kern="1200"/>
            <a:t>Legislaciones en donde los partidos políticos eran considerados sujetos obligados indirectos, esto es, que se podía acceder a  información a través de los institutos electorales.</a:t>
          </a:r>
          <a:endParaRPr lang="en-US" sz="1900" kern="1200"/>
        </a:p>
      </dsp:txBody>
      <dsp:txXfrm>
        <a:off x="1784063" y="1931464"/>
        <a:ext cx="7131336" cy="1544643"/>
      </dsp:txXfrm>
    </dsp:sp>
    <dsp:sp modelId="{91BF92E6-A9BE-4E97-9A40-49816C20D61D}">
      <dsp:nvSpPr>
        <dsp:cNvPr id="0" name=""/>
        <dsp:cNvSpPr/>
      </dsp:nvSpPr>
      <dsp:spPr>
        <a:xfrm>
          <a:off x="0" y="3862268"/>
          <a:ext cx="8915400" cy="154464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3FD40C-563D-403A-8F11-B413D605FC45}">
      <dsp:nvSpPr>
        <dsp:cNvPr id="0" name=""/>
        <dsp:cNvSpPr/>
      </dsp:nvSpPr>
      <dsp:spPr>
        <a:xfrm>
          <a:off x="467254" y="4209813"/>
          <a:ext cx="849553" cy="8495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6854098-F431-4102-8EE0-9A3A7696571C}">
      <dsp:nvSpPr>
        <dsp:cNvPr id="0" name=""/>
        <dsp:cNvSpPr/>
      </dsp:nvSpPr>
      <dsp:spPr>
        <a:xfrm>
          <a:off x="1784063" y="3862268"/>
          <a:ext cx="7131336" cy="1544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475" tIns="163475" rIns="163475" bIns="163475" numCol="1" spcCol="1270" anchor="ctr" anchorCtr="0">
          <a:noAutofit/>
        </a:bodyPr>
        <a:lstStyle/>
        <a:p>
          <a:pPr marL="0" lvl="0" indent="0" algn="l" defTabSz="844550">
            <a:lnSpc>
              <a:spcPct val="90000"/>
            </a:lnSpc>
            <a:spcBef>
              <a:spcPct val="0"/>
            </a:spcBef>
            <a:spcAft>
              <a:spcPct val="35000"/>
            </a:spcAft>
            <a:buNone/>
          </a:pPr>
          <a:r>
            <a:rPr lang="es-MX" sz="1900" kern="1200"/>
            <a:t>Legislaciones en donde los partidos políticos eran considerados sujetos obligados directos, lo que significa que se podía solicitar información directamente y existía la obligación de publicar dicha información.</a:t>
          </a:r>
          <a:endParaRPr lang="en-US" sz="1900" kern="1200"/>
        </a:p>
      </dsp:txBody>
      <dsp:txXfrm>
        <a:off x="1784063" y="3862268"/>
        <a:ext cx="7131336" cy="154464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04D80-2A61-43A8-9467-BF6EC97BCFEF}">
      <dsp:nvSpPr>
        <dsp:cNvPr id="0" name=""/>
        <dsp:cNvSpPr/>
      </dsp:nvSpPr>
      <dsp:spPr>
        <a:xfrm>
          <a:off x="0" y="4673481"/>
          <a:ext cx="9778988" cy="153394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just" defTabSz="844550">
            <a:lnSpc>
              <a:spcPct val="90000"/>
            </a:lnSpc>
            <a:spcBef>
              <a:spcPct val="0"/>
            </a:spcBef>
            <a:spcAft>
              <a:spcPct val="35000"/>
            </a:spcAft>
            <a:buNone/>
          </a:pPr>
          <a:r>
            <a:rPr lang="es-MX" sz="1900" kern="1200" dirty="0"/>
            <a:t>La materia de transparencia está simultáneamente otorgada a la Federación y a las entidades federativas; es decir, se trata de una materia concurrente, de ahí que exista una Ley General, una Ley Federal y 32 leyes de transparencia estatales.</a:t>
          </a:r>
        </a:p>
      </dsp:txBody>
      <dsp:txXfrm>
        <a:off x="0" y="4673481"/>
        <a:ext cx="9778988" cy="1533940"/>
      </dsp:txXfrm>
    </dsp:sp>
    <dsp:sp modelId="{62A3CC1B-BAF0-4AA7-A0D3-5C0C697DCC26}">
      <dsp:nvSpPr>
        <dsp:cNvPr id="0" name=""/>
        <dsp:cNvSpPr/>
      </dsp:nvSpPr>
      <dsp:spPr>
        <a:xfrm rot="10800000">
          <a:off x="0" y="2337289"/>
          <a:ext cx="9778988" cy="2359201"/>
        </a:xfrm>
        <a:prstGeom prst="upArrowCallout">
          <a:avLst/>
        </a:prstGeom>
        <a:solidFill>
          <a:schemeClr val="accent3">
            <a:hueOff val="1351992"/>
            <a:satOff val="-4498"/>
            <a:lumOff val="-225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just" defTabSz="844550">
            <a:lnSpc>
              <a:spcPct val="90000"/>
            </a:lnSpc>
            <a:spcBef>
              <a:spcPct val="0"/>
            </a:spcBef>
            <a:spcAft>
              <a:spcPct val="35000"/>
            </a:spcAft>
            <a:buNone/>
          </a:pPr>
          <a:r>
            <a:rPr lang="es-MX" sz="1900" kern="1200" dirty="0"/>
            <a:t>Este principio tiene su origen en el derecho fundamental de acceso a la información pública, el cual también queda asentado al incorporar a los partidos políticos como sujetos obligados directos en materia de transparencia.</a:t>
          </a:r>
        </a:p>
      </dsp:txBody>
      <dsp:txXfrm rot="10800000">
        <a:off x="0" y="2337289"/>
        <a:ext cx="9778988" cy="1532938"/>
      </dsp:txXfrm>
    </dsp:sp>
    <dsp:sp modelId="{66B13F16-A97D-480D-8BCF-17F62A6C79CC}">
      <dsp:nvSpPr>
        <dsp:cNvPr id="0" name=""/>
        <dsp:cNvSpPr/>
      </dsp:nvSpPr>
      <dsp:spPr>
        <a:xfrm rot="10800000">
          <a:off x="0" y="1097"/>
          <a:ext cx="9778988" cy="2359201"/>
        </a:xfrm>
        <a:prstGeom prst="upArrowCallout">
          <a:avLst/>
        </a:prstGeom>
        <a:solidFill>
          <a:schemeClr val="accent3">
            <a:hueOff val="2703983"/>
            <a:satOff val="-8997"/>
            <a:lumOff val="-450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just" defTabSz="844550">
            <a:lnSpc>
              <a:spcPct val="90000"/>
            </a:lnSpc>
            <a:spcBef>
              <a:spcPct val="0"/>
            </a:spcBef>
            <a:spcAft>
              <a:spcPct val="35000"/>
            </a:spcAft>
            <a:buNone/>
          </a:pPr>
          <a:r>
            <a:rPr lang="es-MX" sz="1900" kern="1200" dirty="0"/>
            <a:t>las reformas constitucionales de 2014 en materia política electoral y en materia de transparencia son armónicas, y convergen estratégicamente en un esquema de apertura política y gubernamental al incorporarse la máxima publicidad como principio constitucional rector de la función electoral. </a:t>
          </a:r>
        </a:p>
      </dsp:txBody>
      <dsp:txXfrm rot="10800000">
        <a:off x="0" y="1097"/>
        <a:ext cx="9778988" cy="153293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4ACDD-0D60-4861-894E-8F476188F418}">
      <dsp:nvSpPr>
        <dsp:cNvPr id="0" name=""/>
        <dsp:cNvSpPr/>
      </dsp:nvSpPr>
      <dsp:spPr>
        <a:xfrm>
          <a:off x="0" y="105943"/>
          <a:ext cx="10515600" cy="16890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93E980-E298-4835-9B56-C274E01B3BB9}">
      <dsp:nvSpPr>
        <dsp:cNvPr id="0" name=""/>
        <dsp:cNvSpPr/>
      </dsp:nvSpPr>
      <dsp:spPr>
        <a:xfrm>
          <a:off x="510926" y="385154"/>
          <a:ext cx="929866" cy="9289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7527EE6-8ACC-431B-B84E-38AC411A2F12}">
      <dsp:nvSpPr>
        <dsp:cNvPr id="0" name=""/>
        <dsp:cNvSpPr/>
      </dsp:nvSpPr>
      <dsp:spPr>
        <a:xfrm>
          <a:off x="1951720" y="5126"/>
          <a:ext cx="8435080" cy="169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929" tIns="178929" rIns="178929" bIns="178929" numCol="1" spcCol="1270" anchor="ctr" anchorCtr="0">
          <a:noAutofit/>
        </a:bodyPr>
        <a:lstStyle/>
        <a:p>
          <a:pPr marL="0" lvl="0" indent="0" algn="just" defTabSz="711200">
            <a:lnSpc>
              <a:spcPct val="90000"/>
            </a:lnSpc>
            <a:spcBef>
              <a:spcPct val="0"/>
            </a:spcBef>
            <a:spcAft>
              <a:spcPct val="35000"/>
            </a:spcAft>
            <a:buNone/>
          </a:pPr>
          <a:r>
            <a:rPr lang="es-MX" sz="1600" kern="1200" dirty="0"/>
            <a:t>El artículo 2o. de la LGTAIP, se establece como uno de los objetivos de la ley, distribuir competencias entre los organismos garantes de la Federación y las entidades federativas, en materia de transparencia y acceso a la información. </a:t>
          </a:r>
          <a:endParaRPr lang="en-US" sz="1600" kern="1200" dirty="0"/>
        </a:p>
      </dsp:txBody>
      <dsp:txXfrm>
        <a:off x="1951720" y="5126"/>
        <a:ext cx="8435080" cy="1690665"/>
      </dsp:txXfrm>
    </dsp:sp>
    <dsp:sp modelId="{EAEFDAA6-8C5F-4EAF-AC3F-3D13A1D83FB4}">
      <dsp:nvSpPr>
        <dsp:cNvPr id="0" name=""/>
        <dsp:cNvSpPr/>
      </dsp:nvSpPr>
      <dsp:spPr>
        <a:xfrm>
          <a:off x="0" y="2082229"/>
          <a:ext cx="10515600" cy="1689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05B4E8-C4BA-4406-8CE2-2BF93F0B13E2}">
      <dsp:nvSpPr>
        <dsp:cNvPr id="0" name=""/>
        <dsp:cNvSpPr/>
      </dsp:nvSpPr>
      <dsp:spPr>
        <a:xfrm>
          <a:off x="510926" y="2462257"/>
          <a:ext cx="929866" cy="9289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591B3F2-B7AD-418C-B354-E4F8314FD9B3}">
      <dsp:nvSpPr>
        <dsp:cNvPr id="0" name=""/>
        <dsp:cNvSpPr/>
      </dsp:nvSpPr>
      <dsp:spPr>
        <a:xfrm>
          <a:off x="1951720" y="2082229"/>
          <a:ext cx="8435080" cy="169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929" tIns="178929" rIns="178929" bIns="178929" numCol="1" spcCol="1270" anchor="ctr" anchorCtr="0">
          <a:noAutofit/>
        </a:bodyPr>
        <a:lstStyle/>
        <a:p>
          <a:pPr marL="0" lvl="0" indent="0" algn="just" defTabSz="711200">
            <a:lnSpc>
              <a:spcPct val="90000"/>
            </a:lnSpc>
            <a:spcBef>
              <a:spcPct val="0"/>
            </a:spcBef>
            <a:spcAft>
              <a:spcPct val="35000"/>
            </a:spcAft>
            <a:buNone/>
          </a:pPr>
          <a:r>
            <a:rPr lang="es-MX" sz="1600" kern="1200" dirty="0"/>
            <a:t>De igual modo, en su transitorio quinto otorgó el plazo de un año al Congreso de la Unión, a las legislaturas de los estados y a la Asamblea del entonces Distrito Federal (ahora Ciudad de México), para armonizar las leyes conforme a lo establecido en la misma. </a:t>
          </a:r>
          <a:endParaRPr lang="en-US" sz="1600" kern="1200" dirty="0"/>
        </a:p>
      </dsp:txBody>
      <dsp:txXfrm>
        <a:off x="1951720" y="2082229"/>
        <a:ext cx="8435080" cy="1690665"/>
      </dsp:txXfrm>
    </dsp:sp>
    <dsp:sp modelId="{8984F7D5-535A-4BDA-B2D4-A90457677C31}">
      <dsp:nvSpPr>
        <dsp:cNvPr id="0" name=""/>
        <dsp:cNvSpPr/>
      </dsp:nvSpPr>
      <dsp:spPr>
        <a:xfrm>
          <a:off x="0" y="4159333"/>
          <a:ext cx="10515600" cy="168901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F6BC4-80AA-4D22-99AC-5579BDE40C39}">
      <dsp:nvSpPr>
        <dsp:cNvPr id="0" name=""/>
        <dsp:cNvSpPr/>
      </dsp:nvSpPr>
      <dsp:spPr>
        <a:xfrm>
          <a:off x="511426" y="4539361"/>
          <a:ext cx="929866" cy="9289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2815601-49E9-4523-8D2F-998DA313478F}">
      <dsp:nvSpPr>
        <dsp:cNvPr id="0" name=""/>
        <dsp:cNvSpPr/>
      </dsp:nvSpPr>
      <dsp:spPr>
        <a:xfrm>
          <a:off x="1952718" y="4159333"/>
          <a:ext cx="8435080" cy="1690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929" tIns="178929" rIns="178929" bIns="178929" numCol="1" spcCol="1270" anchor="ctr" anchorCtr="0">
          <a:noAutofit/>
        </a:bodyPr>
        <a:lstStyle/>
        <a:p>
          <a:pPr marL="0" lvl="0" indent="0" algn="just" defTabSz="666750">
            <a:lnSpc>
              <a:spcPct val="90000"/>
            </a:lnSpc>
            <a:spcBef>
              <a:spcPct val="0"/>
            </a:spcBef>
            <a:spcAft>
              <a:spcPct val="35000"/>
            </a:spcAft>
            <a:buNone/>
          </a:pPr>
          <a:r>
            <a:rPr lang="es-MX" sz="1500" kern="1200" dirty="0"/>
            <a:t>De esta manera, en el artículo 1o. de la Ley Federal de Transparencia y Acceso a la Información Pública (LFTAIP) se establece que tiene por objeto proveer lo necesario en el ámbito federal para garantizar el derecho de acceso a la información pública en posesión de cualquier autoridad, entidad, órgano y organismo de los poderes Legislativo, Ejecutivo y Judicial, órganos autónomos, partidos políticos, fideicomisos y fondos públicos, así como de cualquier persona física, moral o sindicato que reciba y ejerza recursos públicos federales o realice actos de autoridad.</a:t>
          </a:r>
          <a:endParaRPr lang="en-US" sz="1500" kern="1200" dirty="0"/>
        </a:p>
      </dsp:txBody>
      <dsp:txXfrm>
        <a:off x="1952718" y="4159333"/>
        <a:ext cx="8435080" cy="169066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076A7-63E0-4566-8B40-CE0128BFBC74}">
      <dsp:nvSpPr>
        <dsp:cNvPr id="0" name=""/>
        <dsp:cNvSpPr/>
      </dsp:nvSpPr>
      <dsp:spPr>
        <a:xfrm>
          <a:off x="0" y="88818"/>
          <a:ext cx="11159358" cy="163366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99D524-8D6F-45E7-A11A-0C1DA26DD963}">
      <dsp:nvSpPr>
        <dsp:cNvPr id="0" name=""/>
        <dsp:cNvSpPr/>
      </dsp:nvSpPr>
      <dsp:spPr>
        <a:xfrm>
          <a:off x="494183" y="368272"/>
          <a:ext cx="898516" cy="8985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F21FE3F-E89F-49AD-871A-649F1F24DC91}">
      <dsp:nvSpPr>
        <dsp:cNvPr id="0" name=""/>
        <dsp:cNvSpPr/>
      </dsp:nvSpPr>
      <dsp:spPr>
        <a:xfrm>
          <a:off x="1886884" y="698"/>
          <a:ext cx="9272474" cy="1633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896" tIns="172896" rIns="172896" bIns="172896" numCol="1" spcCol="1270" anchor="ctr" anchorCtr="0">
          <a:noAutofit/>
        </a:bodyPr>
        <a:lstStyle/>
        <a:p>
          <a:pPr marL="0" lvl="0" indent="0" algn="just" defTabSz="844550">
            <a:lnSpc>
              <a:spcPct val="90000"/>
            </a:lnSpc>
            <a:spcBef>
              <a:spcPct val="0"/>
            </a:spcBef>
            <a:spcAft>
              <a:spcPct val="35000"/>
            </a:spcAft>
            <a:buNone/>
          </a:pPr>
          <a:r>
            <a:rPr lang="es-MX" sz="1900" kern="1200" dirty="0"/>
            <a:t>Derivado del nuevo marco legal que impone a los partidos políticos cumplir con obligaciones en materia de transparencia, se cuentan con obligaciones previstas en la LGPP, en la LGTAIP, en la LFTAIP, y las previstas en las leyes de transparencia estatales.</a:t>
          </a:r>
          <a:endParaRPr lang="en-US" sz="1900" kern="1200" dirty="0"/>
        </a:p>
      </dsp:txBody>
      <dsp:txXfrm>
        <a:off x="1886884" y="698"/>
        <a:ext cx="9272474" cy="1633665"/>
      </dsp:txXfrm>
    </dsp:sp>
    <dsp:sp modelId="{D2AA2B40-97B3-45EF-BEA3-FD88FE37EBA5}">
      <dsp:nvSpPr>
        <dsp:cNvPr id="0" name=""/>
        <dsp:cNvSpPr/>
      </dsp:nvSpPr>
      <dsp:spPr>
        <a:xfrm>
          <a:off x="0" y="2042780"/>
          <a:ext cx="11159358" cy="163366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287322-FD36-4979-BB26-75A68D11F538}">
      <dsp:nvSpPr>
        <dsp:cNvPr id="0" name=""/>
        <dsp:cNvSpPr/>
      </dsp:nvSpPr>
      <dsp:spPr>
        <a:xfrm>
          <a:off x="494183" y="2410355"/>
          <a:ext cx="898516" cy="8985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04439F5-73D4-4662-97F5-3AE3E9625CDE}">
      <dsp:nvSpPr>
        <dsp:cNvPr id="0" name=""/>
        <dsp:cNvSpPr/>
      </dsp:nvSpPr>
      <dsp:spPr>
        <a:xfrm>
          <a:off x="1886884" y="2042780"/>
          <a:ext cx="9272474" cy="1633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896" tIns="172896" rIns="172896" bIns="172896" numCol="1" spcCol="1270" anchor="ctr" anchorCtr="0">
          <a:noAutofit/>
        </a:bodyPr>
        <a:lstStyle/>
        <a:p>
          <a:pPr marL="0" lvl="0" indent="0" algn="just" defTabSz="844550">
            <a:lnSpc>
              <a:spcPct val="90000"/>
            </a:lnSpc>
            <a:spcBef>
              <a:spcPct val="0"/>
            </a:spcBef>
            <a:spcAft>
              <a:spcPct val="35000"/>
            </a:spcAft>
            <a:buNone/>
          </a:pPr>
          <a:r>
            <a:rPr lang="es-MX" sz="1900" kern="1200" dirty="0"/>
            <a:t>En su artículo 70, la LGTAIP establece las obligaciones de transparencia comunes aplicables a todos los sujetos obligados, incluidos los partidos políticos.  </a:t>
          </a:r>
          <a:endParaRPr lang="en-US" sz="1900" kern="1200" dirty="0"/>
        </a:p>
      </dsp:txBody>
      <dsp:txXfrm>
        <a:off x="1886884" y="2042780"/>
        <a:ext cx="9272474" cy="1633665"/>
      </dsp:txXfrm>
    </dsp:sp>
    <dsp:sp modelId="{AFF313DB-CC2B-4733-927E-153B879E6E90}">
      <dsp:nvSpPr>
        <dsp:cNvPr id="0" name=""/>
        <dsp:cNvSpPr/>
      </dsp:nvSpPr>
      <dsp:spPr>
        <a:xfrm>
          <a:off x="0" y="4084862"/>
          <a:ext cx="11159358" cy="163366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E8C34C-C68F-4FA4-B4B7-801E3898127A}">
      <dsp:nvSpPr>
        <dsp:cNvPr id="0" name=""/>
        <dsp:cNvSpPr/>
      </dsp:nvSpPr>
      <dsp:spPr>
        <a:xfrm>
          <a:off x="494183" y="4452437"/>
          <a:ext cx="898516" cy="8985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37FF43B-78A3-4D52-B3B9-3FFC1E907ADE}">
      <dsp:nvSpPr>
        <dsp:cNvPr id="0" name=""/>
        <dsp:cNvSpPr/>
      </dsp:nvSpPr>
      <dsp:spPr>
        <a:xfrm>
          <a:off x="1886884" y="4084862"/>
          <a:ext cx="9272474" cy="1633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896" tIns="172896" rIns="172896" bIns="172896" numCol="1" spcCol="1270" anchor="ctr" anchorCtr="0">
          <a:noAutofit/>
        </a:bodyPr>
        <a:lstStyle/>
        <a:p>
          <a:pPr marL="0" lvl="0" indent="0" algn="just" defTabSz="844550">
            <a:lnSpc>
              <a:spcPct val="90000"/>
            </a:lnSpc>
            <a:spcBef>
              <a:spcPct val="0"/>
            </a:spcBef>
            <a:spcAft>
              <a:spcPct val="35000"/>
            </a:spcAft>
            <a:buNone/>
          </a:pPr>
          <a:r>
            <a:rPr lang="es-MX" sz="1900" kern="1200" dirty="0"/>
            <a:t>Asimismo, en el artículo 76 se establecen las obligaciones de transparencia específicas que, de acuerdo con su naturaleza, facultades y funciones, les corresponde tener a disposición del público en su página electrónica y en la plataforma nacional de transparencia.</a:t>
          </a:r>
          <a:endParaRPr lang="en-US" sz="1900" kern="1200" dirty="0"/>
        </a:p>
      </dsp:txBody>
      <dsp:txXfrm>
        <a:off x="1886884" y="4084862"/>
        <a:ext cx="9272474" cy="1633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44A0C-CFFC-4E57-8CBA-BC8B02A437B2}">
      <dsp:nvSpPr>
        <dsp:cNvPr id="0" name=""/>
        <dsp:cNvSpPr/>
      </dsp:nvSpPr>
      <dsp:spPr>
        <a:xfrm>
          <a:off x="0" y="5536958"/>
          <a:ext cx="7067550" cy="908384"/>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CONGRUENCIA</a:t>
          </a:r>
          <a:r>
            <a:rPr lang="es-MX" sz="1400" kern="1200" dirty="0"/>
            <a:t>, consistente en la correspondencia formal entre la solicitud planteada y la respuesta otorgada por la autoridad, sin que ello implique la revisión de la legalidad material del contenido de la respuesta.</a:t>
          </a:r>
        </a:p>
      </dsp:txBody>
      <dsp:txXfrm>
        <a:off x="0" y="5536958"/>
        <a:ext cx="7067550" cy="908384"/>
      </dsp:txXfrm>
    </dsp:sp>
    <dsp:sp modelId="{AEFC33D0-C35F-4146-BCC0-A3101B4F8899}">
      <dsp:nvSpPr>
        <dsp:cNvPr id="0" name=""/>
        <dsp:cNvSpPr/>
      </dsp:nvSpPr>
      <dsp:spPr>
        <a:xfrm rot="10800000">
          <a:off x="0" y="4153489"/>
          <a:ext cx="7067550" cy="1397094"/>
        </a:xfrm>
        <a:prstGeom prst="upArrowCallout">
          <a:avLst/>
        </a:prstGeom>
        <a:solidFill>
          <a:schemeClr val="accent2">
            <a:hueOff val="113291"/>
            <a:satOff val="-11998"/>
            <a:lumOff val="-29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just" defTabSz="800100">
            <a:lnSpc>
              <a:spcPct val="90000"/>
            </a:lnSpc>
            <a:spcBef>
              <a:spcPct val="0"/>
            </a:spcBef>
            <a:spcAft>
              <a:spcPct val="35000"/>
            </a:spcAft>
            <a:buNone/>
          </a:pPr>
          <a:r>
            <a:rPr lang="es-MX" sz="1800" kern="1200" dirty="0"/>
            <a:t>Corroborando la existencia de elementos suficientes que lleven a la convicción de que la contestación cumple con el requisito de: </a:t>
          </a:r>
        </a:p>
      </dsp:txBody>
      <dsp:txXfrm rot="10800000">
        <a:off x="0" y="4153489"/>
        <a:ext cx="7067550" cy="907790"/>
      </dsp:txXfrm>
    </dsp:sp>
    <dsp:sp modelId="{0151381C-FE56-466B-AED4-BC5B6539C02B}">
      <dsp:nvSpPr>
        <dsp:cNvPr id="0" name=""/>
        <dsp:cNvSpPr/>
      </dsp:nvSpPr>
      <dsp:spPr>
        <a:xfrm rot="10800000">
          <a:off x="0" y="2770020"/>
          <a:ext cx="7067550" cy="1397094"/>
        </a:xfrm>
        <a:prstGeom prst="upArrowCallout">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MX" sz="1200" kern="1200" dirty="0"/>
            <a:t>En ese tenor, para tener por colmado el derecho de petición, no basta la emisión de una resolución o acuerdo por parte de la autoridad y su debida notificación al peticionario, sino que al realizar el examen de la respuesta, el juzgador debe:</a:t>
          </a:r>
        </a:p>
      </dsp:txBody>
      <dsp:txXfrm rot="-10800000">
        <a:off x="0" y="2770020"/>
        <a:ext cx="7067550" cy="490380"/>
      </dsp:txXfrm>
    </dsp:sp>
    <dsp:sp modelId="{98534BBD-99DB-4C24-8CD6-D0B651C23CFB}">
      <dsp:nvSpPr>
        <dsp:cNvPr id="0" name=""/>
        <dsp:cNvSpPr/>
      </dsp:nvSpPr>
      <dsp:spPr>
        <a:xfrm>
          <a:off x="3450" y="3260400"/>
          <a:ext cx="2353549" cy="417731"/>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s-MX" sz="1300" kern="1200"/>
            <a:t>Salvaguardar el debido proceso, </a:t>
          </a:r>
        </a:p>
      </dsp:txBody>
      <dsp:txXfrm>
        <a:off x="3450" y="3260400"/>
        <a:ext cx="2353549" cy="417731"/>
      </dsp:txXfrm>
    </dsp:sp>
    <dsp:sp modelId="{EF3416BD-8B31-41A8-B1DF-B449C19210CF}">
      <dsp:nvSpPr>
        <dsp:cNvPr id="0" name=""/>
        <dsp:cNvSpPr/>
      </dsp:nvSpPr>
      <dsp:spPr>
        <a:xfrm>
          <a:off x="2357000" y="3260400"/>
          <a:ext cx="2353549" cy="417731"/>
        </a:xfrm>
        <a:prstGeom prst="rect">
          <a:avLst/>
        </a:prstGeom>
        <a:solidFill>
          <a:schemeClr val="accent2">
            <a:tint val="40000"/>
            <a:alpha val="90000"/>
            <a:hueOff val="464328"/>
            <a:satOff val="-20928"/>
            <a:lumOff val="-1477"/>
            <a:alphaOff val="0"/>
          </a:schemeClr>
        </a:solidFill>
        <a:ln w="15875" cap="rnd" cmpd="sng" algn="ctr">
          <a:solidFill>
            <a:schemeClr val="accent2">
              <a:tint val="40000"/>
              <a:alpha val="90000"/>
              <a:hueOff val="464328"/>
              <a:satOff val="-20928"/>
              <a:lumOff val="-14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s-MX" sz="1300" kern="1200"/>
            <a:t>La seguridad jurídica y </a:t>
          </a:r>
        </a:p>
      </dsp:txBody>
      <dsp:txXfrm>
        <a:off x="2357000" y="3260400"/>
        <a:ext cx="2353549" cy="417731"/>
      </dsp:txXfrm>
    </dsp:sp>
    <dsp:sp modelId="{CA557061-B194-4070-B0C1-73F745CB6925}">
      <dsp:nvSpPr>
        <dsp:cNvPr id="0" name=""/>
        <dsp:cNvSpPr/>
      </dsp:nvSpPr>
      <dsp:spPr>
        <a:xfrm>
          <a:off x="4710549" y="3260400"/>
          <a:ext cx="2353549" cy="417731"/>
        </a:xfrm>
        <a:prstGeom prst="rect">
          <a:avLst/>
        </a:prstGeom>
        <a:solidFill>
          <a:schemeClr val="accent2">
            <a:tint val="40000"/>
            <a:alpha val="90000"/>
            <a:hueOff val="928656"/>
            <a:satOff val="-41856"/>
            <a:lumOff val="-2954"/>
            <a:alphaOff val="0"/>
          </a:schemeClr>
        </a:solidFill>
        <a:ln w="15875" cap="rnd" cmpd="sng" algn="ctr">
          <a:solidFill>
            <a:schemeClr val="accent2">
              <a:tint val="40000"/>
              <a:alpha val="90000"/>
              <a:hueOff val="928656"/>
              <a:satOff val="-41856"/>
              <a:lumOff val="-29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s-MX" sz="1300" kern="1200" dirty="0"/>
            <a:t>Certeza del peticionario. </a:t>
          </a:r>
        </a:p>
      </dsp:txBody>
      <dsp:txXfrm>
        <a:off x="4710549" y="3260400"/>
        <a:ext cx="2353549" cy="417731"/>
      </dsp:txXfrm>
    </dsp:sp>
    <dsp:sp modelId="{08616275-FDF8-43C0-9638-8509E5BBA01C}">
      <dsp:nvSpPr>
        <dsp:cNvPr id="0" name=""/>
        <dsp:cNvSpPr/>
      </dsp:nvSpPr>
      <dsp:spPr>
        <a:xfrm rot="10800000">
          <a:off x="0" y="1386551"/>
          <a:ext cx="7067550" cy="1397094"/>
        </a:xfrm>
        <a:prstGeom prst="upArrowCallout">
          <a:avLst/>
        </a:prstGeom>
        <a:solidFill>
          <a:schemeClr val="accent2">
            <a:hueOff val="339874"/>
            <a:satOff val="-35995"/>
            <a:lumOff val="-88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just" defTabSz="622300">
            <a:lnSpc>
              <a:spcPct val="90000"/>
            </a:lnSpc>
            <a:spcBef>
              <a:spcPct val="0"/>
            </a:spcBef>
            <a:spcAft>
              <a:spcPct val="35000"/>
            </a:spcAft>
            <a:buNone/>
          </a:pPr>
          <a:r>
            <a:rPr lang="es-MX" sz="1400" kern="1200" dirty="0"/>
            <a:t>En materia política, a favor de ciudadanos y asociaciones políticas, para formular una solicitud o reclamación ante cualquier ente público, por escrito, de manera pacífica y respetuosa, y que a la misma le recaiga una contestación en breve término, que resuelva lo solicitado. </a:t>
          </a:r>
        </a:p>
      </dsp:txBody>
      <dsp:txXfrm rot="10800000">
        <a:off x="0" y="1386551"/>
        <a:ext cx="7067550" cy="907790"/>
      </dsp:txXfrm>
    </dsp:sp>
    <dsp:sp modelId="{3D2F8ECD-2C3B-4777-932F-46C96F134B54}">
      <dsp:nvSpPr>
        <dsp:cNvPr id="0" name=""/>
        <dsp:cNvSpPr/>
      </dsp:nvSpPr>
      <dsp:spPr>
        <a:xfrm rot="10800000">
          <a:off x="0" y="3082"/>
          <a:ext cx="7067550" cy="1397094"/>
        </a:xfrm>
        <a:prstGeom prst="upArrowCallout">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kern="1200" dirty="0"/>
            <a:t>En materia electoral: Tesis II/2016. DERECHO DE PETICIÓN. ELEMENTOS QUE DEBE CONSIDERAR EL JUZGADOR PARA TENERLO COLMADO.</a:t>
          </a:r>
        </a:p>
      </dsp:txBody>
      <dsp:txXfrm rot="10800000">
        <a:off x="0" y="3082"/>
        <a:ext cx="7067550" cy="90779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65578-D792-46A0-8588-BF37F3F105F9}">
      <dsp:nvSpPr>
        <dsp:cNvPr id="0" name=""/>
        <dsp:cNvSpPr/>
      </dsp:nvSpPr>
      <dsp:spPr>
        <a:xfrm>
          <a:off x="970559" y="858357"/>
          <a:ext cx="1258366" cy="12583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F21C7AD-D929-4218-870D-522222D5E7F7}">
      <dsp:nvSpPr>
        <dsp:cNvPr id="0" name=""/>
        <dsp:cNvSpPr/>
      </dsp:nvSpPr>
      <dsp:spPr>
        <a:xfrm>
          <a:off x="201558" y="2720290"/>
          <a:ext cx="2796369" cy="21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90000"/>
            </a:lnSpc>
            <a:spcBef>
              <a:spcPct val="0"/>
            </a:spcBef>
            <a:spcAft>
              <a:spcPct val="35000"/>
            </a:spcAft>
            <a:buNone/>
          </a:pPr>
          <a:r>
            <a:rPr lang="es-MX" sz="1400" kern="1200" dirty="0"/>
            <a:t>En el artículo 74 de la misma ley se dicta que los partidos políticos en el orden federal deberán poner a disposición del público y actualizar la información señalada en los artículos 70 y 76 de la LGTAIP; esto es, la información correspondiente a las obligaciones de transparencia comunes y específicas.</a:t>
          </a:r>
          <a:endParaRPr lang="en-US" sz="1400" kern="1200" dirty="0"/>
        </a:p>
      </dsp:txBody>
      <dsp:txXfrm>
        <a:off x="201558" y="2720290"/>
        <a:ext cx="2796369" cy="2160000"/>
      </dsp:txXfrm>
    </dsp:sp>
    <dsp:sp modelId="{DBD11D1E-A956-4268-87F9-0B262C838B00}">
      <dsp:nvSpPr>
        <dsp:cNvPr id="0" name=""/>
        <dsp:cNvSpPr/>
      </dsp:nvSpPr>
      <dsp:spPr>
        <a:xfrm>
          <a:off x="4256293" y="858357"/>
          <a:ext cx="1258366" cy="12583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145AFF4-22A2-4C80-B07F-ED36AAECA27A}">
      <dsp:nvSpPr>
        <dsp:cNvPr id="0" name=""/>
        <dsp:cNvSpPr/>
      </dsp:nvSpPr>
      <dsp:spPr>
        <a:xfrm>
          <a:off x="3487291" y="2720290"/>
          <a:ext cx="2796369" cy="21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s-MX" sz="1800" kern="1200" dirty="0"/>
            <a:t>Por lo tanto, a nivel federal no existe variación alguna derivada de la remisión de la LFTAIP al contenido de la LGTAIP.</a:t>
          </a:r>
          <a:endParaRPr lang="en-US" sz="1800" kern="1200" dirty="0"/>
        </a:p>
      </dsp:txBody>
      <dsp:txXfrm>
        <a:off x="3487291" y="2720290"/>
        <a:ext cx="2796369" cy="2160000"/>
      </dsp:txXfrm>
    </dsp:sp>
    <dsp:sp modelId="{1A1F33FB-28C6-4382-9851-10AA4283C492}">
      <dsp:nvSpPr>
        <dsp:cNvPr id="0" name=""/>
        <dsp:cNvSpPr/>
      </dsp:nvSpPr>
      <dsp:spPr>
        <a:xfrm>
          <a:off x="7542027" y="858357"/>
          <a:ext cx="1258366" cy="12583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987FD51-C28A-4E6B-B0E6-77F2048E9AE0}">
      <dsp:nvSpPr>
        <dsp:cNvPr id="0" name=""/>
        <dsp:cNvSpPr/>
      </dsp:nvSpPr>
      <dsp:spPr>
        <a:xfrm>
          <a:off x="6773025" y="2562632"/>
          <a:ext cx="2796369" cy="21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s-MX" sz="1800" kern="1200" dirty="0"/>
            <a:t>El artículo 30 de la LGPP, se advierte que, en gran medida, contempla las mismas obligaciones de transparencia que las contenidas en los artículos 70 y 76 de la LGTAIP.</a:t>
          </a:r>
          <a:endParaRPr lang="en-US" sz="1800" kern="1200" dirty="0"/>
        </a:p>
      </dsp:txBody>
      <dsp:txXfrm>
        <a:off x="6773025" y="2562632"/>
        <a:ext cx="2796369" cy="21600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08189-EAFC-49EC-874D-BDC045842979}">
      <dsp:nvSpPr>
        <dsp:cNvPr id="0" name=""/>
        <dsp:cNvSpPr/>
      </dsp:nvSpPr>
      <dsp:spPr>
        <a:xfrm>
          <a:off x="0" y="0"/>
          <a:ext cx="11172075" cy="144474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AA49DD-A69F-4913-9DDB-600C4825C851}">
      <dsp:nvSpPr>
        <dsp:cNvPr id="0" name=""/>
        <dsp:cNvSpPr/>
      </dsp:nvSpPr>
      <dsp:spPr>
        <a:xfrm>
          <a:off x="437036" y="325686"/>
          <a:ext cx="794612" cy="79461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9CF9946-E6D8-40C5-BD4D-EE1AB556BA08}">
      <dsp:nvSpPr>
        <dsp:cNvPr id="0" name=""/>
        <dsp:cNvSpPr/>
      </dsp:nvSpPr>
      <dsp:spPr>
        <a:xfrm>
          <a:off x="1668685" y="617"/>
          <a:ext cx="9503390" cy="1444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903" tIns="152903" rIns="152903" bIns="152903" numCol="1" spcCol="1270" anchor="ctr" anchorCtr="0">
          <a:noAutofit/>
        </a:bodyPr>
        <a:lstStyle/>
        <a:p>
          <a:pPr marL="0" lvl="0" indent="0" algn="just" defTabSz="666750">
            <a:lnSpc>
              <a:spcPct val="90000"/>
            </a:lnSpc>
            <a:spcBef>
              <a:spcPct val="0"/>
            </a:spcBef>
            <a:spcAft>
              <a:spcPct val="35000"/>
            </a:spcAft>
            <a:buNone/>
          </a:pPr>
          <a:r>
            <a:rPr lang="es-MX" sz="1500" kern="1200" dirty="0"/>
            <a:t>Artículo 31. 1. Se considerará reservada la información relativa a los procesos deliberativos de los órganos internos de los partidos políticos, la correspondiente a sus estrategias políticas, la contenida en todo tipo de encuestas por ellos ordenadas, así como la referida a las actividades de naturaleza privada, personal o familiar, de sus militantes, dirigentes, precandidatos y candidatos a cargos de elección popular, en términos de la ley de la materia.</a:t>
          </a:r>
          <a:endParaRPr lang="en-US" sz="1500" kern="1200" dirty="0"/>
        </a:p>
      </dsp:txBody>
      <dsp:txXfrm>
        <a:off x="1668685" y="617"/>
        <a:ext cx="9503390" cy="1444749"/>
      </dsp:txXfrm>
    </dsp:sp>
    <dsp:sp modelId="{71B0FDD6-D4C2-4E1B-9FD7-D0B116F2FF92}">
      <dsp:nvSpPr>
        <dsp:cNvPr id="0" name=""/>
        <dsp:cNvSpPr/>
      </dsp:nvSpPr>
      <dsp:spPr>
        <a:xfrm>
          <a:off x="0" y="1806554"/>
          <a:ext cx="11172075" cy="144474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D2FFE4-61EA-4ABB-830A-A6AB8ADF4BED}">
      <dsp:nvSpPr>
        <dsp:cNvPr id="0" name=""/>
        <dsp:cNvSpPr/>
      </dsp:nvSpPr>
      <dsp:spPr>
        <a:xfrm>
          <a:off x="437036" y="2131622"/>
          <a:ext cx="794612" cy="79461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3A70D6C-BA4E-4D65-A82E-27B2212A70DF}">
      <dsp:nvSpPr>
        <dsp:cNvPr id="0" name=""/>
        <dsp:cNvSpPr/>
      </dsp:nvSpPr>
      <dsp:spPr>
        <a:xfrm>
          <a:off x="1668685" y="1806554"/>
          <a:ext cx="9503390" cy="1444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903" tIns="152903" rIns="152903" bIns="152903" numCol="1" spcCol="1270" anchor="ctr" anchorCtr="0">
          <a:noAutofit/>
        </a:bodyPr>
        <a:lstStyle/>
        <a:p>
          <a:pPr marL="0" lvl="0" indent="0" algn="just" defTabSz="755650">
            <a:lnSpc>
              <a:spcPct val="90000"/>
            </a:lnSpc>
            <a:spcBef>
              <a:spcPct val="0"/>
            </a:spcBef>
            <a:spcAft>
              <a:spcPct val="35000"/>
            </a:spcAft>
            <a:buNone/>
          </a:pPr>
          <a:r>
            <a:rPr lang="es-MX" sz="1700" kern="1200" dirty="0"/>
            <a:t>2. No se podrá reservar la información relativa a la asignación y ejercicio de los gastos de campañas, precampañas y gastos en general del partido político con cuenta al presupuesto público, ni las aportaciones de cualquier tipo o especie que realicen los particulares sin importar el destino de los recursos aportados.</a:t>
          </a:r>
          <a:endParaRPr lang="en-US" sz="1700" kern="1200" dirty="0"/>
        </a:p>
      </dsp:txBody>
      <dsp:txXfrm>
        <a:off x="1668685" y="1806554"/>
        <a:ext cx="9503390" cy="1444749"/>
      </dsp:txXfrm>
    </dsp:sp>
    <dsp:sp modelId="{EA942054-701A-4A09-8B7D-790CF2AE9FE3}">
      <dsp:nvSpPr>
        <dsp:cNvPr id="0" name=""/>
        <dsp:cNvSpPr/>
      </dsp:nvSpPr>
      <dsp:spPr>
        <a:xfrm>
          <a:off x="0" y="3612491"/>
          <a:ext cx="11172075" cy="144474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1AD57E-BCFC-4538-8F0D-699C380181EB}">
      <dsp:nvSpPr>
        <dsp:cNvPr id="0" name=""/>
        <dsp:cNvSpPr/>
      </dsp:nvSpPr>
      <dsp:spPr>
        <a:xfrm>
          <a:off x="437036" y="3937559"/>
          <a:ext cx="794612" cy="7946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41EA80B-E9D8-4F8E-9AB1-0C2CB66269C1}">
      <dsp:nvSpPr>
        <dsp:cNvPr id="0" name=""/>
        <dsp:cNvSpPr/>
      </dsp:nvSpPr>
      <dsp:spPr>
        <a:xfrm>
          <a:off x="1668685" y="3612491"/>
          <a:ext cx="9503390" cy="1444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903" tIns="152903" rIns="152903" bIns="152903" numCol="1" spcCol="1270" anchor="ctr" anchorCtr="0">
          <a:noAutofit/>
        </a:bodyPr>
        <a:lstStyle/>
        <a:p>
          <a:pPr marL="0" lvl="0" indent="0" algn="just" defTabSz="755650">
            <a:lnSpc>
              <a:spcPct val="90000"/>
            </a:lnSpc>
            <a:spcBef>
              <a:spcPct val="0"/>
            </a:spcBef>
            <a:spcAft>
              <a:spcPct val="35000"/>
            </a:spcAft>
            <a:buNone/>
          </a:pPr>
          <a:r>
            <a:rPr lang="es-MX" sz="1700" kern="1200" dirty="0"/>
            <a:t>Artículo 32. 1. Los partidos políticos deberán mantener actualizada la información pública establecida en este Capítulo de forma permanente a través de sus páginas electrónicas, sin perjuicio de la periodicidad, formatos y medios que establezca para todas las obligaciones de transparencia, esta Ley y la normatividad de la materia.</a:t>
          </a:r>
          <a:endParaRPr lang="en-US" sz="1700" kern="1200" dirty="0"/>
        </a:p>
      </dsp:txBody>
      <dsp:txXfrm>
        <a:off x="1668685" y="3612491"/>
        <a:ext cx="9503390" cy="144474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68786-1BF6-4229-86F3-8B74068835BE}">
      <dsp:nvSpPr>
        <dsp:cNvPr id="0" name=""/>
        <dsp:cNvSpPr/>
      </dsp:nvSpPr>
      <dsp:spPr>
        <a:xfrm>
          <a:off x="0" y="468030"/>
          <a:ext cx="10515600" cy="20341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96854-48E7-4671-BBD7-63708F1C0B57}">
      <dsp:nvSpPr>
        <dsp:cNvPr id="0" name=""/>
        <dsp:cNvSpPr/>
      </dsp:nvSpPr>
      <dsp:spPr>
        <a:xfrm>
          <a:off x="615323" y="925709"/>
          <a:ext cx="1118770" cy="111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B314043-1639-4074-803F-E5826D541198}">
      <dsp:nvSpPr>
        <dsp:cNvPr id="0" name=""/>
        <dsp:cNvSpPr/>
      </dsp:nvSpPr>
      <dsp:spPr>
        <a:xfrm>
          <a:off x="2349418" y="468030"/>
          <a:ext cx="8025105" cy="2288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188" tIns="242188" rIns="242188" bIns="242188" numCol="1" spcCol="1270" anchor="ctr" anchorCtr="0">
          <a:noAutofit/>
        </a:bodyPr>
        <a:lstStyle/>
        <a:p>
          <a:pPr marL="0" lvl="0" indent="0" algn="just" defTabSz="711200">
            <a:lnSpc>
              <a:spcPct val="90000"/>
            </a:lnSpc>
            <a:spcBef>
              <a:spcPct val="0"/>
            </a:spcBef>
            <a:spcAft>
              <a:spcPct val="35000"/>
            </a:spcAft>
            <a:buNone/>
          </a:pPr>
          <a:r>
            <a:rPr lang="es-MX" sz="1600" kern="1200" dirty="0"/>
            <a:t>Confirmar, en la materia de impugnación, el acuerdo INE/CG830/2022 del Consejo General del INE, por el que se emitieron los Lineamientos para verificar el cumplimiento de la </a:t>
          </a:r>
          <a:r>
            <a:rPr lang="es-MX" sz="1600" kern="1200" dirty="0" err="1"/>
            <a:t>autoadscripción</a:t>
          </a:r>
          <a:r>
            <a:rPr lang="es-MX" sz="1600" kern="1200" dirty="0"/>
            <a:t> calificada de las personas que se postulen en observancia a la acción afirmativa indígena para las candidaturas a cargos federales de elección popular.</a:t>
          </a:r>
          <a:endParaRPr lang="en-US" sz="1600" kern="1200" dirty="0"/>
        </a:p>
      </dsp:txBody>
      <dsp:txXfrm>
        <a:off x="2349418" y="468030"/>
        <a:ext cx="8025105" cy="2288394"/>
      </dsp:txXfrm>
    </dsp:sp>
    <dsp:sp modelId="{9EB1D988-9ADB-4134-AB29-4FE089DDD257}">
      <dsp:nvSpPr>
        <dsp:cNvPr id="0" name=""/>
        <dsp:cNvSpPr/>
      </dsp:nvSpPr>
      <dsp:spPr>
        <a:xfrm>
          <a:off x="0" y="3202940"/>
          <a:ext cx="10515600" cy="20341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749AE8-84B1-45C8-B7C9-60D987BC7ABC}">
      <dsp:nvSpPr>
        <dsp:cNvPr id="0" name=""/>
        <dsp:cNvSpPr/>
      </dsp:nvSpPr>
      <dsp:spPr>
        <a:xfrm>
          <a:off x="615323" y="3660619"/>
          <a:ext cx="1118770" cy="111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5F75E4A-0152-4409-897D-F428EA2B1A9F}">
      <dsp:nvSpPr>
        <dsp:cNvPr id="0" name=""/>
        <dsp:cNvSpPr/>
      </dsp:nvSpPr>
      <dsp:spPr>
        <a:xfrm>
          <a:off x="2349418" y="3202940"/>
          <a:ext cx="8025105" cy="2288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188" tIns="242188" rIns="242188" bIns="242188" numCol="1" spcCol="1270" anchor="ctr" anchorCtr="0">
          <a:noAutofit/>
        </a:bodyPr>
        <a:lstStyle/>
        <a:p>
          <a:pPr marL="0" lvl="0" indent="0" algn="just" defTabSz="711200">
            <a:lnSpc>
              <a:spcPct val="90000"/>
            </a:lnSpc>
            <a:spcBef>
              <a:spcPct val="0"/>
            </a:spcBef>
            <a:spcAft>
              <a:spcPct val="35000"/>
            </a:spcAft>
            <a:buNone/>
          </a:pPr>
          <a:r>
            <a:rPr lang="es-MX" sz="1600" kern="1200" dirty="0"/>
            <a:t>El partido accionante refiere que existe omisión de regular en los Lineamientos 33, 35 y 37 un mecanismo para que la información confidencial de personas indígenas que se postulen a cargos federales de elección popular no circule por las manos de funcionarios de los partidos políticos o coaliciones, lo que implica violación a las leyes de transparencia y de protección de datos personales, al no ser sólo la vocalía o la Dirección de Prerrogativas y Partidos Políticos la receptora de los datos personales, con lo que se dificultaría que sea sancionada una conducta que vulnere la confidencialidad de dichos datos.</a:t>
          </a:r>
          <a:endParaRPr lang="en-US" sz="1600" kern="1200" dirty="0"/>
        </a:p>
      </dsp:txBody>
      <dsp:txXfrm>
        <a:off x="2349418" y="3202940"/>
        <a:ext cx="8025105" cy="228839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3B6FB-406A-42C6-8CDD-3F0266E272D4}">
      <dsp:nvSpPr>
        <dsp:cNvPr id="0" name=""/>
        <dsp:cNvSpPr/>
      </dsp:nvSpPr>
      <dsp:spPr>
        <a:xfrm>
          <a:off x="7186" y="0"/>
          <a:ext cx="4375511" cy="5186855"/>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MX" sz="1800" kern="1200" dirty="0"/>
            <a:t>Sala </a:t>
          </a:r>
          <a:r>
            <a:rPr lang="es-MX" sz="1900" kern="1200" dirty="0"/>
            <a:t>Superior estima infundados los planteamientos, porque el hecho de que sean los partidos políticos y coaliciones quienes postulen las candidaturas indígenas en los veintiún distritos electorales constituye un aspecto firme, por lo cual, al ser tales entes quienes presentan las candidaturas, es evidente que son ellos quienes deben presentar la documentación atinente, lo que torna necesario que por ellos pase la documentación de las personas candidatas, entre las que se encuentra la dirigida a evidenciar su adscripción calificada como indígenas.</a:t>
          </a:r>
          <a:endParaRPr lang="en-US" sz="1900" kern="1200" dirty="0"/>
        </a:p>
      </dsp:txBody>
      <dsp:txXfrm>
        <a:off x="135340" y="128154"/>
        <a:ext cx="4119203" cy="4930547"/>
      </dsp:txXfrm>
    </dsp:sp>
    <dsp:sp modelId="{484DAD46-20AC-4E09-A79B-21FF2E54BD26}">
      <dsp:nvSpPr>
        <dsp:cNvPr id="0" name=""/>
        <dsp:cNvSpPr/>
      </dsp:nvSpPr>
      <dsp:spPr>
        <a:xfrm>
          <a:off x="4820248" y="2050864"/>
          <a:ext cx="927608" cy="108512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044700">
            <a:lnSpc>
              <a:spcPct val="90000"/>
            </a:lnSpc>
            <a:spcBef>
              <a:spcPct val="0"/>
            </a:spcBef>
            <a:spcAft>
              <a:spcPct val="35000"/>
            </a:spcAft>
            <a:buNone/>
          </a:pPr>
          <a:endParaRPr lang="en-US" sz="4600" kern="1200"/>
        </a:p>
      </dsp:txBody>
      <dsp:txXfrm>
        <a:off x="4820248" y="2267889"/>
        <a:ext cx="649326" cy="651076"/>
      </dsp:txXfrm>
    </dsp:sp>
    <dsp:sp modelId="{AB08DADB-023F-42C5-9D6D-E96EB754A80D}">
      <dsp:nvSpPr>
        <dsp:cNvPr id="0" name=""/>
        <dsp:cNvSpPr/>
      </dsp:nvSpPr>
      <dsp:spPr>
        <a:xfrm>
          <a:off x="6132902" y="0"/>
          <a:ext cx="4375511" cy="5186855"/>
        </a:xfrm>
        <a:prstGeom prst="roundRect">
          <a:avLst>
            <a:gd name="adj" fmla="val 10000"/>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s-MX" sz="1900" kern="1200" dirty="0"/>
            <a:t>Aunado a lo anterior, el que la documentación de las personas candidatas pase por los órganos de los partidos políticos y coaliciones, </a:t>
          </a:r>
          <a:r>
            <a:rPr lang="es-MX" sz="1900" b="1" u="sng" kern="1200" dirty="0"/>
            <a:t>no impide que éstos puedan ser sancionados por un manejo indebido que vulnere la confidencialidad de los datos personales</a:t>
          </a:r>
          <a:r>
            <a:rPr lang="es-MX" sz="1900" kern="1200" dirty="0"/>
            <a:t>, pues del artículo 1, en relación con el 9, de la Ley Federal de Transparencia y Acceso a la Información Pública, es posible advertir que </a:t>
          </a:r>
          <a:r>
            <a:rPr lang="es-MX" sz="1900" kern="1200" dirty="0">
              <a:effectLst>
                <a:outerShdw blurRad="38100" dist="38100" dir="2700000" algn="tl">
                  <a:srgbClr val="000000">
                    <a:alpha val="43137"/>
                  </a:srgbClr>
                </a:outerShdw>
              </a:effectLst>
            </a:rPr>
            <a:t>los partidos políticos son sujetos obligados a transparentar y permitir el acceso a la información y proteger los datos personales que obren en su poder</a:t>
          </a:r>
          <a:r>
            <a:rPr lang="es-MX" sz="1900" kern="1200" dirty="0"/>
            <a:t>.</a:t>
          </a:r>
          <a:endParaRPr lang="en-US" sz="1900" kern="1200" dirty="0"/>
        </a:p>
      </dsp:txBody>
      <dsp:txXfrm>
        <a:off x="6261056" y="128154"/>
        <a:ext cx="4119203" cy="493054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75460-7E51-40F8-AFB4-491B00FFBE9D}">
      <dsp:nvSpPr>
        <dsp:cNvPr id="0" name=""/>
        <dsp:cNvSpPr/>
      </dsp:nvSpPr>
      <dsp:spPr>
        <a:xfrm>
          <a:off x="0" y="5010"/>
          <a:ext cx="10985938" cy="16508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DCA0A6-284A-4B03-8941-CAC788D58F43}">
      <dsp:nvSpPr>
        <dsp:cNvPr id="0" name=""/>
        <dsp:cNvSpPr/>
      </dsp:nvSpPr>
      <dsp:spPr>
        <a:xfrm>
          <a:off x="499387" y="376455"/>
          <a:ext cx="908864" cy="9079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85346DC-567B-4958-BA2C-EEF88B91F648}">
      <dsp:nvSpPr>
        <dsp:cNvPr id="0" name=""/>
        <dsp:cNvSpPr/>
      </dsp:nvSpPr>
      <dsp:spPr>
        <a:xfrm>
          <a:off x="1907639" y="5010"/>
          <a:ext cx="8952408" cy="1652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888" tIns="174888" rIns="174888" bIns="174888" numCol="1" spcCol="1270" anchor="ctr" anchorCtr="0">
          <a:noAutofit/>
        </a:bodyPr>
        <a:lstStyle/>
        <a:p>
          <a:pPr marL="0" lvl="0" indent="0" algn="just" defTabSz="666750">
            <a:lnSpc>
              <a:spcPct val="90000"/>
            </a:lnSpc>
            <a:spcBef>
              <a:spcPct val="0"/>
            </a:spcBef>
            <a:spcAft>
              <a:spcPct val="35000"/>
            </a:spcAft>
            <a:buNone/>
          </a:pPr>
          <a:r>
            <a:rPr lang="es-MX" sz="1500" kern="1200" dirty="0"/>
            <a:t>Asimismo, de conformidad con el numeral 10 de la referida Ley, los sujetos obligados (entre los que se encuentran los partidos políticos) serán los responsables del cumplimiento de las obligaciones, procedimientos y responsabilidades establecidas en la Ley General de Transparencia y Acceso a la Información Pública y en la mencionada Ley Federal, y podrán ser acreedores de las sanciones y medidas de apremio establecidas en las mismas.</a:t>
          </a:r>
          <a:endParaRPr lang="en-US" sz="1500" kern="1200" dirty="0"/>
        </a:p>
      </dsp:txBody>
      <dsp:txXfrm>
        <a:off x="1907639" y="5010"/>
        <a:ext cx="8952408" cy="1652480"/>
      </dsp:txXfrm>
    </dsp:sp>
    <dsp:sp modelId="{D506DE07-0DA2-4FCC-B6AD-E9D95F0D95E7}">
      <dsp:nvSpPr>
        <dsp:cNvPr id="0" name=""/>
        <dsp:cNvSpPr/>
      </dsp:nvSpPr>
      <dsp:spPr>
        <a:xfrm>
          <a:off x="0" y="2035201"/>
          <a:ext cx="10985938" cy="16508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FD79A1-6A01-46C4-96EF-A5BA59FC8D73}">
      <dsp:nvSpPr>
        <dsp:cNvPr id="0" name=""/>
        <dsp:cNvSpPr/>
      </dsp:nvSpPr>
      <dsp:spPr>
        <a:xfrm>
          <a:off x="499387" y="2406646"/>
          <a:ext cx="908864" cy="9079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047D349-3E75-4CB5-BFFA-4BDF9D37D04E}">
      <dsp:nvSpPr>
        <dsp:cNvPr id="0" name=""/>
        <dsp:cNvSpPr/>
      </dsp:nvSpPr>
      <dsp:spPr>
        <a:xfrm>
          <a:off x="1907639" y="2035201"/>
          <a:ext cx="8952408" cy="1652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888" tIns="174888" rIns="174888" bIns="174888" numCol="1" spcCol="1270" anchor="ctr" anchorCtr="0">
          <a:noAutofit/>
        </a:bodyPr>
        <a:lstStyle/>
        <a:p>
          <a:pPr marL="0" lvl="0" indent="0" algn="just" defTabSz="666750">
            <a:lnSpc>
              <a:spcPct val="90000"/>
            </a:lnSpc>
            <a:spcBef>
              <a:spcPct val="0"/>
            </a:spcBef>
            <a:spcAft>
              <a:spcPct val="35000"/>
            </a:spcAft>
            <a:buNone/>
          </a:pPr>
          <a:r>
            <a:rPr lang="es-MX" sz="1500" kern="1200" dirty="0"/>
            <a:t>Lo mismo sucede respecto del incumplimiento de las obligaciones que la Ley General de Protección de Datos Personales en Posesión de Sujetos Obligados establece para los partidos políticos, en donde se contemplan las responsabilidades y sanciones aplicables a dichos entes.</a:t>
          </a:r>
          <a:endParaRPr lang="en-US" sz="1500" kern="1200" dirty="0"/>
        </a:p>
      </dsp:txBody>
      <dsp:txXfrm>
        <a:off x="1907639" y="2035201"/>
        <a:ext cx="8952408" cy="1652480"/>
      </dsp:txXfrm>
    </dsp:sp>
    <dsp:sp modelId="{BB070B67-9759-4237-AF71-90960E0F7B08}">
      <dsp:nvSpPr>
        <dsp:cNvPr id="0" name=""/>
        <dsp:cNvSpPr/>
      </dsp:nvSpPr>
      <dsp:spPr>
        <a:xfrm>
          <a:off x="0" y="4065391"/>
          <a:ext cx="10985938" cy="16508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0E4D5C-1A1A-453C-B6A4-03E8F36291B4}">
      <dsp:nvSpPr>
        <dsp:cNvPr id="0" name=""/>
        <dsp:cNvSpPr/>
      </dsp:nvSpPr>
      <dsp:spPr>
        <a:xfrm>
          <a:off x="499875" y="4436836"/>
          <a:ext cx="908864" cy="90797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EF10AC0-26A9-412A-B1BB-5A3CD031F10A}">
      <dsp:nvSpPr>
        <dsp:cNvPr id="0" name=""/>
        <dsp:cNvSpPr/>
      </dsp:nvSpPr>
      <dsp:spPr>
        <a:xfrm>
          <a:off x="1908615" y="4065391"/>
          <a:ext cx="8952408" cy="1652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888" tIns="174888" rIns="174888" bIns="174888" numCol="1" spcCol="1270" anchor="ctr" anchorCtr="0">
          <a:noAutofit/>
        </a:bodyPr>
        <a:lstStyle/>
        <a:p>
          <a:pPr marL="0" lvl="0" indent="0" algn="just" defTabSz="666750">
            <a:lnSpc>
              <a:spcPct val="90000"/>
            </a:lnSpc>
            <a:spcBef>
              <a:spcPct val="0"/>
            </a:spcBef>
            <a:spcAft>
              <a:spcPct val="35000"/>
            </a:spcAft>
            <a:buNone/>
          </a:pPr>
          <a:r>
            <a:rPr lang="es-MX" sz="1500" kern="1200" dirty="0"/>
            <a:t>Por ende, no asiste la razón al partido impugnante al alegar que por el sólo manejo que realizan los partidos y coaliciones de la documentación que presenten respecto de las candidaturas indígenas vulnera las leyes de transparencia y de protección de datos personales y dificultaría la sanción de conductas que afecten la confidencialidad de los datos personales, puesto que conforme a dicha normativa tales entes son sujetos obligados a la protección de datos personales que obren en su poder, y en caso de no hacerlo, pueden ser sujetos de responsabilidades y sancionados en consecuencia.</a:t>
          </a:r>
          <a:endParaRPr lang="en-US" sz="1500" kern="1200" dirty="0"/>
        </a:p>
      </dsp:txBody>
      <dsp:txXfrm>
        <a:off x="1908615" y="4065391"/>
        <a:ext cx="8952408" cy="1652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5131D-C9A9-4671-BBFD-33552F65A9FC}">
      <dsp:nvSpPr>
        <dsp:cNvPr id="0" name=""/>
        <dsp:cNvSpPr/>
      </dsp:nvSpPr>
      <dsp:spPr>
        <a:xfrm>
          <a:off x="2264256" y="0"/>
          <a:ext cx="5338764" cy="5338764"/>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2656EA-5234-4EC3-A55A-7A2B435EC76E}">
      <dsp:nvSpPr>
        <dsp:cNvPr id="0" name=""/>
        <dsp:cNvSpPr/>
      </dsp:nvSpPr>
      <dsp:spPr>
        <a:xfrm>
          <a:off x="695328" y="459876"/>
          <a:ext cx="4500144" cy="2082117"/>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s-MX" sz="1900" kern="1200" dirty="0"/>
            <a:t>DERECHO DE PETICIÓN. CONCEPTO DE "BREVE TÉRMINO" PARA EFECTOS DE LA RESPUESTA QUE DEBE DARSE AL PARTICULAR QUE LO EJERCIÓ. Tesis: XVII.2o.P.A.1 CS (10a.)</a:t>
          </a:r>
          <a:endParaRPr lang="en-US" sz="1900" kern="1200" dirty="0"/>
        </a:p>
      </dsp:txBody>
      <dsp:txXfrm>
        <a:off x="796969" y="561517"/>
        <a:ext cx="4296862" cy="1878835"/>
      </dsp:txXfrm>
    </dsp:sp>
    <dsp:sp modelId="{EC9EC009-8329-4442-9534-146DA2E6FE91}">
      <dsp:nvSpPr>
        <dsp:cNvPr id="0" name=""/>
        <dsp:cNvSpPr/>
      </dsp:nvSpPr>
      <dsp:spPr>
        <a:xfrm>
          <a:off x="5830170" y="318001"/>
          <a:ext cx="3350065" cy="2082117"/>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MX" sz="1800" kern="1200" dirty="0"/>
            <a:t>El artículo 8o., párrafo segundo, de la Constitución impone a las autoridades la obligación de dar respuesta en "breve término" a la solicitud formulada por un particular.</a:t>
          </a:r>
          <a:endParaRPr lang="en-US" sz="1800" kern="1200" dirty="0"/>
        </a:p>
      </dsp:txBody>
      <dsp:txXfrm>
        <a:off x="5931811" y="419642"/>
        <a:ext cx="3146783" cy="1878835"/>
      </dsp:txXfrm>
    </dsp:sp>
    <dsp:sp modelId="{F4581C73-6117-4165-9C8D-2B15BA8A25C8}">
      <dsp:nvSpPr>
        <dsp:cNvPr id="0" name=""/>
        <dsp:cNvSpPr/>
      </dsp:nvSpPr>
      <dsp:spPr>
        <a:xfrm>
          <a:off x="559449" y="2749463"/>
          <a:ext cx="4832908" cy="2082117"/>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t>Sin embargo, ese concepto no ha sido acotado por el Constituyente, por lo que </a:t>
          </a:r>
          <a:r>
            <a:rPr lang="es-MX" sz="1600" b="1" u="sng" kern="1200" dirty="0"/>
            <a:t>no es posible fijar un plazo único y genérico </a:t>
          </a:r>
          <a:r>
            <a:rPr lang="es-MX" sz="1600" kern="1200" dirty="0"/>
            <a:t>para que las autoridades den respuesta a la solicitud que se les plantea en ejercicio del derecho de petición. </a:t>
          </a:r>
          <a:endParaRPr lang="en-US" sz="1600" kern="1200" dirty="0"/>
        </a:p>
      </dsp:txBody>
      <dsp:txXfrm>
        <a:off x="661090" y="2851104"/>
        <a:ext cx="4629626" cy="1878835"/>
      </dsp:txXfrm>
    </dsp:sp>
    <dsp:sp modelId="{9975BDAF-B503-4D83-B52B-3C9B3BF7337C}">
      <dsp:nvSpPr>
        <dsp:cNvPr id="0" name=""/>
        <dsp:cNvSpPr/>
      </dsp:nvSpPr>
      <dsp:spPr>
        <a:xfrm>
          <a:off x="5462520" y="2717919"/>
          <a:ext cx="3976595" cy="2082117"/>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t>En esa tesitura, por "breve término" debe entenderse el periodo racional y justificado para estudiar y acordar la petición, conforme a su complejidad, las circunstancias específicas del caso y las cargas de trabajo de la autoridad.</a:t>
          </a:r>
          <a:endParaRPr lang="en-US" sz="1600" kern="1200" dirty="0"/>
        </a:p>
      </dsp:txBody>
      <dsp:txXfrm>
        <a:off x="5564161" y="2819560"/>
        <a:ext cx="3773313" cy="18788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DEF27-83B0-4EB1-9824-4DB86656A4E6}">
      <dsp:nvSpPr>
        <dsp:cNvPr id="0" name=""/>
        <dsp:cNvSpPr/>
      </dsp:nvSpPr>
      <dsp:spPr>
        <a:xfrm>
          <a:off x="831366" y="0"/>
          <a:ext cx="9422148" cy="5789421"/>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0497D5-1D9E-469F-9965-CF1B34BA4540}">
      <dsp:nvSpPr>
        <dsp:cNvPr id="0" name=""/>
        <dsp:cNvSpPr/>
      </dsp:nvSpPr>
      <dsp:spPr>
        <a:xfrm>
          <a:off x="3939" y="700948"/>
          <a:ext cx="3286643" cy="4387524"/>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s-MX" sz="2000" kern="1200" dirty="0"/>
            <a:t>En materia electoral: Jurisprudencia 39/2024 DERECHO DE PETICIÓN. ELEMENTOS PARA SU PLENO EJERCICIO Y EFECTIVA MATERIALIZACIÓN.</a:t>
          </a:r>
          <a:endParaRPr lang="en-US" sz="2000" kern="1200" dirty="0"/>
        </a:p>
      </dsp:txBody>
      <dsp:txXfrm>
        <a:off x="164380" y="861389"/>
        <a:ext cx="2965761" cy="4066642"/>
      </dsp:txXfrm>
    </dsp:sp>
    <dsp:sp modelId="{8C47CBD4-A1EF-4DE4-9104-F30CABCE4A70}">
      <dsp:nvSpPr>
        <dsp:cNvPr id="0" name=""/>
        <dsp:cNvSpPr/>
      </dsp:nvSpPr>
      <dsp:spPr>
        <a:xfrm>
          <a:off x="3769592" y="0"/>
          <a:ext cx="3545696" cy="5789421"/>
        </a:xfrm>
        <a:prstGeom prst="roundRect">
          <a:avLst/>
        </a:prstGeom>
        <a:solidFill>
          <a:schemeClr val="accent5">
            <a:hueOff val="2404066"/>
            <a:satOff val="-4882"/>
            <a:lumOff val="3137"/>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kern="1200" dirty="0"/>
            <a:t>Para que la respuesta que formule la autoridad satisfaga plenamente el derecho de petición, debe cumplir con elementos mínimos que implican: </a:t>
          </a:r>
          <a:endParaRPr lang="en-US" sz="1600" kern="1200" dirty="0"/>
        </a:p>
        <a:p>
          <a:pPr marL="171450" lvl="1" indent="-171450" algn="just" defTabSz="711200">
            <a:lnSpc>
              <a:spcPct val="90000"/>
            </a:lnSpc>
            <a:spcBef>
              <a:spcPct val="0"/>
            </a:spcBef>
            <a:spcAft>
              <a:spcPct val="15000"/>
            </a:spcAft>
            <a:buChar char="•"/>
          </a:pPr>
          <a:r>
            <a:rPr lang="es-MX" sz="1600" kern="1200" dirty="0"/>
            <a:t>a) la recepción y tramitación de la petición; </a:t>
          </a:r>
          <a:endParaRPr lang="en-US" sz="1600" kern="1200" dirty="0"/>
        </a:p>
        <a:p>
          <a:pPr marL="171450" lvl="1" indent="-171450" algn="just" defTabSz="711200">
            <a:lnSpc>
              <a:spcPct val="90000"/>
            </a:lnSpc>
            <a:spcBef>
              <a:spcPct val="0"/>
            </a:spcBef>
            <a:spcAft>
              <a:spcPct val="15000"/>
            </a:spcAft>
            <a:buChar char="•"/>
          </a:pPr>
          <a:r>
            <a:rPr lang="es-MX" sz="1600" kern="1200" dirty="0"/>
            <a:t>b) la evaluación material conforme a la naturaleza de lo pedido; </a:t>
          </a:r>
          <a:endParaRPr lang="en-US" sz="1600" kern="1200" dirty="0"/>
        </a:p>
        <a:p>
          <a:pPr marL="171450" lvl="1" indent="-171450" algn="just" defTabSz="711200">
            <a:lnSpc>
              <a:spcPct val="90000"/>
            </a:lnSpc>
            <a:spcBef>
              <a:spcPct val="0"/>
            </a:spcBef>
            <a:spcAft>
              <a:spcPct val="15000"/>
            </a:spcAft>
            <a:buChar char="•"/>
          </a:pPr>
          <a:r>
            <a:rPr lang="es-MX" sz="1600" kern="1200" dirty="0"/>
            <a:t>c) el pronunciamiento de la autoridad, por escrito, que resuelva el asunto de fondo de manera efectiva, clara, precisa y congruente con lo solicitado, salvaguardando el debido proceso, la seguridad jurídica y certeza del peticionario, y </a:t>
          </a:r>
          <a:endParaRPr lang="en-US" sz="1600" kern="1200" dirty="0"/>
        </a:p>
        <a:p>
          <a:pPr marL="171450" lvl="1" indent="-171450" algn="just" defTabSz="711200">
            <a:lnSpc>
              <a:spcPct val="90000"/>
            </a:lnSpc>
            <a:spcBef>
              <a:spcPct val="0"/>
            </a:spcBef>
            <a:spcAft>
              <a:spcPct val="15000"/>
            </a:spcAft>
            <a:buChar char="•"/>
          </a:pPr>
          <a:r>
            <a:rPr lang="es-MX" sz="1600" kern="1200" dirty="0"/>
            <a:t>d) su comunicación al interesado. </a:t>
          </a:r>
          <a:endParaRPr lang="en-US" sz="1600" kern="1200" dirty="0"/>
        </a:p>
      </dsp:txBody>
      <dsp:txXfrm>
        <a:off x="3942679" y="173087"/>
        <a:ext cx="3199522" cy="5443247"/>
      </dsp:txXfrm>
    </dsp:sp>
    <dsp:sp modelId="{05150F7F-D36C-4A52-A69F-C6EFFD82BA6F}">
      <dsp:nvSpPr>
        <dsp:cNvPr id="0" name=""/>
        <dsp:cNvSpPr/>
      </dsp:nvSpPr>
      <dsp:spPr>
        <a:xfrm>
          <a:off x="7794298" y="712712"/>
          <a:ext cx="3286643" cy="4363996"/>
        </a:xfrm>
        <a:prstGeom prst="roundRect">
          <a:avLst/>
        </a:prstGeom>
        <a:solidFill>
          <a:schemeClr val="accent5">
            <a:hueOff val="4808133"/>
            <a:satOff val="-9764"/>
            <a:lumOff val="6275"/>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es-MX" sz="2400" kern="1200" dirty="0"/>
            <a:t>El cumplimiento de lo anterior lleva al pleno respeto y materialización del derecho de petición.</a:t>
          </a:r>
          <a:endParaRPr lang="en-US" sz="2400" kern="1200" dirty="0"/>
        </a:p>
      </dsp:txBody>
      <dsp:txXfrm>
        <a:off x="7954739" y="873153"/>
        <a:ext cx="2965761" cy="40431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95DFF-3063-4912-A890-1ABAD88299E1}">
      <dsp:nvSpPr>
        <dsp:cNvPr id="0" name=""/>
        <dsp:cNvSpPr/>
      </dsp:nvSpPr>
      <dsp:spPr>
        <a:xfrm>
          <a:off x="202317" y="-14098"/>
          <a:ext cx="8048378" cy="2409981"/>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es-MX" sz="2400" kern="1200" dirty="0"/>
            <a:t>Las autoridades y los partidos políticos, están obligados a dar respuesta a toda petición formulada por escrito, de manera pacífica y respetuosa; y que en materia política podrán hacer uso de ese derecho los ciudadanos de la República. </a:t>
          </a:r>
        </a:p>
      </dsp:txBody>
      <dsp:txXfrm>
        <a:off x="272903" y="56488"/>
        <a:ext cx="5867357" cy="2268809"/>
      </dsp:txXfrm>
    </dsp:sp>
    <dsp:sp modelId="{3E10E226-33B1-4458-A471-761E45AE0740}">
      <dsp:nvSpPr>
        <dsp:cNvPr id="0" name=""/>
        <dsp:cNvSpPr/>
      </dsp:nvSpPr>
      <dsp:spPr>
        <a:xfrm>
          <a:off x="147206" y="2903237"/>
          <a:ext cx="10907104" cy="2466374"/>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MX" sz="1800" kern="1200" dirty="0"/>
            <a:t>Cuando un ciudadano ejerce el derecho de petición, la responsable tiene la obligación de darle respuesta congruente, clara y fehaciente sobre la pretensión deducida y notificarla al solicitante; por ello, </a:t>
          </a:r>
          <a:r>
            <a:rPr lang="es-MX" sz="1800" b="1" kern="1200" dirty="0"/>
            <a:t>si se considera que la solicitud no reúne los requisitos constitucionales para responder a la pretensión, en forma fundada y motivada, debe informarse tal situación al peticionario</a:t>
          </a:r>
          <a:r>
            <a:rPr lang="es-MX" sz="1800" kern="1200" dirty="0"/>
            <a:t>, a efecto de no dejarlo en estado de indefensión y dotar de contenido al derecho humano de petición (Jurisprudencia 31/2013).</a:t>
          </a:r>
        </a:p>
      </dsp:txBody>
      <dsp:txXfrm>
        <a:off x="219444" y="2975475"/>
        <a:ext cx="6994919" cy="2321898"/>
      </dsp:txXfrm>
    </dsp:sp>
    <dsp:sp modelId="{FCA2C8F1-22BC-4922-B93D-89192A242ADB}">
      <dsp:nvSpPr>
        <dsp:cNvPr id="0" name=""/>
        <dsp:cNvSpPr/>
      </dsp:nvSpPr>
      <dsp:spPr>
        <a:xfrm>
          <a:off x="8872085" y="1060608"/>
          <a:ext cx="1566487" cy="1566487"/>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s-MX" sz="3600" kern="1200"/>
        </a:p>
      </dsp:txBody>
      <dsp:txXfrm>
        <a:off x="9224545" y="1060608"/>
        <a:ext cx="861567" cy="11787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33FB7-F515-4B9D-BB52-D15B71921AB9}">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B7D83B-0F49-44B9-BE7D-D9DABAB2C957}">
      <dsp:nvSpPr>
        <dsp:cNvPr id="0" name=""/>
        <dsp:cNvSpPr/>
      </dsp:nvSpPr>
      <dsp:spPr>
        <a:xfrm>
          <a:off x="376522" y="280590"/>
          <a:ext cx="684586" cy="68458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E11E7A3-0BC7-4F58-86FC-DC37E61BF330}">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11200">
            <a:lnSpc>
              <a:spcPct val="90000"/>
            </a:lnSpc>
            <a:spcBef>
              <a:spcPct val="0"/>
            </a:spcBef>
            <a:spcAft>
              <a:spcPct val="35000"/>
            </a:spcAft>
            <a:buNone/>
          </a:pPr>
          <a:r>
            <a:rPr lang="es-MX" sz="1600" kern="1200"/>
            <a:t>Las autoridades u órganos partidistas deben respetar el ejercicio del derecho de petición, siempre que ésta se formule por escrito, en forma pacífica y respetuosa. </a:t>
          </a:r>
          <a:endParaRPr lang="en-US" sz="1600" kern="1200"/>
        </a:p>
      </dsp:txBody>
      <dsp:txXfrm>
        <a:off x="1437631" y="531"/>
        <a:ext cx="9077968" cy="1244702"/>
      </dsp:txXfrm>
    </dsp:sp>
    <dsp:sp modelId="{BAF284A8-746D-40B6-A20F-7DCE787EEFB8}">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F49259-74E0-4B18-8D08-130B36D9DA22}">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0EF5F0F-709F-40EC-AA97-58968CDFC99B}">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11200">
            <a:lnSpc>
              <a:spcPct val="90000"/>
            </a:lnSpc>
            <a:spcBef>
              <a:spcPct val="0"/>
            </a:spcBef>
            <a:spcAft>
              <a:spcPct val="35000"/>
            </a:spcAft>
            <a:buNone/>
          </a:pPr>
          <a:r>
            <a:rPr lang="es-MX" sz="1600" kern="1200"/>
            <a:t>A toda petición debe recaer un acuerdo escrito que se haga del conocimiento del peticionario en breve término. </a:t>
          </a:r>
          <a:endParaRPr lang="en-US" sz="1600" kern="1200"/>
        </a:p>
      </dsp:txBody>
      <dsp:txXfrm>
        <a:off x="1437631" y="1556410"/>
        <a:ext cx="9077968" cy="1244702"/>
      </dsp:txXfrm>
    </dsp:sp>
    <dsp:sp modelId="{15947F48-8B58-416C-84A2-16C0B6A3F486}">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1495BC-D7FE-4492-B1CF-D54B44FC1DA5}">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0B2C576-4DBC-4B35-BC94-3B3EA70F5D86}">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11200">
            <a:lnSpc>
              <a:spcPct val="90000"/>
            </a:lnSpc>
            <a:spcBef>
              <a:spcPct val="0"/>
            </a:spcBef>
            <a:spcAft>
              <a:spcPct val="35000"/>
            </a:spcAft>
            <a:buNone/>
          </a:pPr>
          <a:r>
            <a:rPr lang="es-MX" sz="1600" kern="1200"/>
            <a:t>En este contexto, si el solicitante señala domicilio para oír y recibir notificaciones, la autoridad o el partido político, en su caso, debe notificarle personalmente, en ese lugar, la respuesta recaída a su petición, con lo cual se garantiza la posibilidad real de que tenga conocimiento del pronunciamiento respectivo. (Jurisprudencia 2/2013).</a:t>
          </a:r>
          <a:endParaRPr lang="en-US" sz="1600" kern="1200"/>
        </a:p>
      </dsp:txBody>
      <dsp:txXfrm>
        <a:off x="1437631" y="3112289"/>
        <a:ext cx="9077968" cy="12447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D771F-03C0-4EED-96F3-DEDC16313486}">
      <dsp:nvSpPr>
        <dsp:cNvPr id="0" name=""/>
        <dsp:cNvSpPr/>
      </dsp:nvSpPr>
      <dsp:spPr>
        <a:xfrm>
          <a:off x="0" y="0"/>
          <a:ext cx="10528738" cy="127375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FFF29-E0F9-4A62-BB89-9677DB9CB22F}">
      <dsp:nvSpPr>
        <dsp:cNvPr id="0" name=""/>
        <dsp:cNvSpPr/>
      </dsp:nvSpPr>
      <dsp:spPr>
        <a:xfrm>
          <a:off x="385309" y="289487"/>
          <a:ext cx="701247" cy="700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DA33785-79AB-465B-9299-FA073E120335}">
      <dsp:nvSpPr>
        <dsp:cNvPr id="0" name=""/>
        <dsp:cNvSpPr/>
      </dsp:nvSpPr>
      <dsp:spPr>
        <a:xfrm>
          <a:off x="1471867" y="2894"/>
          <a:ext cx="9012289" cy="135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231" tIns="143231" rIns="143231" bIns="143231" numCol="1" spcCol="1270" anchor="ctr" anchorCtr="0">
          <a:noAutofit/>
        </a:bodyPr>
        <a:lstStyle/>
        <a:p>
          <a:pPr marL="0" lvl="0" indent="0" algn="just" defTabSz="711200">
            <a:lnSpc>
              <a:spcPct val="90000"/>
            </a:lnSpc>
            <a:spcBef>
              <a:spcPct val="0"/>
            </a:spcBef>
            <a:spcAft>
              <a:spcPct val="35000"/>
            </a:spcAft>
            <a:buNone/>
          </a:pPr>
          <a:r>
            <a:rPr lang="es-MX" sz="1600" kern="1200" dirty="0"/>
            <a:t>El derecho de petición en materia política a favor de los ciudadanos y el deber de los funcionarios y empleados públicos de respetarlo, cuando sea ejercido por escrito, de manera pacífica y respetuosa. </a:t>
          </a:r>
          <a:endParaRPr lang="en-US" sz="1600" kern="1200" dirty="0"/>
        </a:p>
      </dsp:txBody>
      <dsp:txXfrm>
        <a:off x="1471867" y="2894"/>
        <a:ext cx="9012289" cy="1353360"/>
      </dsp:txXfrm>
    </dsp:sp>
    <dsp:sp modelId="{38A60FAA-DEA5-4DD7-8C26-AC3B62EF54FF}">
      <dsp:nvSpPr>
        <dsp:cNvPr id="0" name=""/>
        <dsp:cNvSpPr/>
      </dsp:nvSpPr>
      <dsp:spPr>
        <a:xfrm>
          <a:off x="0" y="1694594"/>
          <a:ext cx="10528738" cy="127375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690303-9B04-4989-B50D-5DCF60F1C5B4}">
      <dsp:nvSpPr>
        <dsp:cNvPr id="0" name=""/>
        <dsp:cNvSpPr/>
      </dsp:nvSpPr>
      <dsp:spPr>
        <a:xfrm>
          <a:off x="385309" y="1981188"/>
          <a:ext cx="701247" cy="700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5BC3F3A-E6E9-4010-9419-3E3A611B6D9C}">
      <dsp:nvSpPr>
        <dsp:cNvPr id="0" name=""/>
        <dsp:cNvSpPr/>
      </dsp:nvSpPr>
      <dsp:spPr>
        <a:xfrm>
          <a:off x="1471867" y="1694594"/>
          <a:ext cx="9012289" cy="135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231" tIns="143231" rIns="143231" bIns="143231" numCol="1" spcCol="1270" anchor="ctr" anchorCtr="0">
          <a:noAutofit/>
        </a:bodyPr>
        <a:lstStyle/>
        <a:p>
          <a:pPr marL="0" lvl="0" indent="0" algn="just" defTabSz="711200">
            <a:lnSpc>
              <a:spcPct val="90000"/>
            </a:lnSpc>
            <a:spcBef>
              <a:spcPct val="0"/>
            </a:spcBef>
            <a:spcAft>
              <a:spcPct val="35000"/>
            </a:spcAft>
            <a:buNone/>
          </a:pPr>
          <a:r>
            <a:rPr lang="es-MX" sz="1600" kern="1200" dirty="0"/>
            <a:t>Para el cumplimiento eficaz de ese derecho, a toda petición formulada debe recaer un acuerdo escrito de la autoridad a la que se haya dirigido la solicitud, el cual se debe hacer del conocimiento del peticionario en breve plazo. </a:t>
          </a:r>
          <a:endParaRPr lang="en-US" sz="1600" kern="1200" dirty="0"/>
        </a:p>
      </dsp:txBody>
      <dsp:txXfrm>
        <a:off x="1471867" y="1694594"/>
        <a:ext cx="9012289" cy="1353360"/>
      </dsp:txXfrm>
    </dsp:sp>
    <dsp:sp modelId="{5EBCF08B-084C-41A6-8140-20395A62926F}">
      <dsp:nvSpPr>
        <dsp:cNvPr id="0" name=""/>
        <dsp:cNvSpPr/>
      </dsp:nvSpPr>
      <dsp:spPr>
        <a:xfrm>
          <a:off x="0" y="3386294"/>
          <a:ext cx="10528738" cy="127375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5E6F3-D559-4B4C-8655-D4980847CAFB}">
      <dsp:nvSpPr>
        <dsp:cNvPr id="0" name=""/>
        <dsp:cNvSpPr/>
      </dsp:nvSpPr>
      <dsp:spPr>
        <a:xfrm>
          <a:off x="385686" y="3672888"/>
          <a:ext cx="701247" cy="700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5E1D491-1673-422B-817A-D4CD13190E3A}">
      <dsp:nvSpPr>
        <dsp:cNvPr id="0" name=""/>
        <dsp:cNvSpPr/>
      </dsp:nvSpPr>
      <dsp:spPr>
        <a:xfrm>
          <a:off x="1472620" y="3386294"/>
          <a:ext cx="8964078" cy="135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231" tIns="143231" rIns="143231" bIns="143231" numCol="1" spcCol="1270" anchor="ctr" anchorCtr="0">
          <a:noAutofit/>
        </a:bodyPr>
        <a:lstStyle/>
        <a:p>
          <a:pPr marL="0" lvl="0" indent="0" algn="just" defTabSz="711200">
            <a:lnSpc>
              <a:spcPct val="90000"/>
            </a:lnSpc>
            <a:spcBef>
              <a:spcPct val="0"/>
            </a:spcBef>
            <a:spcAft>
              <a:spcPct val="35000"/>
            </a:spcAft>
            <a:buNone/>
          </a:pPr>
          <a:r>
            <a:rPr lang="es-MX" sz="1600" kern="1200" dirty="0"/>
            <a:t>Este principio superior también constriñe a todo órgano o funcionario de los partidos políticos a respetarlo, en virtud de que el artículo 12, </a:t>
          </a:r>
          <a:r>
            <a:rPr lang="es-MX" sz="1600" kern="1200" dirty="0" err="1"/>
            <a:t>párr</a:t>
          </a:r>
          <a:r>
            <a:rPr lang="es-MX" sz="1600" kern="1200" dirty="0"/>
            <a:t> </a:t>
          </a:r>
          <a:r>
            <a:rPr lang="es-MX" sz="1600" kern="1200" dirty="0" err="1"/>
            <a:t>afo</a:t>
          </a:r>
          <a:r>
            <a:rPr lang="es-MX" sz="1600" kern="1200" dirty="0"/>
            <a:t> 1, inciso b), de la Ley General del Sistema de Medios de Impugnación en Materia Electoral equipara a los institutos políticos con las autoridades del Estado, para la procedibilidad de los medios de impugnación en la materia. (Jurisprudencia 5/2008).</a:t>
          </a:r>
          <a:endParaRPr lang="en-US" sz="1600" kern="1200" dirty="0"/>
        </a:p>
      </dsp:txBody>
      <dsp:txXfrm>
        <a:off x="1472620" y="3386294"/>
        <a:ext cx="8964078" cy="1353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8FCD2-4011-4A28-AF58-48E93694AEE3}">
      <dsp:nvSpPr>
        <dsp:cNvPr id="0" name=""/>
        <dsp:cNvSpPr/>
      </dsp:nvSpPr>
      <dsp:spPr>
        <a:xfrm>
          <a:off x="4621" y="58301"/>
          <a:ext cx="2020453" cy="4240921"/>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s-MX" sz="1500" kern="1200" dirty="0">
              <a:solidFill>
                <a:schemeClr val="tx1"/>
              </a:solidFill>
            </a:rPr>
            <a:t>DERECHOS POLÍTICOS DE PETICIÓN Y ASOCIACIÓN. SU EJERCICIO ES CONCURRENTE CUANDO SE SOLICITA EL REGISTRO DE UN PARTIDO POLÍTICO. Tesis XXVIII/2016.,.,m,.-</a:t>
          </a:r>
          <a:endParaRPr lang="en-US" sz="1500" kern="1200" dirty="0">
            <a:solidFill>
              <a:schemeClr val="tx1"/>
            </a:solidFill>
          </a:endParaRPr>
        </a:p>
      </dsp:txBody>
      <dsp:txXfrm>
        <a:off x="63798" y="117478"/>
        <a:ext cx="1902099" cy="4122567"/>
      </dsp:txXfrm>
    </dsp:sp>
    <dsp:sp modelId="{99C063A1-AEB7-405D-805E-712D4132214B}">
      <dsp:nvSpPr>
        <dsp:cNvPr id="0" name=""/>
        <dsp:cNvSpPr/>
      </dsp:nvSpPr>
      <dsp:spPr>
        <a:xfrm>
          <a:off x="2227119" y="1928225"/>
          <a:ext cx="428336" cy="50107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227119" y="2028439"/>
        <a:ext cx="299835" cy="300644"/>
      </dsp:txXfrm>
    </dsp:sp>
    <dsp:sp modelId="{E1336D45-03D7-4029-A1AD-F22D9D83D7F1}">
      <dsp:nvSpPr>
        <dsp:cNvPr id="0" name=""/>
        <dsp:cNvSpPr/>
      </dsp:nvSpPr>
      <dsp:spPr>
        <a:xfrm>
          <a:off x="2833255" y="6"/>
          <a:ext cx="2020453" cy="4357511"/>
        </a:xfrm>
        <a:prstGeom prst="roundRect">
          <a:avLst>
            <a:gd name="adj" fmla="val 10000"/>
          </a:avLst>
        </a:prstGeom>
        <a:solidFill>
          <a:schemeClr val="accent2">
            <a:hueOff val="151055"/>
            <a:satOff val="-15998"/>
            <a:lumOff val="-39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s-MX" sz="1500" kern="1200" dirty="0">
              <a:solidFill>
                <a:schemeClr val="tx1"/>
              </a:solidFill>
            </a:rPr>
            <a:t>Tanto el derecho de petición en materia política, como el de asociación con fines políticos son derechos humanos que, al conjugarse con otros, como el de libertad de expresión, hacen posible la democracia. </a:t>
          </a:r>
          <a:endParaRPr lang="en-US" sz="1500" kern="1200" dirty="0">
            <a:solidFill>
              <a:schemeClr val="tx1"/>
            </a:solidFill>
          </a:endParaRPr>
        </a:p>
      </dsp:txBody>
      <dsp:txXfrm>
        <a:off x="2892432" y="59183"/>
        <a:ext cx="1902099" cy="4239157"/>
      </dsp:txXfrm>
    </dsp:sp>
    <dsp:sp modelId="{6D42C1DC-29B1-414F-B0B6-05E44B0A4840}">
      <dsp:nvSpPr>
        <dsp:cNvPr id="0" name=""/>
        <dsp:cNvSpPr/>
      </dsp:nvSpPr>
      <dsp:spPr>
        <a:xfrm>
          <a:off x="5055754" y="1928225"/>
          <a:ext cx="428336" cy="501072"/>
        </a:xfrm>
        <a:prstGeom prst="rightArrow">
          <a:avLst>
            <a:gd name="adj1" fmla="val 60000"/>
            <a:gd name="adj2" fmla="val 50000"/>
          </a:avLst>
        </a:prstGeom>
        <a:solidFill>
          <a:schemeClr val="accent2">
            <a:hueOff val="226582"/>
            <a:satOff val="-23996"/>
            <a:lumOff val="-58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055754" y="2028439"/>
        <a:ext cx="299835" cy="300644"/>
      </dsp:txXfrm>
    </dsp:sp>
    <dsp:sp modelId="{04211BB5-C15D-4A8F-9A8C-FF92048709E1}">
      <dsp:nvSpPr>
        <dsp:cNvPr id="0" name=""/>
        <dsp:cNvSpPr/>
      </dsp:nvSpPr>
      <dsp:spPr>
        <a:xfrm>
          <a:off x="5661890" y="38086"/>
          <a:ext cx="2020453" cy="4281350"/>
        </a:xfrm>
        <a:prstGeom prst="roundRect">
          <a:avLst>
            <a:gd name="adj" fmla="val 10000"/>
          </a:avLst>
        </a:prstGeom>
        <a:solidFill>
          <a:schemeClr val="accent2">
            <a:hueOff val="302110"/>
            <a:satOff val="-31995"/>
            <a:lumOff val="-78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s-MX" sz="1500" kern="1200" dirty="0">
              <a:solidFill>
                <a:schemeClr val="tx1"/>
              </a:solidFill>
            </a:rPr>
            <a:t>Por ello, debe entenderse que al presentarse una solicitud de registro como partido político concurren ambos derechos fundamentales, ya que la solicitud es en si, el ejercicio del derecho de petición, y la eventual concesión es el ejercicio del de asociación. </a:t>
          </a:r>
          <a:endParaRPr lang="en-US" sz="1500" kern="1200" dirty="0">
            <a:solidFill>
              <a:schemeClr val="tx1"/>
            </a:solidFill>
          </a:endParaRPr>
        </a:p>
      </dsp:txBody>
      <dsp:txXfrm>
        <a:off x="5721067" y="97263"/>
        <a:ext cx="1902099" cy="4162996"/>
      </dsp:txXfrm>
    </dsp:sp>
    <dsp:sp modelId="{AA137C7D-D386-4CE8-AE8C-EDC574F6B8D1}">
      <dsp:nvSpPr>
        <dsp:cNvPr id="0" name=""/>
        <dsp:cNvSpPr/>
      </dsp:nvSpPr>
      <dsp:spPr>
        <a:xfrm>
          <a:off x="7884389" y="1928225"/>
          <a:ext cx="428336" cy="501072"/>
        </a:xfrm>
        <a:prstGeom prst="rightArrow">
          <a:avLst>
            <a:gd name="adj1" fmla="val 60000"/>
            <a:gd name="adj2" fmla="val 50000"/>
          </a:avLst>
        </a:prstGeom>
        <a:solidFill>
          <a:schemeClr val="accent2">
            <a:hueOff val="453165"/>
            <a:satOff val="-47993"/>
            <a:lumOff val="-11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884389" y="2028439"/>
        <a:ext cx="299835" cy="300644"/>
      </dsp:txXfrm>
    </dsp:sp>
    <dsp:sp modelId="{5AE8A26F-CA6D-4CFF-BA40-01B1DA65BC89}">
      <dsp:nvSpPr>
        <dsp:cNvPr id="0" name=""/>
        <dsp:cNvSpPr/>
      </dsp:nvSpPr>
      <dsp:spPr>
        <a:xfrm>
          <a:off x="8490525" y="86562"/>
          <a:ext cx="2020453" cy="4184399"/>
        </a:xfrm>
        <a:prstGeom prst="roundRect">
          <a:avLst>
            <a:gd name="adj" fmla="val 10000"/>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s-MX" sz="1500" kern="1200" dirty="0">
              <a:solidFill>
                <a:schemeClr val="tx1"/>
              </a:solidFill>
            </a:rPr>
            <a:t>Dicha concurrencia no hace depender un derecho de otro, ya que los dos se encuentran en el mismo plano constitucional.</a:t>
          </a:r>
          <a:endParaRPr lang="en-US" sz="1500" kern="1200" dirty="0">
            <a:solidFill>
              <a:schemeClr val="tx1"/>
            </a:solidFill>
          </a:endParaRPr>
        </a:p>
      </dsp:txBody>
      <dsp:txXfrm>
        <a:off x="8549702" y="145739"/>
        <a:ext cx="1902099" cy="40660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5D3E4-1119-4F76-898C-348FA151AB96}">
      <dsp:nvSpPr>
        <dsp:cNvPr id="0" name=""/>
        <dsp:cNvSpPr/>
      </dsp:nvSpPr>
      <dsp:spPr>
        <a:xfrm>
          <a:off x="595877" y="220"/>
          <a:ext cx="3081938" cy="1849163"/>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dirty="0">
              <a:solidFill>
                <a:schemeClr val="tx1"/>
              </a:solidFill>
            </a:rPr>
            <a:t>Artículo 35. Son derechos de la ciudadanía:</a:t>
          </a:r>
        </a:p>
      </dsp:txBody>
      <dsp:txXfrm>
        <a:off x="595877" y="220"/>
        <a:ext cx="3081938" cy="1849163"/>
      </dsp:txXfrm>
    </dsp:sp>
    <dsp:sp modelId="{93D4E3D1-4AAE-4195-809F-7D4AB4E3CABC}">
      <dsp:nvSpPr>
        <dsp:cNvPr id="0" name=""/>
        <dsp:cNvSpPr/>
      </dsp:nvSpPr>
      <dsp:spPr>
        <a:xfrm>
          <a:off x="3986009" y="220"/>
          <a:ext cx="3081938" cy="1849163"/>
        </a:xfrm>
        <a:prstGeom prst="rect">
          <a:avLst/>
        </a:prstGeom>
        <a:solidFill>
          <a:schemeClr val="accent5">
            <a:hueOff val="601017"/>
            <a:satOff val="-1221"/>
            <a:lumOff val="78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solidFill>
                <a:schemeClr val="tx1"/>
              </a:solidFill>
            </a:rPr>
            <a:t>I. Votar en las elecciones populares;</a:t>
          </a:r>
        </a:p>
      </dsp:txBody>
      <dsp:txXfrm>
        <a:off x="3986009" y="220"/>
        <a:ext cx="3081938" cy="1849163"/>
      </dsp:txXfrm>
    </dsp:sp>
    <dsp:sp modelId="{9CC03D3D-2031-4355-88D3-4B2B03192165}">
      <dsp:nvSpPr>
        <dsp:cNvPr id="0" name=""/>
        <dsp:cNvSpPr/>
      </dsp:nvSpPr>
      <dsp:spPr>
        <a:xfrm>
          <a:off x="7376142" y="220"/>
          <a:ext cx="3081938" cy="1849163"/>
        </a:xfrm>
        <a:prstGeom prst="rect">
          <a:avLst/>
        </a:prstGeom>
        <a:solidFill>
          <a:schemeClr val="accent5">
            <a:hueOff val="1202033"/>
            <a:satOff val="-2441"/>
            <a:lumOff val="156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II. Poder ser votada en condiciones de paridad para todos los cargos de elección popular, teniendo las calidades que establezca la ley. …;</a:t>
          </a:r>
        </a:p>
      </dsp:txBody>
      <dsp:txXfrm>
        <a:off x="7376142" y="220"/>
        <a:ext cx="3081938" cy="1849163"/>
      </dsp:txXfrm>
    </dsp:sp>
    <dsp:sp modelId="{124552EC-C7A8-442A-B086-296FB74BA01C}">
      <dsp:nvSpPr>
        <dsp:cNvPr id="0" name=""/>
        <dsp:cNvSpPr/>
      </dsp:nvSpPr>
      <dsp:spPr>
        <a:xfrm>
          <a:off x="595877" y="2157576"/>
          <a:ext cx="3081938" cy="1849163"/>
        </a:xfrm>
        <a:prstGeom prst="rect">
          <a:avLst/>
        </a:prstGeom>
        <a:solidFill>
          <a:schemeClr val="accent5">
            <a:hueOff val="1803050"/>
            <a:satOff val="-3662"/>
            <a:lumOff val="235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III. Asociarse individual y libremente para tomar parte en forma pacífica en los asuntos políticos del país;</a:t>
          </a:r>
        </a:p>
      </dsp:txBody>
      <dsp:txXfrm>
        <a:off x="595877" y="2157576"/>
        <a:ext cx="3081938" cy="1849163"/>
      </dsp:txXfrm>
    </dsp:sp>
    <dsp:sp modelId="{13D04050-F5C5-4515-82E0-1B3AB1318080}">
      <dsp:nvSpPr>
        <dsp:cNvPr id="0" name=""/>
        <dsp:cNvSpPr/>
      </dsp:nvSpPr>
      <dsp:spPr>
        <a:xfrm>
          <a:off x="3986009" y="2157576"/>
          <a:ext cx="3081938" cy="1849163"/>
        </a:xfrm>
        <a:prstGeom prst="rect">
          <a:avLst/>
        </a:prstGeom>
        <a:solidFill>
          <a:schemeClr val="accent5">
            <a:hueOff val="2404066"/>
            <a:satOff val="-4882"/>
            <a:lumOff val="313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IV. Tomar las armas en la Fuerza Armada permanente o en los cuerpos de reserva, para la defensa de la República y de sus instituciones, en los términos que prescriben las leyes;</a:t>
          </a:r>
        </a:p>
      </dsp:txBody>
      <dsp:txXfrm>
        <a:off x="3986009" y="2157576"/>
        <a:ext cx="3081938" cy="1849163"/>
      </dsp:txXfrm>
    </dsp:sp>
    <dsp:sp modelId="{B8AA582D-F775-4FC2-94EC-66DB71F0B457}">
      <dsp:nvSpPr>
        <dsp:cNvPr id="0" name=""/>
        <dsp:cNvSpPr/>
      </dsp:nvSpPr>
      <dsp:spPr>
        <a:xfrm>
          <a:off x="7376142" y="2157576"/>
          <a:ext cx="3081938" cy="1849163"/>
        </a:xfrm>
        <a:prstGeom prst="rect">
          <a:avLst/>
        </a:prstGeom>
        <a:solidFill>
          <a:schemeClr val="accent5">
            <a:hueOff val="3005083"/>
            <a:satOff val="-6103"/>
            <a:lumOff val="392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b="1" kern="1200" dirty="0">
              <a:solidFill>
                <a:schemeClr val="tx1"/>
              </a:solidFill>
            </a:rPr>
            <a:t>V. Ejercer en toda clase de negocios el derecho de petición.</a:t>
          </a:r>
        </a:p>
      </dsp:txBody>
      <dsp:txXfrm>
        <a:off x="7376142" y="2157576"/>
        <a:ext cx="3081938" cy="1849163"/>
      </dsp:txXfrm>
    </dsp:sp>
    <dsp:sp modelId="{4D99407A-83A2-4204-9166-B3952B5AF77D}">
      <dsp:nvSpPr>
        <dsp:cNvPr id="0" name=""/>
        <dsp:cNvSpPr/>
      </dsp:nvSpPr>
      <dsp:spPr>
        <a:xfrm>
          <a:off x="595877" y="4314933"/>
          <a:ext cx="3081938" cy="1849163"/>
        </a:xfrm>
        <a:prstGeom prst="rect">
          <a:avLst/>
        </a:prstGeom>
        <a:solidFill>
          <a:schemeClr val="accent5">
            <a:hueOff val="3606099"/>
            <a:satOff val="-7323"/>
            <a:lumOff val="470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VI. Poder ser nombrado para cualquier empleo o comisión del servicio público, teniendo las calidades que establezca la ley;</a:t>
          </a:r>
        </a:p>
      </dsp:txBody>
      <dsp:txXfrm>
        <a:off x="595877" y="4314933"/>
        <a:ext cx="3081938" cy="1849163"/>
      </dsp:txXfrm>
    </dsp:sp>
    <dsp:sp modelId="{4B9AEBC1-7274-47EB-8548-E261758E3D4A}">
      <dsp:nvSpPr>
        <dsp:cNvPr id="0" name=""/>
        <dsp:cNvSpPr/>
      </dsp:nvSpPr>
      <dsp:spPr>
        <a:xfrm>
          <a:off x="3986009" y="4314933"/>
          <a:ext cx="3081938" cy="1849163"/>
        </a:xfrm>
        <a:prstGeom prst="rect">
          <a:avLst/>
        </a:prstGeom>
        <a:solidFill>
          <a:schemeClr val="accent5">
            <a:hueOff val="4207116"/>
            <a:satOff val="-8544"/>
            <a:lumOff val="549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VII. Iniciar leyes, en los términos y con los requisitos que señalen esta Constitución y la Ley del Congreso. …;</a:t>
          </a:r>
        </a:p>
      </dsp:txBody>
      <dsp:txXfrm>
        <a:off x="3986009" y="4314933"/>
        <a:ext cx="3081938" cy="1849163"/>
      </dsp:txXfrm>
    </dsp:sp>
    <dsp:sp modelId="{A764ACDF-293D-4980-AA6C-2CD9F07A868D}">
      <dsp:nvSpPr>
        <dsp:cNvPr id="0" name=""/>
        <dsp:cNvSpPr/>
      </dsp:nvSpPr>
      <dsp:spPr>
        <a:xfrm>
          <a:off x="7376142" y="4314933"/>
          <a:ext cx="3081938" cy="1849163"/>
        </a:xfrm>
        <a:prstGeom prst="rect">
          <a:avLst/>
        </a:prstGeom>
        <a:solidFill>
          <a:schemeClr val="accent5">
            <a:hueOff val="4808133"/>
            <a:satOff val="-9764"/>
            <a:lumOff val="627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s-MX" sz="1600" kern="1200" dirty="0">
              <a:solidFill>
                <a:schemeClr val="tx1"/>
              </a:solidFill>
            </a:rPr>
            <a:t>VIII. Votar en las consultas populares sobre temas de trascendencia nacional o regional, las que se sujetarán a lo siguiente: …</a:t>
          </a:r>
        </a:p>
      </dsp:txBody>
      <dsp:txXfrm>
        <a:off x="7376142" y="4314933"/>
        <a:ext cx="3081938" cy="18491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B62B1-79FC-4604-A92C-7D2B4BBEDC69}" type="datetimeFigureOut">
              <a:rPr lang="es-MX" smtClean="0"/>
              <a:t>24/01/2025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6669B-79FE-4B41-82D2-58FC05D48E50}" type="slidenum">
              <a:rPr lang="es-MX" smtClean="0"/>
              <a:t>‹Nº›</a:t>
            </a:fld>
            <a:endParaRPr lang="es-MX"/>
          </a:p>
        </p:txBody>
      </p:sp>
    </p:spTree>
    <p:extLst>
      <p:ext uri="{BB962C8B-B14F-4D97-AF65-F5344CB8AC3E}">
        <p14:creationId xmlns:p14="http://schemas.microsoft.com/office/powerpoint/2010/main" val="221700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B2C6669B-79FE-4B41-82D2-58FC05D48E50}" type="slidenum">
              <a:rPr lang="es-MX" smtClean="0"/>
              <a:t>59</a:t>
            </a:fld>
            <a:endParaRPr lang="es-MX"/>
          </a:p>
        </p:txBody>
      </p:sp>
    </p:spTree>
    <p:extLst>
      <p:ext uri="{BB962C8B-B14F-4D97-AF65-F5344CB8AC3E}">
        <p14:creationId xmlns:p14="http://schemas.microsoft.com/office/powerpoint/2010/main" val="1161692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90294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56325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MX"/>
              <a:t>Haz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D1061B-44A3-44FF-8D5B-3CBBE8D13851}"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7183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MX"/>
              <a:t>Haga clic para modificar los estilos de texto del patrón</a:t>
            </a:r>
          </a:p>
        </p:txBody>
      </p:sp>
      <p:sp>
        <p:nvSpPr>
          <p:cNvPr id="5" name="Date Placeholder 4"/>
          <p:cNvSpPr>
            <a:spLocks noGrp="1"/>
          </p:cNvSpPr>
          <p:nvPr>
            <p:ph type="dt" sz="half" idx="10"/>
          </p:nvPr>
        </p:nvSpPr>
        <p:spPr/>
        <p:txBody>
          <a:bodyPr/>
          <a:lstStyle/>
          <a:p>
            <a:fld id="{48DCD100-4306-44E9-82C2-03105C2A7157}" type="datetimeFigureOut">
              <a:rPr lang="es-MX" smtClean="0"/>
              <a:t>24/01/2025</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819139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MX"/>
              <a:t>Haz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MX"/>
              <a:t>Haga clic para modificar los estilos de texto del patrón</a:t>
            </a:r>
          </a:p>
        </p:txBody>
      </p:sp>
      <p:sp>
        <p:nvSpPr>
          <p:cNvPr id="5" name="Date Placeholder 4"/>
          <p:cNvSpPr>
            <a:spLocks noGrp="1"/>
          </p:cNvSpPr>
          <p:nvPr>
            <p:ph type="dt" sz="half" idx="10"/>
          </p:nvPr>
        </p:nvSpPr>
        <p:spPr/>
        <p:txBody>
          <a:bodyPr/>
          <a:lstStyle/>
          <a:p>
            <a:fld id="{48DCD100-4306-44E9-82C2-03105C2A7157}" type="datetimeFigureOut">
              <a:rPr lang="es-MX" smtClean="0"/>
              <a:t>24/01/2025</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D1061B-44A3-44FF-8D5B-3CBBE8D13851}"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70077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MX"/>
              <a:t>Haz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MX"/>
              <a:t>Haga clic para modificar los estilos de texto del patrón</a:t>
            </a:r>
          </a:p>
        </p:txBody>
      </p:sp>
      <p:sp>
        <p:nvSpPr>
          <p:cNvPr id="5" name="Date Placeholder 4"/>
          <p:cNvSpPr>
            <a:spLocks noGrp="1"/>
          </p:cNvSpPr>
          <p:nvPr>
            <p:ph type="dt" sz="half" idx="10"/>
          </p:nvPr>
        </p:nvSpPr>
        <p:spPr/>
        <p:txBody>
          <a:bodyPr/>
          <a:lstStyle/>
          <a:p>
            <a:fld id="{48DCD100-4306-44E9-82C2-03105C2A7157}" type="datetimeFigureOut">
              <a:rPr lang="es-MX" smtClean="0"/>
              <a:t>24/01/2025</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4116358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3599952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77016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MX"/>
              <a:t>Haz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80612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48DCD100-4306-44E9-82C2-03105C2A7157}" type="datetimeFigureOut">
              <a:rPr lang="es-MX" smtClean="0"/>
              <a:t>24/01/2025</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1239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48DCD100-4306-44E9-82C2-03105C2A7157}" type="datetimeFigureOut">
              <a:rPr lang="es-MX" smtClean="0"/>
              <a:t>24/01/2025</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51940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48DCD100-4306-44E9-82C2-03105C2A7157}" type="datetimeFigureOut">
              <a:rPr lang="es-MX" smtClean="0"/>
              <a:t>24/01/2025</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481484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48DCD100-4306-44E9-82C2-03105C2A7157}" type="datetimeFigureOut">
              <a:rPr lang="es-MX" smtClean="0"/>
              <a:t>24/01/2025</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32970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DCD100-4306-44E9-82C2-03105C2A7157}" type="datetimeFigureOut">
              <a:rPr lang="es-MX" smtClean="0"/>
              <a:t>24/01/2025</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1029879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MX"/>
              <a:t>Haz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8DCD100-4306-44E9-82C2-03105C2A7157}" type="datetimeFigureOut">
              <a:rPr lang="es-MX" smtClean="0"/>
              <a:t>24/01/2025</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474718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8DCD100-4306-44E9-82C2-03105C2A7157}" type="datetimeFigureOut">
              <a:rPr lang="es-MX" smtClean="0"/>
              <a:t>24/01/2025</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8D1061B-44A3-44FF-8D5B-3CBBE8D13851}" type="slidenum">
              <a:rPr lang="es-MX" smtClean="0"/>
              <a:t>‹Nº›</a:t>
            </a:fld>
            <a:endParaRPr lang="es-MX"/>
          </a:p>
        </p:txBody>
      </p:sp>
    </p:spTree>
    <p:extLst>
      <p:ext uri="{BB962C8B-B14F-4D97-AF65-F5344CB8AC3E}">
        <p14:creationId xmlns:p14="http://schemas.microsoft.com/office/powerpoint/2010/main" val="2895999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DCD100-4306-44E9-82C2-03105C2A7157}" type="datetimeFigureOut">
              <a:rPr lang="es-MX" smtClean="0"/>
              <a:t>24/01/2025</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8D1061B-44A3-44FF-8D5B-3CBBE8D13851}" type="slidenum">
              <a:rPr lang="es-MX" smtClean="0"/>
              <a:t>‹Nº›</a:t>
            </a:fld>
            <a:endParaRPr lang="es-MX"/>
          </a:p>
        </p:txBody>
      </p:sp>
    </p:spTree>
    <p:extLst>
      <p:ext uri="{BB962C8B-B14F-4D97-AF65-F5344CB8AC3E}">
        <p14:creationId xmlns:p14="http://schemas.microsoft.com/office/powerpoint/2010/main" val="165891510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8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01B04C-8297-2869-7DEE-C0D484739B68}"/>
              </a:ext>
            </a:extLst>
          </p:cNvPr>
          <p:cNvSpPr>
            <a:spLocks noGrp="1"/>
          </p:cNvSpPr>
          <p:nvPr>
            <p:ph type="title"/>
          </p:nvPr>
        </p:nvSpPr>
        <p:spPr>
          <a:xfrm>
            <a:off x="1581938" y="3120786"/>
            <a:ext cx="10066122" cy="1298448"/>
          </a:xfrm>
        </p:spPr>
        <p:txBody>
          <a:bodyPr anchor="b">
            <a:normAutofit fontScale="90000"/>
          </a:bodyPr>
          <a:lstStyle/>
          <a:p>
            <a:r>
              <a:rPr lang="es-MX" sz="4800" b="1" dirty="0"/>
              <a:t>Derecho de petición y acceso a la información</a:t>
            </a:r>
          </a:p>
        </p:txBody>
      </p:sp>
      <p:sp>
        <p:nvSpPr>
          <p:cNvPr id="3" name="Marcador de contenido 2">
            <a:extLst>
              <a:ext uri="{FF2B5EF4-FFF2-40B4-BE49-F238E27FC236}">
                <a16:creationId xmlns:a16="http://schemas.microsoft.com/office/drawing/2014/main" id="{291BA891-DBBA-C87D-A5DB-E24BAF5C01AE}"/>
              </a:ext>
            </a:extLst>
          </p:cNvPr>
          <p:cNvSpPr>
            <a:spLocks noGrp="1"/>
          </p:cNvSpPr>
          <p:nvPr>
            <p:ph idx="1"/>
          </p:nvPr>
        </p:nvSpPr>
        <p:spPr>
          <a:xfrm>
            <a:off x="793661" y="2599509"/>
            <a:ext cx="4530898" cy="3639450"/>
          </a:xfrm>
        </p:spPr>
        <p:txBody>
          <a:bodyPr anchor="ctr">
            <a:normAutofit/>
          </a:bodyPr>
          <a:lstStyle/>
          <a:p>
            <a:endParaRPr lang="es-MX" sz="1300" dirty="0"/>
          </a:p>
        </p:txBody>
      </p:sp>
    </p:spTree>
    <p:extLst>
      <p:ext uri="{BB962C8B-B14F-4D97-AF65-F5344CB8AC3E}">
        <p14:creationId xmlns:p14="http://schemas.microsoft.com/office/powerpoint/2010/main" val="57634967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E09BE6-1114-82ED-9EDC-C605678D2DF4}"/>
              </a:ext>
            </a:extLst>
          </p:cNvPr>
          <p:cNvSpPr>
            <a:spLocks noGrp="1"/>
          </p:cNvSpPr>
          <p:nvPr>
            <p:ph type="title"/>
          </p:nvPr>
        </p:nvSpPr>
        <p:spPr>
          <a:xfrm>
            <a:off x="686834" y="1153572"/>
            <a:ext cx="3200400" cy="4461163"/>
          </a:xfrm>
        </p:spPr>
        <p:txBody>
          <a:bodyPr>
            <a:normAutofit/>
          </a:bodyPr>
          <a:lstStyle/>
          <a:p>
            <a:r>
              <a:rPr lang="es-MX">
                <a:solidFill>
                  <a:srgbClr val="FFFFFF"/>
                </a:solidFill>
              </a:rPr>
              <a:t>Elementos </a:t>
            </a:r>
          </a:p>
        </p:txBody>
      </p:sp>
      <p:sp>
        <p:nvSpPr>
          <p:cNvPr id="3" name="Marcador de contenido 2">
            <a:extLst>
              <a:ext uri="{FF2B5EF4-FFF2-40B4-BE49-F238E27FC236}">
                <a16:creationId xmlns:a16="http://schemas.microsoft.com/office/drawing/2014/main" id="{0B15C79D-62D4-95E1-ED3A-E1AB51381C7B}"/>
              </a:ext>
            </a:extLst>
          </p:cNvPr>
          <p:cNvSpPr>
            <a:spLocks noGrp="1"/>
          </p:cNvSpPr>
          <p:nvPr>
            <p:ph idx="1"/>
          </p:nvPr>
        </p:nvSpPr>
        <p:spPr>
          <a:xfrm>
            <a:off x="1434662" y="591344"/>
            <a:ext cx="9919137" cy="5585619"/>
          </a:xfrm>
        </p:spPr>
        <p:txBody>
          <a:bodyPr anchor="ctr">
            <a:normAutofit/>
          </a:bodyPr>
          <a:lstStyle/>
          <a:p>
            <a:pPr marL="0" indent="0">
              <a:buNone/>
            </a:pPr>
            <a:r>
              <a:rPr lang="es-MX" sz="2400" b="1" dirty="0"/>
              <a:t>Artículo 35, fracción V, constitucional, D</a:t>
            </a:r>
            <a:r>
              <a:rPr lang="es-MX" sz="2400" b="1" i="1" dirty="0"/>
              <a:t>erecho de petición en materia política </a:t>
            </a:r>
          </a:p>
          <a:p>
            <a:pPr algn="just"/>
            <a:r>
              <a:rPr lang="es-MX" sz="2400" dirty="0"/>
              <a:t>Prerrogativa específica de los ciudadanos mexicanos; disposiciones que son aplicables en materia electoral, porque existe el criterio interpretativo de que los derechos fundamentales contemplados en la Constitución General de la República deben de interpretarse en un sentido amplio y no restrictivamente, así como criterio generalizado en los tribunales federales, en el sentido de que los derechos fundamentales contemplados en dicha Constitución, no sólo le asisten a las personas físicas sino también a las personas jurídicas, cuando éstas sean susceptibles de disfrutarlos (Jurisprudencia 26/2002).</a:t>
            </a:r>
          </a:p>
        </p:txBody>
      </p:sp>
    </p:spTree>
    <p:extLst>
      <p:ext uri="{BB962C8B-B14F-4D97-AF65-F5344CB8AC3E}">
        <p14:creationId xmlns:p14="http://schemas.microsoft.com/office/powerpoint/2010/main" val="123397043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9307FD-780F-70FA-37DB-E3DD03C0CED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DD7048C-E22F-BC41-9E96-83E31CC8720B}"/>
              </a:ext>
            </a:extLst>
          </p:cNvPr>
          <p:cNvSpPr>
            <a:spLocks noGrp="1"/>
          </p:cNvSpPr>
          <p:nvPr>
            <p:ph type="title"/>
          </p:nvPr>
        </p:nvSpPr>
        <p:spPr>
          <a:xfrm>
            <a:off x="621792" y="1161288"/>
            <a:ext cx="3602736" cy="4526280"/>
          </a:xfrm>
        </p:spPr>
        <p:txBody>
          <a:bodyPr>
            <a:normAutofit/>
          </a:bodyPr>
          <a:lstStyle/>
          <a:p>
            <a:r>
              <a:rPr lang="es-MX" sz="4000"/>
              <a:t>Elementos </a:t>
            </a:r>
          </a:p>
        </p:txBody>
      </p:sp>
      <p:graphicFrame>
        <p:nvGraphicFramePr>
          <p:cNvPr id="4" name="Marcador de contenido 3">
            <a:extLst>
              <a:ext uri="{FF2B5EF4-FFF2-40B4-BE49-F238E27FC236}">
                <a16:creationId xmlns:a16="http://schemas.microsoft.com/office/drawing/2014/main" id="{BEE01C1E-3844-D9FD-AD4A-CAEDC2E0F2C3}"/>
              </a:ext>
            </a:extLst>
          </p:cNvPr>
          <p:cNvGraphicFramePr>
            <a:graphicFrameLocks noGrp="1"/>
          </p:cNvGraphicFramePr>
          <p:nvPr>
            <p:ph idx="1"/>
            <p:extLst>
              <p:ext uri="{D42A27DB-BD31-4B8C-83A1-F6EECF244321}">
                <p14:modId xmlns:p14="http://schemas.microsoft.com/office/powerpoint/2010/main" val="2133226393"/>
              </p:ext>
            </p:extLst>
          </p:nvPr>
        </p:nvGraphicFramePr>
        <p:xfrm>
          <a:off x="4914900" y="204787"/>
          <a:ext cx="7067550" cy="6448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060692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11F346-C77D-CDF8-862A-E3DCBBF704AA}"/>
              </a:ext>
            </a:extLst>
          </p:cNvPr>
          <p:cNvSpPr>
            <a:spLocks noGrp="1"/>
          </p:cNvSpPr>
          <p:nvPr>
            <p:ph type="title"/>
          </p:nvPr>
        </p:nvSpPr>
        <p:spPr>
          <a:xfrm>
            <a:off x="2856188" y="243011"/>
            <a:ext cx="8053550" cy="671389"/>
          </a:xfrm>
        </p:spPr>
        <p:txBody>
          <a:bodyPr>
            <a:normAutofit/>
          </a:bodyPr>
          <a:lstStyle/>
          <a:p>
            <a:r>
              <a:rPr lang="es-MX" dirty="0"/>
              <a:t>Elemento </a:t>
            </a:r>
            <a:r>
              <a:rPr lang="es-MX" b="1" i="1" dirty="0"/>
              <a:t>“breve término”</a:t>
            </a:r>
          </a:p>
        </p:txBody>
      </p:sp>
      <p:sp>
        <p:nvSpPr>
          <p:cNvPr id="3" name="Marcador de contenido 2">
            <a:extLst>
              <a:ext uri="{FF2B5EF4-FFF2-40B4-BE49-F238E27FC236}">
                <a16:creationId xmlns:a16="http://schemas.microsoft.com/office/drawing/2014/main" id="{77849881-8243-AFD4-A26A-E4A3D45B6FB0}"/>
              </a:ext>
            </a:extLst>
          </p:cNvPr>
          <p:cNvSpPr>
            <a:spLocks noGrp="1"/>
          </p:cNvSpPr>
          <p:nvPr>
            <p:ph idx="1"/>
          </p:nvPr>
        </p:nvSpPr>
        <p:spPr>
          <a:xfrm>
            <a:off x="838201" y="1324303"/>
            <a:ext cx="10418378" cy="4130566"/>
          </a:xfrm>
        </p:spPr>
        <p:txBody>
          <a:bodyPr>
            <a:noAutofit/>
          </a:bodyPr>
          <a:lstStyle/>
          <a:p>
            <a:pPr algn="just"/>
            <a:r>
              <a:rPr lang="es-MX" sz="2800" b="1" dirty="0"/>
              <a:t>PETICION, DERECHO DE. TERMINO PARA EL ACUERDO RESPECTIVO</a:t>
            </a:r>
            <a:r>
              <a:rPr lang="es-MX" sz="2800" dirty="0"/>
              <a:t>. Atento lo dispuesto por el artículo 8º de la Constitución, que ordena que a toda petición debe recaer el acuerdo respectivo, es indudable que </a:t>
            </a:r>
            <a:r>
              <a:rPr lang="es-MX" sz="2800" b="1" dirty="0"/>
              <a:t>si pasan más de cuatro meses desde que una persona presenta un ocurso y ningún acuerdo recae a él, se viola la garantía que consagra el citado artículo </a:t>
            </a:r>
            <a:r>
              <a:rPr lang="es-MX" sz="2800" dirty="0"/>
              <a:t>constitucional. Quinta Época. Fuente: Apéndice de 1975.</a:t>
            </a:r>
          </a:p>
        </p:txBody>
      </p:sp>
    </p:spTree>
    <p:extLst>
      <p:ext uri="{BB962C8B-B14F-4D97-AF65-F5344CB8AC3E}">
        <p14:creationId xmlns:p14="http://schemas.microsoft.com/office/powerpoint/2010/main" val="243587148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001895-085A-DD10-7AE6-DC995270890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1AFB7D6-14EE-E49B-F733-F30066AC6043}"/>
              </a:ext>
            </a:extLst>
          </p:cNvPr>
          <p:cNvSpPr>
            <a:spLocks noGrp="1"/>
          </p:cNvSpPr>
          <p:nvPr>
            <p:ph type="title"/>
          </p:nvPr>
        </p:nvSpPr>
        <p:spPr>
          <a:xfrm>
            <a:off x="2856188" y="243011"/>
            <a:ext cx="8053550" cy="671389"/>
          </a:xfrm>
        </p:spPr>
        <p:txBody>
          <a:bodyPr>
            <a:normAutofit/>
          </a:bodyPr>
          <a:lstStyle/>
          <a:p>
            <a:r>
              <a:rPr lang="es-MX" dirty="0"/>
              <a:t>Elemento </a:t>
            </a:r>
            <a:r>
              <a:rPr lang="es-MX" b="1" i="1" dirty="0"/>
              <a:t>“breve término”</a:t>
            </a:r>
          </a:p>
        </p:txBody>
      </p:sp>
      <p:sp>
        <p:nvSpPr>
          <p:cNvPr id="3" name="Marcador de contenido 2">
            <a:extLst>
              <a:ext uri="{FF2B5EF4-FFF2-40B4-BE49-F238E27FC236}">
                <a16:creationId xmlns:a16="http://schemas.microsoft.com/office/drawing/2014/main" id="{82B60D8D-00F5-CE19-9CA0-97228ADE0E13}"/>
              </a:ext>
            </a:extLst>
          </p:cNvPr>
          <p:cNvSpPr>
            <a:spLocks noGrp="1"/>
          </p:cNvSpPr>
          <p:nvPr>
            <p:ph idx="1"/>
          </p:nvPr>
        </p:nvSpPr>
        <p:spPr>
          <a:xfrm>
            <a:off x="838201" y="1324303"/>
            <a:ext cx="10402613" cy="4256690"/>
          </a:xfrm>
        </p:spPr>
        <p:txBody>
          <a:bodyPr>
            <a:noAutofit/>
          </a:bodyPr>
          <a:lstStyle/>
          <a:p>
            <a:pPr algn="just"/>
            <a:r>
              <a:rPr lang="es-MX" sz="3200" dirty="0"/>
              <a:t>El Pleno de la </a:t>
            </a:r>
            <a:r>
              <a:rPr lang="es-MX" sz="3200" b="1" dirty="0"/>
              <a:t>Suprema Corte de Justicia de la Nación </a:t>
            </a:r>
            <a:r>
              <a:rPr lang="es-MX" sz="3200" dirty="0"/>
              <a:t>reafirma que el concepto indicado es "</a:t>
            </a:r>
            <a:r>
              <a:rPr lang="es-MX" sz="3200" b="1" dirty="0"/>
              <a:t>aquel en que racionalmente puede estudiarse una petición y acordarse</a:t>
            </a:r>
            <a:r>
              <a:rPr lang="es-MX" sz="3200" dirty="0"/>
              <a:t>", sustentado por la Segunda Sala del Alto Tribunal desde la Sexta Época del Semanario Judicial de la Federación. Tesis: P./J. 6/2019 (10a.).</a:t>
            </a:r>
          </a:p>
          <a:p>
            <a:pPr algn="just"/>
            <a:endParaRPr lang="es-MX" sz="2400" dirty="0"/>
          </a:p>
        </p:txBody>
      </p:sp>
    </p:spTree>
    <p:extLst>
      <p:ext uri="{BB962C8B-B14F-4D97-AF65-F5344CB8AC3E}">
        <p14:creationId xmlns:p14="http://schemas.microsoft.com/office/powerpoint/2010/main" val="330612095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036408-EF9A-5E09-2E39-A17314BEE4C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6B93428-2651-2E77-8A55-5E8C77C342CF}"/>
              </a:ext>
            </a:extLst>
          </p:cNvPr>
          <p:cNvSpPr>
            <a:spLocks noGrp="1"/>
          </p:cNvSpPr>
          <p:nvPr>
            <p:ph type="title"/>
          </p:nvPr>
        </p:nvSpPr>
        <p:spPr>
          <a:xfrm>
            <a:off x="2856188" y="243011"/>
            <a:ext cx="8053550" cy="671389"/>
          </a:xfrm>
        </p:spPr>
        <p:txBody>
          <a:bodyPr>
            <a:normAutofit/>
          </a:bodyPr>
          <a:lstStyle/>
          <a:p>
            <a:r>
              <a:rPr lang="es-MX" dirty="0"/>
              <a:t>Elemento </a:t>
            </a:r>
            <a:r>
              <a:rPr lang="es-MX" b="1" i="1" dirty="0"/>
              <a:t>“breve término”</a:t>
            </a:r>
          </a:p>
        </p:txBody>
      </p:sp>
      <p:sp>
        <p:nvSpPr>
          <p:cNvPr id="3" name="Marcador de contenido 2">
            <a:extLst>
              <a:ext uri="{FF2B5EF4-FFF2-40B4-BE49-F238E27FC236}">
                <a16:creationId xmlns:a16="http://schemas.microsoft.com/office/drawing/2014/main" id="{1AD1B1C9-FC3A-5DDD-8918-DF091F0131F7}"/>
              </a:ext>
            </a:extLst>
          </p:cNvPr>
          <p:cNvSpPr>
            <a:spLocks noGrp="1"/>
          </p:cNvSpPr>
          <p:nvPr>
            <p:ph idx="1"/>
          </p:nvPr>
        </p:nvSpPr>
        <p:spPr>
          <a:xfrm>
            <a:off x="838201" y="1324303"/>
            <a:ext cx="11064765" cy="4256690"/>
          </a:xfrm>
        </p:spPr>
        <p:txBody>
          <a:bodyPr>
            <a:noAutofit/>
          </a:bodyPr>
          <a:lstStyle/>
          <a:p>
            <a:pPr marL="0" indent="0" algn="just">
              <a:buNone/>
            </a:pPr>
            <a:r>
              <a:rPr lang="es-MX" sz="2000" b="1" i="0" dirty="0">
                <a:solidFill>
                  <a:srgbClr val="212529"/>
                </a:solidFill>
                <a:effectLst/>
                <a:latin typeface="Roboto" panose="02000000000000000000" pitchFamily="2" charset="0"/>
              </a:rPr>
              <a:t>DERECHO DE PETICIÓN. SU RELACIÓN DE SINERGIA CON EL DERECHO A LA INFORMACIÓN.</a:t>
            </a:r>
          </a:p>
          <a:p>
            <a:pPr marL="0" indent="0" algn="just">
              <a:buNone/>
            </a:pPr>
            <a:br>
              <a:rPr lang="es-MX" sz="2000" dirty="0">
                <a:solidFill>
                  <a:srgbClr val="212529"/>
                </a:solidFill>
                <a:latin typeface="Roboto" panose="02000000000000000000" pitchFamily="2" charset="0"/>
              </a:rPr>
            </a:br>
            <a:r>
              <a:rPr lang="es-MX" sz="2000" dirty="0">
                <a:solidFill>
                  <a:srgbClr val="212529"/>
                </a:solidFill>
                <a:latin typeface="Roboto" panose="02000000000000000000" pitchFamily="2" charset="0"/>
              </a:rPr>
              <a:t>El derecho de petición consagrado en el artículo 8o. constitucional </a:t>
            </a:r>
            <a:r>
              <a:rPr lang="es-MX" sz="2000" b="1" dirty="0">
                <a:solidFill>
                  <a:srgbClr val="212529"/>
                </a:solidFill>
                <a:latin typeface="Roboto" panose="02000000000000000000" pitchFamily="2" charset="0"/>
              </a:rPr>
              <a:t>implica la obligación de las autoridades de dictar a una petición hecha por escrito, esté bien o mal formulada, un acuerdo, también por escrito que debe hacerse saber en breve término al peticionario</a:t>
            </a:r>
            <a:r>
              <a:rPr lang="es-MX" sz="2000" dirty="0">
                <a:solidFill>
                  <a:srgbClr val="212529"/>
                </a:solidFill>
                <a:latin typeface="Roboto" panose="02000000000000000000" pitchFamily="2" charset="0"/>
              </a:rPr>
              <a:t>. </a:t>
            </a:r>
          </a:p>
          <a:p>
            <a:pPr marL="0" indent="0" algn="just">
              <a:buNone/>
            </a:pPr>
            <a:r>
              <a:rPr lang="es-MX" sz="2000" dirty="0">
                <a:solidFill>
                  <a:srgbClr val="212529"/>
                </a:solidFill>
                <a:latin typeface="Roboto" panose="02000000000000000000" pitchFamily="2" charset="0"/>
              </a:rPr>
              <a:t>Por su parte, </a:t>
            </a:r>
            <a:r>
              <a:rPr lang="es-MX" sz="2000" b="1" dirty="0">
                <a:solidFill>
                  <a:srgbClr val="212529"/>
                </a:solidFill>
                <a:latin typeface="Roboto" panose="02000000000000000000" pitchFamily="2" charset="0"/>
              </a:rPr>
              <a:t>el artículo 6o. de la propia Constitución </a:t>
            </a:r>
            <a:r>
              <a:rPr lang="es-MX" sz="2000" dirty="0">
                <a:solidFill>
                  <a:srgbClr val="212529"/>
                </a:solidFill>
                <a:latin typeface="Roboto" panose="02000000000000000000" pitchFamily="2" charset="0"/>
              </a:rPr>
              <a:t>establece que el </a:t>
            </a:r>
            <a:r>
              <a:rPr lang="es-MX" sz="2000" b="1" dirty="0">
                <a:solidFill>
                  <a:srgbClr val="212529"/>
                </a:solidFill>
                <a:latin typeface="Roboto" panose="02000000000000000000" pitchFamily="2" charset="0"/>
              </a:rPr>
              <a:t>derecho a la información será garantizado por el Estado</a:t>
            </a:r>
            <a:r>
              <a:rPr lang="es-MX" sz="2000" dirty="0">
                <a:solidFill>
                  <a:srgbClr val="212529"/>
                </a:solidFill>
                <a:latin typeface="Roboto" panose="02000000000000000000" pitchFamily="2" charset="0"/>
              </a:rPr>
              <a:t>. Ambos derechos</a:t>
            </a:r>
            <a:r>
              <a:rPr lang="es-MX" sz="2000" b="0" i="0" dirty="0">
                <a:solidFill>
                  <a:srgbClr val="212529"/>
                </a:solidFill>
                <a:effectLst/>
                <a:latin typeface="Roboto" panose="02000000000000000000" pitchFamily="2" charset="0"/>
              </a:rPr>
              <a:t>, reconocidos además en tratados internacionales y leyes reglamentarias, se encuentran vinculados y relacionados en la medida que </a:t>
            </a:r>
            <a:r>
              <a:rPr lang="es-MX" sz="2000" b="1" i="0" dirty="0">
                <a:solidFill>
                  <a:srgbClr val="212529"/>
                </a:solidFill>
                <a:effectLst/>
                <a:latin typeface="Roboto" panose="02000000000000000000" pitchFamily="2" charset="0"/>
              </a:rPr>
              <a:t>garantizan a los gobernados el derecho, no sólo a que se les dé respuesta a sus peticiones por escrito y en breve término, sino que se haga con la información completa, veraz y oportuna de que disponga o razonablemente deba disponer la autoridad</a:t>
            </a:r>
            <a:r>
              <a:rPr lang="es-MX" sz="2000" b="0" i="0" dirty="0">
                <a:solidFill>
                  <a:srgbClr val="212529"/>
                </a:solidFill>
                <a:effectLst/>
                <a:latin typeface="Roboto" panose="02000000000000000000" pitchFamily="2" charset="0"/>
              </a:rPr>
              <a:t>, lo que constituye un derecho fundamental tanto de los individuos como de la sociedad.</a:t>
            </a:r>
          </a:p>
          <a:p>
            <a:pPr algn="just"/>
            <a:endParaRPr lang="es-MX" sz="2400" dirty="0"/>
          </a:p>
        </p:txBody>
      </p:sp>
    </p:spTree>
    <p:extLst>
      <p:ext uri="{BB962C8B-B14F-4D97-AF65-F5344CB8AC3E}">
        <p14:creationId xmlns:p14="http://schemas.microsoft.com/office/powerpoint/2010/main" val="205095265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1EA67C-75FB-6590-6736-F53AA6ECD52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D1846A7-5B9C-C926-DAEC-E6E81D40CD43}"/>
              </a:ext>
            </a:extLst>
          </p:cNvPr>
          <p:cNvSpPr>
            <a:spLocks noGrp="1"/>
          </p:cNvSpPr>
          <p:nvPr>
            <p:ph type="title"/>
          </p:nvPr>
        </p:nvSpPr>
        <p:spPr>
          <a:xfrm>
            <a:off x="2856188" y="243011"/>
            <a:ext cx="8053550" cy="671389"/>
          </a:xfrm>
        </p:spPr>
        <p:txBody>
          <a:bodyPr>
            <a:normAutofit/>
          </a:bodyPr>
          <a:lstStyle/>
          <a:p>
            <a:r>
              <a:rPr lang="es-MX" dirty="0"/>
              <a:t>Elemento </a:t>
            </a:r>
            <a:r>
              <a:rPr lang="es-MX" b="1" i="1" dirty="0"/>
              <a:t>“breve término”</a:t>
            </a:r>
          </a:p>
        </p:txBody>
      </p:sp>
      <p:sp>
        <p:nvSpPr>
          <p:cNvPr id="3" name="Marcador de contenido 2">
            <a:extLst>
              <a:ext uri="{FF2B5EF4-FFF2-40B4-BE49-F238E27FC236}">
                <a16:creationId xmlns:a16="http://schemas.microsoft.com/office/drawing/2014/main" id="{9F7F9C3D-DBD8-6CEF-7192-9A146689E7E5}"/>
              </a:ext>
            </a:extLst>
          </p:cNvPr>
          <p:cNvSpPr>
            <a:spLocks noGrp="1"/>
          </p:cNvSpPr>
          <p:nvPr>
            <p:ph idx="1"/>
          </p:nvPr>
        </p:nvSpPr>
        <p:spPr>
          <a:xfrm>
            <a:off x="838201" y="1324303"/>
            <a:ext cx="10402613" cy="4256690"/>
          </a:xfrm>
        </p:spPr>
        <p:txBody>
          <a:bodyPr>
            <a:noAutofit/>
          </a:bodyPr>
          <a:lstStyle/>
          <a:p>
            <a:pPr algn="just"/>
            <a:r>
              <a:rPr lang="es-MX" sz="3200" dirty="0"/>
              <a:t>El concepto de "breve término" de la Constitución Federal, genera la necesidad de una </a:t>
            </a:r>
            <a:r>
              <a:rPr lang="es-MX" sz="3200" b="1" u="sng" dirty="0"/>
              <a:t>eventual ponderación judicial en cada caso concreto</a:t>
            </a:r>
            <a:r>
              <a:rPr lang="es-MX" sz="3200" u="sng" dirty="0"/>
              <a:t>,</a:t>
            </a:r>
            <a:r>
              <a:rPr lang="es-MX" sz="3200" dirty="0"/>
              <a:t> que debe llevarse a cabo por el juzgador federal respectivo (de primera o de segunda instancia) que conoce y debe resolver el </a:t>
            </a:r>
            <a:r>
              <a:rPr lang="es-MX" sz="3200" b="1" dirty="0"/>
              <a:t>juicio de amparo </a:t>
            </a:r>
            <a:r>
              <a:rPr lang="es-MX" sz="3200" dirty="0"/>
              <a:t>en que, en su caso, se reclama la violación al derecho humano de petición.</a:t>
            </a:r>
          </a:p>
        </p:txBody>
      </p:sp>
    </p:spTree>
    <p:extLst>
      <p:ext uri="{BB962C8B-B14F-4D97-AF65-F5344CB8AC3E}">
        <p14:creationId xmlns:p14="http://schemas.microsoft.com/office/powerpoint/2010/main" val="209606625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065C88-B85A-C284-B5DF-F2967BA3DE5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DD457F2-1ADE-9734-0072-C9DA1E99C2ED}"/>
              </a:ext>
            </a:extLst>
          </p:cNvPr>
          <p:cNvSpPr>
            <a:spLocks noGrp="1"/>
          </p:cNvSpPr>
          <p:nvPr>
            <p:ph type="title"/>
          </p:nvPr>
        </p:nvSpPr>
        <p:spPr>
          <a:xfrm>
            <a:off x="2057231" y="196248"/>
            <a:ext cx="5305266" cy="969578"/>
          </a:xfrm>
        </p:spPr>
        <p:txBody>
          <a:bodyPr>
            <a:normAutofit fontScale="90000"/>
          </a:bodyPr>
          <a:lstStyle/>
          <a:p>
            <a:r>
              <a:rPr lang="es-MX" dirty="0" err="1"/>
              <a:t>Elemento</a:t>
            </a:r>
            <a:r>
              <a:rPr lang="es-MX" b="1" i="1" dirty="0" err="1"/>
              <a:t>“breve</a:t>
            </a:r>
            <a:r>
              <a:rPr lang="es-MX" b="1" i="1" dirty="0"/>
              <a:t> término”</a:t>
            </a:r>
          </a:p>
        </p:txBody>
      </p:sp>
      <p:graphicFrame>
        <p:nvGraphicFramePr>
          <p:cNvPr id="5" name="Marcador de contenido 2">
            <a:extLst>
              <a:ext uri="{FF2B5EF4-FFF2-40B4-BE49-F238E27FC236}">
                <a16:creationId xmlns:a16="http://schemas.microsoft.com/office/drawing/2014/main" id="{18EE74A9-BC75-EF5C-B8BA-DD21E3C9196D}"/>
              </a:ext>
            </a:extLst>
          </p:cNvPr>
          <p:cNvGraphicFramePr>
            <a:graphicFrameLocks noGrp="1"/>
          </p:cNvGraphicFramePr>
          <p:nvPr>
            <p:ph idx="1"/>
            <p:extLst>
              <p:ext uri="{D42A27DB-BD31-4B8C-83A1-F6EECF244321}">
                <p14:modId xmlns:p14="http://schemas.microsoft.com/office/powerpoint/2010/main" val="2008214760"/>
              </p:ext>
            </p:extLst>
          </p:nvPr>
        </p:nvGraphicFramePr>
        <p:xfrm>
          <a:off x="1171072" y="1322988"/>
          <a:ext cx="9439121" cy="5338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31480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1754D4-9992-0CAF-47EF-C967C09AAA5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A0A7F76-E227-E59D-9286-68C789B0041B}"/>
              </a:ext>
            </a:extLst>
          </p:cNvPr>
          <p:cNvSpPr>
            <a:spLocks noGrp="1"/>
          </p:cNvSpPr>
          <p:nvPr>
            <p:ph type="title"/>
          </p:nvPr>
        </p:nvSpPr>
        <p:spPr>
          <a:xfrm>
            <a:off x="956826" y="1112969"/>
            <a:ext cx="3937298" cy="4166010"/>
          </a:xfrm>
        </p:spPr>
        <p:txBody>
          <a:bodyPr>
            <a:normAutofit/>
          </a:bodyPr>
          <a:lstStyle/>
          <a:p>
            <a:r>
              <a:rPr lang="es-MX">
                <a:solidFill>
                  <a:srgbClr val="FFFFFF"/>
                </a:solidFill>
              </a:rPr>
              <a:t>Elemento “breve término”</a:t>
            </a:r>
          </a:p>
        </p:txBody>
      </p:sp>
      <p:sp>
        <p:nvSpPr>
          <p:cNvPr id="13" name="Marcador de contenido 2">
            <a:extLst>
              <a:ext uri="{FF2B5EF4-FFF2-40B4-BE49-F238E27FC236}">
                <a16:creationId xmlns:a16="http://schemas.microsoft.com/office/drawing/2014/main" id="{C889D8B3-FFAF-8230-5A7D-75C76DDB3B37}"/>
              </a:ext>
            </a:extLst>
          </p:cNvPr>
          <p:cNvSpPr>
            <a:spLocks noGrp="1"/>
          </p:cNvSpPr>
          <p:nvPr>
            <p:ph idx="1"/>
          </p:nvPr>
        </p:nvSpPr>
        <p:spPr>
          <a:xfrm>
            <a:off x="1529256" y="820881"/>
            <a:ext cx="10074166" cy="5895230"/>
          </a:xfrm>
        </p:spPr>
        <p:txBody>
          <a:bodyPr anchor="t">
            <a:noAutofit/>
          </a:bodyPr>
          <a:lstStyle/>
          <a:p>
            <a:pPr algn="just"/>
            <a:r>
              <a:rPr lang="es-MX" sz="2300" dirty="0"/>
              <a:t>Las </a:t>
            </a:r>
            <a:r>
              <a:rPr lang="es-MX" sz="2300" b="1" dirty="0"/>
              <a:t>entidades federativas </a:t>
            </a:r>
            <a:r>
              <a:rPr lang="es-MX" sz="2300" dirty="0"/>
              <a:t>gozan de un margen decisorio, al </a:t>
            </a:r>
            <a:r>
              <a:rPr lang="es-MX" sz="2300" b="1" dirty="0"/>
              <a:t>estar acotadas a actuar sin rebasar los principios rectores previstos en la Constitución Federal</a:t>
            </a:r>
            <a:r>
              <a:rPr lang="es-MX" sz="2300" dirty="0"/>
              <a:t>, ya sea en perjuicio de los gobernados, por violación a derechos humanos, o afectando la esfera de competencia que corresponde a las autoridades de otro orden jurídico, así como a que, dadas las características normativas de los derechos fundamentales, éstos se representan primeramente a través de principios o mandatos de optimización. </a:t>
            </a:r>
          </a:p>
          <a:p>
            <a:pPr algn="just"/>
            <a:r>
              <a:rPr lang="es-MX" sz="2300" dirty="0"/>
              <a:t>A partir de ello, se concluye que el </a:t>
            </a:r>
            <a:r>
              <a:rPr lang="es-MX" sz="2300" b="1" dirty="0"/>
              <a:t>Constituyente del Estado de Veracruz </a:t>
            </a:r>
            <a:r>
              <a:rPr lang="es-MX" sz="2300" dirty="0"/>
              <a:t>tiene facultades legislativas, de naturaleza coincidente, para emitir el artículo 7 de la Constitución Política de esa entidad, que fija el plazo máximo de 45 días hábiles a fin de que las autoridades de ese Estado, de sus Municipios y de los organismos autónomos locales, den respuesta escrita, fundada y motivada a toda persona que ejerza el derecho de petición ante ellas (a que alude el artículo 8o. de la Constitución General de la República).</a:t>
            </a:r>
          </a:p>
        </p:txBody>
      </p:sp>
    </p:spTree>
    <p:extLst>
      <p:ext uri="{BB962C8B-B14F-4D97-AF65-F5344CB8AC3E}">
        <p14:creationId xmlns:p14="http://schemas.microsoft.com/office/powerpoint/2010/main" val="185090200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F9020F-5148-2BD7-348F-8C4B3A34A8B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F980487-9438-64E7-1DC9-0DFD8AFB3C44}"/>
              </a:ext>
            </a:extLst>
          </p:cNvPr>
          <p:cNvSpPr>
            <a:spLocks noGrp="1"/>
          </p:cNvSpPr>
          <p:nvPr>
            <p:ph type="title"/>
          </p:nvPr>
        </p:nvSpPr>
        <p:spPr>
          <a:xfrm>
            <a:off x="956826" y="1112969"/>
            <a:ext cx="3937298" cy="4166010"/>
          </a:xfrm>
        </p:spPr>
        <p:txBody>
          <a:bodyPr>
            <a:normAutofit/>
          </a:bodyPr>
          <a:lstStyle/>
          <a:p>
            <a:r>
              <a:rPr lang="es-MX">
                <a:solidFill>
                  <a:srgbClr val="FFFFFF"/>
                </a:solidFill>
              </a:rPr>
              <a:t>Elemento “breve término”</a:t>
            </a:r>
          </a:p>
        </p:txBody>
      </p:sp>
      <p:sp>
        <p:nvSpPr>
          <p:cNvPr id="13" name="Marcador de contenido 2">
            <a:extLst>
              <a:ext uri="{FF2B5EF4-FFF2-40B4-BE49-F238E27FC236}">
                <a16:creationId xmlns:a16="http://schemas.microsoft.com/office/drawing/2014/main" id="{B5425C59-B184-F28F-2A21-F4094F6762F2}"/>
              </a:ext>
            </a:extLst>
          </p:cNvPr>
          <p:cNvSpPr>
            <a:spLocks noGrp="1"/>
          </p:cNvSpPr>
          <p:nvPr>
            <p:ph idx="1"/>
          </p:nvPr>
        </p:nvSpPr>
        <p:spPr>
          <a:xfrm>
            <a:off x="1529255" y="820881"/>
            <a:ext cx="9705919" cy="4649754"/>
          </a:xfrm>
        </p:spPr>
        <p:txBody>
          <a:bodyPr anchor="t">
            <a:noAutofit/>
          </a:bodyPr>
          <a:lstStyle/>
          <a:p>
            <a:pPr marL="0" indent="0" algn="ctr">
              <a:buNone/>
            </a:pPr>
            <a:r>
              <a:rPr lang="es-MX" sz="2400" b="1" dirty="0"/>
              <a:t>Constitución Política de los Estados Unidos Mexicanos </a:t>
            </a:r>
          </a:p>
          <a:p>
            <a:pPr algn="just"/>
            <a:endParaRPr lang="es-MX" sz="2400" b="1" u="sng" dirty="0"/>
          </a:p>
          <a:p>
            <a:pPr marL="0" indent="0" algn="just">
              <a:buNone/>
            </a:pPr>
            <a:r>
              <a:rPr lang="es-MX" sz="2400" b="1" u="sng" dirty="0"/>
              <a:t>En ninguno de sus dispositivos jurídicos reserva al orden jurídico constitucional, o al parcial federal, ni a algún otro, la posibilidad de regular sobre el particular, de modo que, en principio, las entidades federativas pueden emitir una ley al respecto </a:t>
            </a:r>
            <a:r>
              <a:rPr lang="es-MX" sz="2400" dirty="0"/>
              <a:t>(sin invadir la esfera de algún otro orden jurídico parcial), además de que con ello no se estableció ninguna restricción ni suspensión del derecho de petición, ... Tesis: P./J. 5/2019 (10a.)</a:t>
            </a:r>
          </a:p>
        </p:txBody>
      </p:sp>
    </p:spTree>
    <p:extLst>
      <p:ext uri="{BB962C8B-B14F-4D97-AF65-F5344CB8AC3E}">
        <p14:creationId xmlns:p14="http://schemas.microsoft.com/office/powerpoint/2010/main" val="388950927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EDC4D6-BF24-EE33-F4FF-4CC3A080CD1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B962884-7B97-5B93-F6F3-BD43EF947A46}"/>
              </a:ext>
            </a:extLst>
          </p:cNvPr>
          <p:cNvSpPr>
            <a:spLocks noGrp="1"/>
          </p:cNvSpPr>
          <p:nvPr>
            <p:ph type="title"/>
          </p:nvPr>
        </p:nvSpPr>
        <p:spPr>
          <a:xfrm>
            <a:off x="1153618" y="1239927"/>
            <a:ext cx="4008586" cy="4680583"/>
          </a:xfrm>
        </p:spPr>
        <p:txBody>
          <a:bodyPr anchor="ctr">
            <a:normAutofit/>
          </a:bodyPr>
          <a:lstStyle/>
          <a:p>
            <a:r>
              <a:rPr lang="es-MX" sz="5200" dirty="0"/>
              <a:t>Elemento </a:t>
            </a:r>
            <a:r>
              <a:rPr lang="es-MX" sz="5200" b="1" i="1" dirty="0"/>
              <a:t>“breve término” </a:t>
            </a:r>
            <a:r>
              <a:rPr lang="es-MX" sz="5200" dirty="0"/>
              <a:t>en materia electoral</a:t>
            </a:r>
          </a:p>
        </p:txBody>
      </p:sp>
      <p:sp>
        <p:nvSpPr>
          <p:cNvPr id="36" name="Marcador de contenido 2">
            <a:extLst>
              <a:ext uri="{FF2B5EF4-FFF2-40B4-BE49-F238E27FC236}">
                <a16:creationId xmlns:a16="http://schemas.microsoft.com/office/drawing/2014/main" id="{870D8191-CAE3-512A-2FFD-861D4AD44E44}"/>
              </a:ext>
            </a:extLst>
          </p:cNvPr>
          <p:cNvSpPr>
            <a:spLocks noGrp="1"/>
          </p:cNvSpPr>
          <p:nvPr>
            <p:ph idx="1"/>
          </p:nvPr>
        </p:nvSpPr>
        <p:spPr>
          <a:xfrm>
            <a:off x="5774181" y="262465"/>
            <a:ext cx="5829240" cy="6106804"/>
          </a:xfrm>
        </p:spPr>
        <p:txBody>
          <a:bodyPr anchor="ctr">
            <a:normAutofit/>
          </a:bodyPr>
          <a:lstStyle/>
          <a:p>
            <a:pPr algn="just"/>
            <a:r>
              <a:rPr lang="es-MX" sz="2000" dirty="0"/>
              <a:t>La </a:t>
            </a:r>
            <a:r>
              <a:rPr lang="es-MX" sz="2000" b="1" dirty="0"/>
              <a:t>especial naturaleza de la materia electoral </a:t>
            </a:r>
            <a:r>
              <a:rPr lang="es-MX" sz="2000" dirty="0"/>
              <a:t>implica que esa expresión adquiera una connotación específica, sobre todo en los procesos electorales, </a:t>
            </a:r>
            <a:r>
              <a:rPr lang="es-MX" sz="2000" b="1" u="sng" dirty="0"/>
              <a:t>durante los cuales todos los días y horas son hábiles, aunado a que la legislación adjetiva electoral precisa plazos brevísimos para la interposición oportuna de los medios de impugnación</a:t>
            </a:r>
            <a:r>
              <a:rPr lang="es-MX" sz="2000" u="sng" dirty="0"/>
              <a:t>. </a:t>
            </a:r>
          </a:p>
          <a:p>
            <a:pPr algn="just"/>
            <a:endParaRPr lang="es-MX" sz="2000" u="sng" dirty="0"/>
          </a:p>
          <a:p>
            <a:pPr algn="just"/>
            <a:r>
              <a:rPr lang="es-MX" sz="2000" dirty="0"/>
              <a:t>Por tanto, para </a:t>
            </a:r>
            <a:r>
              <a:rPr lang="es-MX" sz="2000" b="1" dirty="0"/>
              <a:t>determinar el "breve término" a que se refiere el dispositivo constitucional, debe tomarse en cuenta, </a:t>
            </a:r>
            <a:r>
              <a:rPr lang="es-MX" sz="2000" b="1" dirty="0">
                <a:effectLst>
                  <a:outerShdw blurRad="38100" dist="38100" dir="2700000" algn="tl">
                    <a:srgbClr val="000000">
                      <a:alpha val="43137"/>
                    </a:srgbClr>
                  </a:outerShdw>
                </a:effectLst>
              </a:rPr>
              <a:t>en cada caso, esas circunstancias y con base en ello dar respuesta oportuna.</a:t>
            </a:r>
          </a:p>
        </p:txBody>
      </p:sp>
    </p:spTree>
    <p:extLst>
      <p:ext uri="{BB962C8B-B14F-4D97-AF65-F5344CB8AC3E}">
        <p14:creationId xmlns:p14="http://schemas.microsoft.com/office/powerpoint/2010/main" val="337075945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408FCF-7A33-7AB9-0273-E4A9F8330FD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B2B85F-14CA-B205-CFEE-0815437E64E4}"/>
              </a:ext>
            </a:extLst>
          </p:cNvPr>
          <p:cNvSpPr>
            <a:spLocks noGrp="1"/>
          </p:cNvSpPr>
          <p:nvPr>
            <p:ph type="title"/>
          </p:nvPr>
        </p:nvSpPr>
        <p:spPr>
          <a:xfrm>
            <a:off x="1755359" y="260806"/>
            <a:ext cx="9785000" cy="669360"/>
          </a:xfrm>
        </p:spPr>
        <p:txBody>
          <a:bodyPr anchor="b">
            <a:normAutofit fontScale="90000"/>
          </a:bodyPr>
          <a:lstStyle/>
          <a:p>
            <a:r>
              <a:rPr lang="es-MX" sz="4800" dirty="0"/>
              <a:t>Concepto inicial</a:t>
            </a:r>
          </a:p>
        </p:txBody>
      </p:sp>
      <p:sp>
        <p:nvSpPr>
          <p:cNvPr id="3" name="Marcador de contenido 2">
            <a:extLst>
              <a:ext uri="{FF2B5EF4-FFF2-40B4-BE49-F238E27FC236}">
                <a16:creationId xmlns:a16="http://schemas.microsoft.com/office/drawing/2014/main" id="{5B0A455D-5E92-049F-4DF1-EA06CF121EAD}"/>
              </a:ext>
            </a:extLst>
          </p:cNvPr>
          <p:cNvSpPr>
            <a:spLocks noGrp="1"/>
          </p:cNvSpPr>
          <p:nvPr>
            <p:ph idx="1"/>
          </p:nvPr>
        </p:nvSpPr>
        <p:spPr>
          <a:xfrm>
            <a:off x="1520240" y="1550427"/>
            <a:ext cx="8612965" cy="4920643"/>
          </a:xfrm>
        </p:spPr>
        <p:txBody>
          <a:bodyPr anchor="ctr">
            <a:noAutofit/>
          </a:bodyPr>
          <a:lstStyle/>
          <a:p>
            <a:pPr algn="just"/>
            <a:r>
              <a:rPr lang="es-MX" sz="2800" dirty="0"/>
              <a:t>El derecho de petición es un mecanismo jurídico y constitucional que permite a los ciudadanos dirigirse a las autoridades para solicitar información, hacer peticiones, plantear quejas o denuncias sobre asuntos de interés público. </a:t>
            </a:r>
          </a:p>
        </p:txBody>
      </p:sp>
    </p:spTree>
    <p:extLst>
      <p:ext uri="{BB962C8B-B14F-4D97-AF65-F5344CB8AC3E}">
        <p14:creationId xmlns:p14="http://schemas.microsoft.com/office/powerpoint/2010/main" val="35176112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a:extLst>
            <a:ext uri="{FF2B5EF4-FFF2-40B4-BE49-F238E27FC236}">
              <a16:creationId xmlns:a16="http://schemas.microsoft.com/office/drawing/2014/main" id="{D7BF7387-1A67-08B7-B9F9-668DFD89C219}"/>
            </a:ext>
          </a:extLst>
        </p:cNvPr>
        <p:cNvGrpSpPr/>
        <p:nvPr/>
      </p:nvGrpSpPr>
      <p:grpSpPr>
        <a:xfrm>
          <a:off x="0" y="0"/>
          <a:ext cx="0" cy="0"/>
          <a:chOff x="0" y="0"/>
          <a:chExt cx="0" cy="0"/>
        </a:xfrm>
      </p:grpSpPr>
      <p:sp useBgFill="1">
        <p:nvSpPr>
          <p:cNvPr id="77" name="Rectangle 10">
            <a:extLst>
              <a:ext uri="{FF2B5EF4-FFF2-40B4-BE49-F238E27FC236}">
                <a16:creationId xmlns:a16="http://schemas.microsoft.com/office/drawing/2014/main" id="{008ED74B-06F2-4BD5-838F-1AAD0033E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40758E1B-9EE3-7199-B73F-6D4AC1465EC9}"/>
              </a:ext>
            </a:extLst>
          </p:cNvPr>
          <p:cNvPicPr>
            <a:picLocks noChangeAspect="1"/>
          </p:cNvPicPr>
          <p:nvPr/>
        </p:nvPicPr>
        <p:blipFill>
          <a:blip r:embed="rId2">
            <a:duotone>
              <a:schemeClr val="bg2">
                <a:shade val="45000"/>
                <a:satMod val="135000"/>
              </a:schemeClr>
              <a:prstClr val="white"/>
            </a:duotone>
            <a:alphaModFix amt="40000"/>
          </a:blip>
          <a:srcRect t="14069" b="6425"/>
          <a:stretch/>
        </p:blipFill>
        <p:spPr>
          <a:xfrm>
            <a:off x="4334180" y="-1410932"/>
            <a:ext cx="12191980" cy="6857990"/>
          </a:xfrm>
          <a:prstGeom prst="rect">
            <a:avLst/>
          </a:prstGeom>
        </p:spPr>
      </p:pic>
      <p:grpSp>
        <p:nvGrpSpPr>
          <p:cNvPr id="78" name="Group 12">
            <a:extLst>
              <a:ext uri="{FF2B5EF4-FFF2-40B4-BE49-F238E27FC236}">
                <a16:creationId xmlns:a16="http://schemas.microsoft.com/office/drawing/2014/main" id="{E9F586E1-75B5-49B8-9A21-DD14CA0F69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9" name="Freeform 11">
              <a:extLst>
                <a:ext uri="{FF2B5EF4-FFF2-40B4-BE49-F238E27FC236}">
                  <a16:creationId xmlns:a16="http://schemas.microsoft.com/office/drawing/2014/main" id="{8ECF1231-6B06-42A7-9653-F6A738AACE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s-MX"/>
            </a:p>
          </p:txBody>
        </p:sp>
        <p:sp>
          <p:nvSpPr>
            <p:cNvPr id="80" name="Freeform 12">
              <a:extLst>
                <a:ext uri="{FF2B5EF4-FFF2-40B4-BE49-F238E27FC236}">
                  <a16:creationId xmlns:a16="http://schemas.microsoft.com/office/drawing/2014/main" id="{DD0D424C-4930-4745-B075-4AF5691E38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s-MX"/>
            </a:p>
          </p:txBody>
        </p:sp>
        <p:sp>
          <p:nvSpPr>
            <p:cNvPr id="81" name="Freeform 13">
              <a:extLst>
                <a:ext uri="{FF2B5EF4-FFF2-40B4-BE49-F238E27FC236}">
                  <a16:creationId xmlns:a16="http://schemas.microsoft.com/office/drawing/2014/main" id="{8CD110D4-7970-4333-ACA2-F5A0DFCE9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s-MX"/>
            </a:p>
          </p:txBody>
        </p:sp>
        <p:sp>
          <p:nvSpPr>
            <p:cNvPr id="82" name="Freeform 14">
              <a:extLst>
                <a:ext uri="{FF2B5EF4-FFF2-40B4-BE49-F238E27FC236}">
                  <a16:creationId xmlns:a16="http://schemas.microsoft.com/office/drawing/2014/main" id="{94C2DE85-6DF9-48B6-AC63-963A52242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s-MX"/>
            </a:p>
          </p:txBody>
        </p:sp>
        <p:sp>
          <p:nvSpPr>
            <p:cNvPr id="83" name="Freeform 15">
              <a:extLst>
                <a:ext uri="{FF2B5EF4-FFF2-40B4-BE49-F238E27FC236}">
                  <a16:creationId xmlns:a16="http://schemas.microsoft.com/office/drawing/2014/main" id="{2B527314-243D-423D-9285-A30290D18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s-MX"/>
            </a:p>
          </p:txBody>
        </p:sp>
        <p:sp>
          <p:nvSpPr>
            <p:cNvPr id="84" name="Freeform 16">
              <a:extLst>
                <a:ext uri="{FF2B5EF4-FFF2-40B4-BE49-F238E27FC236}">
                  <a16:creationId xmlns:a16="http://schemas.microsoft.com/office/drawing/2014/main" id="{857798C9-0A62-400E-B105-429ABFC4D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s-MX"/>
            </a:p>
          </p:txBody>
        </p:sp>
        <p:sp>
          <p:nvSpPr>
            <p:cNvPr id="85" name="Freeform 17">
              <a:extLst>
                <a:ext uri="{FF2B5EF4-FFF2-40B4-BE49-F238E27FC236}">
                  <a16:creationId xmlns:a16="http://schemas.microsoft.com/office/drawing/2014/main" id="{40E214F1-D642-41FF-8FBB-F1484108E9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s-MX"/>
            </a:p>
          </p:txBody>
        </p:sp>
        <p:sp>
          <p:nvSpPr>
            <p:cNvPr id="86" name="Freeform 18">
              <a:extLst>
                <a:ext uri="{FF2B5EF4-FFF2-40B4-BE49-F238E27FC236}">
                  <a16:creationId xmlns:a16="http://schemas.microsoft.com/office/drawing/2014/main" id="{24EBEFE9-8F4F-41C2-9022-FF9730C4E0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s-MX"/>
            </a:p>
          </p:txBody>
        </p:sp>
        <p:sp>
          <p:nvSpPr>
            <p:cNvPr id="87" name="Freeform 19">
              <a:extLst>
                <a:ext uri="{FF2B5EF4-FFF2-40B4-BE49-F238E27FC236}">
                  <a16:creationId xmlns:a16="http://schemas.microsoft.com/office/drawing/2014/main" id="{389BEA2F-6457-431A-941E-840A670CA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s-MX"/>
            </a:p>
          </p:txBody>
        </p:sp>
        <p:sp>
          <p:nvSpPr>
            <p:cNvPr id="88" name="Freeform 20">
              <a:extLst>
                <a:ext uri="{FF2B5EF4-FFF2-40B4-BE49-F238E27FC236}">
                  <a16:creationId xmlns:a16="http://schemas.microsoft.com/office/drawing/2014/main" id="{D32D9258-EB54-414B-A2D5-458339569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s-MX"/>
            </a:p>
          </p:txBody>
        </p:sp>
        <p:sp>
          <p:nvSpPr>
            <p:cNvPr id="89" name="Freeform 21">
              <a:extLst>
                <a:ext uri="{FF2B5EF4-FFF2-40B4-BE49-F238E27FC236}">
                  <a16:creationId xmlns:a16="http://schemas.microsoft.com/office/drawing/2014/main" id="{495967EF-C4BF-4A5F-90E5-A603A6654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s-MX"/>
            </a:p>
          </p:txBody>
        </p:sp>
        <p:sp>
          <p:nvSpPr>
            <p:cNvPr id="90" name="Freeform 22">
              <a:extLst>
                <a:ext uri="{FF2B5EF4-FFF2-40B4-BE49-F238E27FC236}">
                  <a16:creationId xmlns:a16="http://schemas.microsoft.com/office/drawing/2014/main" id="{253675EB-03CE-4B59-BEBD-4D0D98710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s-MX"/>
            </a:p>
          </p:txBody>
        </p:sp>
      </p:grpSp>
      <p:sp>
        <p:nvSpPr>
          <p:cNvPr id="2" name="Título 1">
            <a:extLst>
              <a:ext uri="{FF2B5EF4-FFF2-40B4-BE49-F238E27FC236}">
                <a16:creationId xmlns:a16="http://schemas.microsoft.com/office/drawing/2014/main" id="{8C7D1D89-2DBF-0E08-9A45-39393CF14884}"/>
              </a:ext>
            </a:extLst>
          </p:cNvPr>
          <p:cNvSpPr>
            <a:spLocks noGrp="1"/>
          </p:cNvSpPr>
          <p:nvPr>
            <p:ph type="title"/>
          </p:nvPr>
        </p:nvSpPr>
        <p:spPr>
          <a:xfrm>
            <a:off x="1809372" y="0"/>
            <a:ext cx="3053979" cy="771559"/>
          </a:xfrm>
        </p:spPr>
        <p:txBody>
          <a:bodyPr>
            <a:normAutofit/>
          </a:bodyPr>
          <a:lstStyle/>
          <a:p>
            <a:r>
              <a:rPr lang="es-MX" dirty="0"/>
              <a:t>Elementos </a:t>
            </a:r>
          </a:p>
        </p:txBody>
      </p:sp>
      <p:grpSp>
        <p:nvGrpSpPr>
          <p:cNvPr id="91" name="Group 26">
            <a:extLst>
              <a:ext uri="{FF2B5EF4-FFF2-40B4-BE49-F238E27FC236}">
                <a16:creationId xmlns:a16="http://schemas.microsoft.com/office/drawing/2014/main" id="{F9CAF6A1-77C7-4ABC-9E4A-E74A8DB16D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92" name="Freeform 27">
              <a:extLst>
                <a:ext uri="{FF2B5EF4-FFF2-40B4-BE49-F238E27FC236}">
                  <a16:creationId xmlns:a16="http://schemas.microsoft.com/office/drawing/2014/main" id="{6B3F65AF-943F-4D0E-B890-AA058F48B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s-MX"/>
            </a:p>
          </p:txBody>
        </p:sp>
        <p:sp>
          <p:nvSpPr>
            <p:cNvPr id="93" name="Freeform 28">
              <a:extLst>
                <a:ext uri="{FF2B5EF4-FFF2-40B4-BE49-F238E27FC236}">
                  <a16:creationId xmlns:a16="http://schemas.microsoft.com/office/drawing/2014/main" id="{660B5807-5995-44AD-9E16-10337DC83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s-MX"/>
            </a:p>
          </p:txBody>
        </p:sp>
        <p:sp>
          <p:nvSpPr>
            <p:cNvPr id="94" name="Freeform 29">
              <a:extLst>
                <a:ext uri="{FF2B5EF4-FFF2-40B4-BE49-F238E27FC236}">
                  <a16:creationId xmlns:a16="http://schemas.microsoft.com/office/drawing/2014/main" id="{E80AC2A9-A86D-45A4-B218-B52F22B3E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s-MX"/>
            </a:p>
          </p:txBody>
        </p:sp>
        <p:sp>
          <p:nvSpPr>
            <p:cNvPr id="95" name="Freeform 30">
              <a:extLst>
                <a:ext uri="{FF2B5EF4-FFF2-40B4-BE49-F238E27FC236}">
                  <a16:creationId xmlns:a16="http://schemas.microsoft.com/office/drawing/2014/main" id="{2DB7D344-D8A0-46BE-8BD4-70DEC451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s-MX"/>
            </a:p>
          </p:txBody>
        </p:sp>
        <p:sp>
          <p:nvSpPr>
            <p:cNvPr id="96" name="Freeform 31">
              <a:extLst>
                <a:ext uri="{FF2B5EF4-FFF2-40B4-BE49-F238E27FC236}">
                  <a16:creationId xmlns:a16="http://schemas.microsoft.com/office/drawing/2014/main" id="{90B7E18B-6B64-4711-94DE-715DE0CB7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s-MX"/>
            </a:p>
          </p:txBody>
        </p:sp>
        <p:sp>
          <p:nvSpPr>
            <p:cNvPr id="97" name="Freeform 32">
              <a:extLst>
                <a:ext uri="{FF2B5EF4-FFF2-40B4-BE49-F238E27FC236}">
                  <a16:creationId xmlns:a16="http://schemas.microsoft.com/office/drawing/2014/main" id="{7CCF1B9C-A47F-4AC1-8164-F13CD428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s-MX"/>
            </a:p>
          </p:txBody>
        </p:sp>
        <p:sp>
          <p:nvSpPr>
            <p:cNvPr id="98" name="Freeform 33">
              <a:extLst>
                <a:ext uri="{FF2B5EF4-FFF2-40B4-BE49-F238E27FC236}">
                  <a16:creationId xmlns:a16="http://schemas.microsoft.com/office/drawing/2014/main" id="{A7694E0F-733F-4E78-A250-B7840DA0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s-MX"/>
            </a:p>
          </p:txBody>
        </p:sp>
        <p:sp>
          <p:nvSpPr>
            <p:cNvPr id="99" name="Freeform 34">
              <a:extLst>
                <a:ext uri="{FF2B5EF4-FFF2-40B4-BE49-F238E27FC236}">
                  <a16:creationId xmlns:a16="http://schemas.microsoft.com/office/drawing/2014/main" id="{7DE4B38A-BCE4-48FC-9109-41F73413B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s-MX"/>
            </a:p>
          </p:txBody>
        </p:sp>
        <p:sp>
          <p:nvSpPr>
            <p:cNvPr id="100" name="Freeform 35">
              <a:extLst>
                <a:ext uri="{FF2B5EF4-FFF2-40B4-BE49-F238E27FC236}">
                  <a16:creationId xmlns:a16="http://schemas.microsoft.com/office/drawing/2014/main" id="{36605C57-20A9-46A2-A6DB-2EA83ADC9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s-MX"/>
            </a:p>
          </p:txBody>
        </p:sp>
        <p:sp>
          <p:nvSpPr>
            <p:cNvPr id="101" name="Freeform 36">
              <a:extLst>
                <a:ext uri="{FF2B5EF4-FFF2-40B4-BE49-F238E27FC236}">
                  <a16:creationId xmlns:a16="http://schemas.microsoft.com/office/drawing/2014/main" id="{23EFA4B2-9313-4409-9BAE-FC04D2AF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s-MX"/>
            </a:p>
          </p:txBody>
        </p:sp>
        <p:sp>
          <p:nvSpPr>
            <p:cNvPr id="102" name="Freeform 37">
              <a:extLst>
                <a:ext uri="{FF2B5EF4-FFF2-40B4-BE49-F238E27FC236}">
                  <a16:creationId xmlns:a16="http://schemas.microsoft.com/office/drawing/2014/main" id="{C8A794CC-8846-4A65-8227-1001468DB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s-MX"/>
            </a:p>
          </p:txBody>
        </p:sp>
        <p:sp>
          <p:nvSpPr>
            <p:cNvPr id="103" name="Freeform 38">
              <a:extLst>
                <a:ext uri="{FF2B5EF4-FFF2-40B4-BE49-F238E27FC236}">
                  <a16:creationId xmlns:a16="http://schemas.microsoft.com/office/drawing/2014/main" id="{87046215-2C6C-4EFD-9689-6EBF98CA9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s-MX"/>
            </a:p>
          </p:txBody>
        </p:sp>
      </p:grpSp>
      <p:sp>
        <p:nvSpPr>
          <p:cNvPr id="104" name="Rectangle 40">
            <a:extLst>
              <a:ext uri="{FF2B5EF4-FFF2-40B4-BE49-F238E27FC236}">
                <a16:creationId xmlns:a16="http://schemas.microsoft.com/office/drawing/2014/main" id="{CC9387DA-2D8E-4E5D-BD65-274370B65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105" name="Freeform 11">
            <a:extLst>
              <a:ext uri="{FF2B5EF4-FFF2-40B4-BE49-F238E27FC236}">
                <a16:creationId xmlns:a16="http://schemas.microsoft.com/office/drawing/2014/main" id="{18BFC65B-9706-4EE1-8B75-FEEC1C530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s-MX"/>
          </a:p>
        </p:txBody>
      </p:sp>
      <p:graphicFrame>
        <p:nvGraphicFramePr>
          <p:cNvPr id="5" name="Marcador de contenido 2">
            <a:extLst>
              <a:ext uri="{FF2B5EF4-FFF2-40B4-BE49-F238E27FC236}">
                <a16:creationId xmlns:a16="http://schemas.microsoft.com/office/drawing/2014/main" id="{72F99667-8003-D2B1-5727-9863D1BA46B8}"/>
              </a:ext>
            </a:extLst>
          </p:cNvPr>
          <p:cNvGraphicFramePr>
            <a:graphicFrameLocks noGrp="1"/>
          </p:cNvGraphicFramePr>
          <p:nvPr>
            <p:ph idx="1"/>
            <p:extLst>
              <p:ext uri="{D42A27DB-BD31-4B8C-83A1-F6EECF244321}">
                <p14:modId xmlns:p14="http://schemas.microsoft.com/office/powerpoint/2010/main" val="612255182"/>
              </p:ext>
            </p:extLst>
          </p:nvPr>
        </p:nvGraphicFramePr>
        <p:xfrm>
          <a:off x="1055627" y="731243"/>
          <a:ext cx="11084881" cy="5789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359724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04331F-82B1-28C5-E975-4E841AE0C6B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E422AE-B08A-F8BA-A1A0-EB2615AB3D53}"/>
              </a:ext>
            </a:extLst>
          </p:cNvPr>
          <p:cNvSpPr>
            <a:spLocks noGrp="1"/>
          </p:cNvSpPr>
          <p:nvPr>
            <p:ph type="title"/>
          </p:nvPr>
        </p:nvSpPr>
        <p:spPr>
          <a:xfrm>
            <a:off x="1685544" y="-15766"/>
            <a:ext cx="3895449" cy="1014984"/>
          </a:xfrm>
        </p:spPr>
        <p:txBody>
          <a:bodyPr anchor="b">
            <a:normAutofit/>
          </a:bodyPr>
          <a:lstStyle/>
          <a:p>
            <a:r>
              <a:rPr lang="es-MX" dirty="0"/>
              <a:t>Elementos </a:t>
            </a:r>
          </a:p>
        </p:txBody>
      </p:sp>
      <p:graphicFrame>
        <p:nvGraphicFramePr>
          <p:cNvPr id="4" name="Marcador de contenido 3">
            <a:extLst>
              <a:ext uri="{FF2B5EF4-FFF2-40B4-BE49-F238E27FC236}">
                <a16:creationId xmlns:a16="http://schemas.microsoft.com/office/drawing/2014/main" id="{0D4444DA-4247-2898-88F5-AD2CC006ACA7}"/>
              </a:ext>
            </a:extLst>
          </p:cNvPr>
          <p:cNvGraphicFramePr>
            <a:graphicFrameLocks noGrp="1"/>
          </p:cNvGraphicFramePr>
          <p:nvPr>
            <p:ph idx="1"/>
            <p:extLst>
              <p:ext uri="{D42A27DB-BD31-4B8C-83A1-F6EECF244321}">
                <p14:modId xmlns:p14="http://schemas.microsoft.com/office/powerpoint/2010/main" val="1312877575"/>
              </p:ext>
            </p:extLst>
          </p:nvPr>
        </p:nvGraphicFramePr>
        <p:xfrm>
          <a:off x="396766" y="999218"/>
          <a:ext cx="10907110" cy="5355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432673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4D3E27-EE95-3336-06D4-AB9D27794A5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7F4372A-E1CD-F6DD-15F7-9D0B58EF6DF5}"/>
              </a:ext>
            </a:extLst>
          </p:cNvPr>
          <p:cNvSpPr>
            <a:spLocks noGrp="1"/>
          </p:cNvSpPr>
          <p:nvPr>
            <p:ph type="title"/>
          </p:nvPr>
        </p:nvSpPr>
        <p:spPr>
          <a:xfrm>
            <a:off x="1172325" y="66718"/>
            <a:ext cx="4923676" cy="626965"/>
          </a:xfrm>
        </p:spPr>
        <p:txBody>
          <a:bodyPr anchor="b">
            <a:normAutofit fontScale="90000"/>
          </a:bodyPr>
          <a:lstStyle/>
          <a:p>
            <a:r>
              <a:rPr lang="es-MX" dirty="0"/>
              <a:t>Elementos </a:t>
            </a:r>
          </a:p>
        </p:txBody>
      </p:sp>
      <p:graphicFrame>
        <p:nvGraphicFramePr>
          <p:cNvPr id="5" name="Marcador de contenido 2">
            <a:extLst>
              <a:ext uri="{FF2B5EF4-FFF2-40B4-BE49-F238E27FC236}">
                <a16:creationId xmlns:a16="http://schemas.microsoft.com/office/drawing/2014/main" id="{F70E27AC-7EDA-43B8-EEB6-40F8914C5537}"/>
              </a:ext>
            </a:extLst>
          </p:cNvPr>
          <p:cNvGraphicFramePr>
            <a:graphicFrameLocks noGrp="1"/>
          </p:cNvGraphicFramePr>
          <p:nvPr>
            <p:ph idx="1"/>
            <p:extLst>
              <p:ext uri="{D42A27DB-BD31-4B8C-83A1-F6EECF244321}">
                <p14:modId xmlns:p14="http://schemas.microsoft.com/office/powerpoint/2010/main" val="1942070616"/>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86760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E8F7C5-7033-7198-D6E8-5751B0BD75F8}"/>
              </a:ext>
            </a:extLst>
          </p:cNvPr>
          <p:cNvSpPr>
            <a:spLocks noGrp="1"/>
          </p:cNvSpPr>
          <p:nvPr>
            <p:ph type="title"/>
          </p:nvPr>
        </p:nvSpPr>
        <p:spPr>
          <a:xfrm>
            <a:off x="1373515" y="115086"/>
            <a:ext cx="8842540" cy="1110944"/>
          </a:xfrm>
        </p:spPr>
        <p:txBody>
          <a:bodyPr anchor="t">
            <a:normAutofit/>
          </a:bodyPr>
          <a:lstStyle/>
          <a:p>
            <a:r>
              <a:rPr lang="es-MX" dirty="0"/>
              <a:t>Petición en forma electrónica</a:t>
            </a:r>
          </a:p>
        </p:txBody>
      </p:sp>
      <p:sp>
        <p:nvSpPr>
          <p:cNvPr id="3" name="Marcador de contenido 2">
            <a:extLst>
              <a:ext uri="{FF2B5EF4-FFF2-40B4-BE49-F238E27FC236}">
                <a16:creationId xmlns:a16="http://schemas.microsoft.com/office/drawing/2014/main" id="{24594057-6F22-13C7-0587-09ADBBC11C1B}"/>
              </a:ext>
            </a:extLst>
          </p:cNvPr>
          <p:cNvSpPr>
            <a:spLocks noGrp="1"/>
          </p:cNvSpPr>
          <p:nvPr>
            <p:ph idx="1"/>
          </p:nvPr>
        </p:nvSpPr>
        <p:spPr>
          <a:xfrm>
            <a:off x="522890" y="880109"/>
            <a:ext cx="11146220" cy="5977891"/>
          </a:xfrm>
        </p:spPr>
        <p:txBody>
          <a:bodyPr anchor="t">
            <a:normAutofit lnSpcReduction="10000"/>
          </a:bodyPr>
          <a:lstStyle/>
          <a:p>
            <a:pPr algn="just">
              <a:buFont typeface="Wingdings" panose="05000000000000000000" pitchFamily="2" charset="2"/>
              <a:buChar char="q"/>
            </a:pPr>
            <a:r>
              <a:rPr lang="es-MX" sz="2200" dirty="0"/>
              <a:t>El derecho de petición de los particulares ante las autoridades puede ejercerse tanto por escrito como electrónica o digitalmente, a fin de garantizar ese derecho humano, ya que limitarlo sólo a estos últimos medios genera discriminación. Tesis: XVII.2o.P.A.25 A (11a.).</a:t>
            </a:r>
          </a:p>
          <a:p>
            <a:pPr algn="just">
              <a:buFont typeface="Wingdings" panose="05000000000000000000" pitchFamily="2" charset="2"/>
              <a:buChar char="q"/>
            </a:pPr>
            <a:endParaRPr lang="es-MX" sz="2200" dirty="0"/>
          </a:p>
          <a:p>
            <a:pPr algn="just">
              <a:buFont typeface="Wingdings" panose="05000000000000000000" pitchFamily="2" charset="2"/>
              <a:buChar char="q"/>
            </a:pPr>
            <a:r>
              <a:rPr lang="es-MX" sz="2200" dirty="0"/>
              <a:t>El artículo 8o. de la Constitución Política de los Estados Unidos Mexicanos prevé el derecho humano a que toda petición por escrito, pacífica y respetuosa, como un mínimo de garantía, se responda en breve término al particular, </a:t>
            </a:r>
            <a:r>
              <a:rPr lang="es-MX" sz="2200" b="1" u="sng" dirty="0"/>
              <a:t>sin limitarlo a presentar una solicitud o petición de una manera específica, como puede ser únicamente en forma electrónica</a:t>
            </a:r>
            <a:r>
              <a:rPr lang="es-MX" sz="2200" dirty="0"/>
              <a:t>, pues con ello se generaría una </a:t>
            </a:r>
            <a:r>
              <a:rPr lang="es-MX" sz="2200" i="1" dirty="0">
                <a:effectLst>
                  <a:outerShdw blurRad="38100" dist="38100" dir="2700000" algn="tl">
                    <a:srgbClr val="000000">
                      <a:alpha val="43137"/>
                    </a:srgbClr>
                  </a:outerShdw>
                </a:effectLst>
              </a:rPr>
              <a:t>discriminación que puede culminar en exclusión social</a:t>
            </a:r>
            <a:r>
              <a:rPr lang="es-MX" sz="2200" dirty="0"/>
              <a:t>, circunscribiendo la oportunidad para que sólo un sector de la población que tenga acceso a las tecnologías de la información y comunicación pueda ejercerlo, apartándose de manera injustificada al otro sector que no tiene acceso a aparatos tecnológicos o si los tiene no tenga aptitud o conocimiento para utilizarlos, lo que provoca una brecha digital entre las personas que tienen acceso a Internet y las que no para acceder, en este caso, a realizar solicitudes o peticiones a instituciones públicas. </a:t>
            </a:r>
          </a:p>
          <a:p>
            <a:endParaRPr lang="es-MX" sz="1100" dirty="0"/>
          </a:p>
        </p:txBody>
      </p:sp>
    </p:spTree>
    <p:extLst>
      <p:ext uri="{BB962C8B-B14F-4D97-AF65-F5344CB8AC3E}">
        <p14:creationId xmlns:p14="http://schemas.microsoft.com/office/powerpoint/2010/main" val="188913482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83C675-D3E5-2CCB-D37A-B9467A4AEA4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2960F19-1055-F25B-6020-ED2E1D63A375}"/>
              </a:ext>
            </a:extLst>
          </p:cNvPr>
          <p:cNvSpPr>
            <a:spLocks noGrp="1"/>
          </p:cNvSpPr>
          <p:nvPr>
            <p:ph type="title"/>
          </p:nvPr>
        </p:nvSpPr>
        <p:spPr>
          <a:xfrm>
            <a:off x="1373515" y="115086"/>
            <a:ext cx="8842540" cy="1110944"/>
          </a:xfrm>
        </p:spPr>
        <p:txBody>
          <a:bodyPr anchor="t">
            <a:normAutofit/>
          </a:bodyPr>
          <a:lstStyle/>
          <a:p>
            <a:r>
              <a:rPr lang="es-MX" dirty="0"/>
              <a:t>Petición en forma electrónica</a:t>
            </a:r>
          </a:p>
        </p:txBody>
      </p:sp>
      <p:sp>
        <p:nvSpPr>
          <p:cNvPr id="3" name="Marcador de contenido 2">
            <a:extLst>
              <a:ext uri="{FF2B5EF4-FFF2-40B4-BE49-F238E27FC236}">
                <a16:creationId xmlns:a16="http://schemas.microsoft.com/office/drawing/2014/main" id="{D5088018-7096-FF1F-E93E-B34BE37B96E9}"/>
              </a:ext>
            </a:extLst>
          </p:cNvPr>
          <p:cNvSpPr>
            <a:spLocks noGrp="1"/>
          </p:cNvSpPr>
          <p:nvPr>
            <p:ph idx="1"/>
          </p:nvPr>
        </p:nvSpPr>
        <p:spPr>
          <a:xfrm>
            <a:off x="1253358" y="1933639"/>
            <a:ext cx="9685283" cy="2990721"/>
          </a:xfrm>
        </p:spPr>
        <p:txBody>
          <a:bodyPr anchor="t">
            <a:normAutofit fontScale="92500" lnSpcReduction="20000"/>
          </a:bodyPr>
          <a:lstStyle/>
          <a:p>
            <a:pPr algn="just"/>
            <a:r>
              <a:rPr lang="es-MX" sz="2400" b="1" dirty="0"/>
              <a:t>No se puede partir de la base de que todas las personas cuentan con los mismos recursos y tienen acceso a sistemas electrónicos</a:t>
            </a:r>
          </a:p>
          <a:p>
            <a:pPr algn="just"/>
            <a:endParaRPr lang="es-MX" sz="2400" b="1" dirty="0"/>
          </a:p>
          <a:p>
            <a:pPr algn="just"/>
            <a:r>
              <a:rPr lang="es-MX" sz="2400" dirty="0"/>
              <a:t>Hay que considerar a quienes tienen dificultades físicas, a los adultos mayores, a las personas de bajos recursos que residen en regiones menos desarrolladas y a aquellos que viven en zonas rurales, lo que dificulta ejercitar su derecho de petición a través de medios digitales, por lo que para ello también debe permitirse la recepción de las solicitudes presentadas por escrito.</a:t>
            </a:r>
          </a:p>
          <a:p>
            <a:endParaRPr lang="es-MX" sz="1100" dirty="0"/>
          </a:p>
        </p:txBody>
      </p:sp>
    </p:spTree>
    <p:extLst>
      <p:ext uri="{BB962C8B-B14F-4D97-AF65-F5344CB8AC3E}">
        <p14:creationId xmlns:p14="http://schemas.microsoft.com/office/powerpoint/2010/main" val="396789992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E81D0E-1554-C199-F53C-DA4BD0664C41}"/>
              </a:ext>
            </a:extLst>
          </p:cNvPr>
          <p:cNvSpPr>
            <a:spLocks noGrp="1"/>
          </p:cNvSpPr>
          <p:nvPr>
            <p:ph type="title"/>
          </p:nvPr>
        </p:nvSpPr>
        <p:spPr>
          <a:xfrm>
            <a:off x="2134581" y="31531"/>
            <a:ext cx="4559425" cy="564034"/>
          </a:xfrm>
        </p:spPr>
        <p:txBody>
          <a:bodyPr anchor="ctr">
            <a:normAutofit fontScale="90000"/>
          </a:bodyPr>
          <a:lstStyle/>
          <a:p>
            <a:r>
              <a:rPr lang="es-MX" sz="4000" dirty="0"/>
              <a:t>Titulares</a:t>
            </a:r>
          </a:p>
        </p:txBody>
      </p:sp>
      <p:sp>
        <p:nvSpPr>
          <p:cNvPr id="3" name="Marcador de contenido 2">
            <a:extLst>
              <a:ext uri="{FF2B5EF4-FFF2-40B4-BE49-F238E27FC236}">
                <a16:creationId xmlns:a16="http://schemas.microsoft.com/office/drawing/2014/main" id="{747B8E6C-BF6C-98F3-E8A5-67B7DF2400EF}"/>
              </a:ext>
            </a:extLst>
          </p:cNvPr>
          <p:cNvSpPr>
            <a:spLocks noGrp="1"/>
          </p:cNvSpPr>
          <p:nvPr>
            <p:ph idx="1"/>
          </p:nvPr>
        </p:nvSpPr>
        <p:spPr>
          <a:xfrm>
            <a:off x="669546" y="1242684"/>
            <a:ext cx="10523971" cy="3979585"/>
          </a:xfrm>
        </p:spPr>
        <p:txBody>
          <a:bodyPr anchor="ctr">
            <a:normAutofit fontScale="92500" lnSpcReduction="10000"/>
          </a:bodyPr>
          <a:lstStyle/>
          <a:p>
            <a:pPr algn="just"/>
            <a:r>
              <a:rPr lang="es-MX" sz="2400" dirty="0"/>
              <a:t>La </a:t>
            </a:r>
            <a:r>
              <a:rPr lang="es-MX" sz="2400" b="1" dirty="0"/>
              <a:t>ciudadanía</a:t>
            </a:r>
            <a:r>
              <a:rPr lang="es-MX" sz="2400" dirty="0"/>
              <a:t> el requisito específico para ejercer los derechos políticos.</a:t>
            </a:r>
          </a:p>
          <a:p>
            <a:pPr algn="just"/>
            <a:r>
              <a:rPr lang="es-MX" sz="2400" dirty="0"/>
              <a:t>La calidad de ciudadanos coloca a los individuos en una categoría elevada en el conjunto de los nacionales, puesto que es una expresión de las relaciones políticas entre el individuo y el Estado. </a:t>
            </a:r>
          </a:p>
          <a:p>
            <a:pPr algn="just"/>
            <a:r>
              <a:rPr lang="es-MX" sz="2400" dirty="0"/>
              <a:t>Requiere por ello, en primer lugar, la condición de nacional, de mexicano, dado que su concesión se corresponderá con una participación en la vida del Estado mexicano, y ello exige interés por parte del sujeto; pero además, requiere de cierta edad y una calidad personal: tener un modo honesto de vivir, características que permitirán asegurar la capacidad del individuo para participar en esa relación ciudadano-Estado.</a:t>
            </a:r>
          </a:p>
          <a:p>
            <a:endParaRPr lang="es-MX" sz="1400" dirty="0"/>
          </a:p>
        </p:txBody>
      </p:sp>
    </p:spTree>
    <p:extLst>
      <p:ext uri="{BB962C8B-B14F-4D97-AF65-F5344CB8AC3E}">
        <p14:creationId xmlns:p14="http://schemas.microsoft.com/office/powerpoint/2010/main" val="148627156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658AE7-D3E3-3ED2-1BB6-A92D2185D52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430FAD0-0C3C-9A6E-D2C8-4ADD27C0824C}"/>
              </a:ext>
            </a:extLst>
          </p:cNvPr>
          <p:cNvSpPr>
            <a:spLocks noGrp="1"/>
          </p:cNvSpPr>
          <p:nvPr>
            <p:ph type="title"/>
          </p:nvPr>
        </p:nvSpPr>
        <p:spPr>
          <a:xfrm>
            <a:off x="7534596" y="4293940"/>
            <a:ext cx="2129666" cy="1019039"/>
          </a:xfrm>
        </p:spPr>
        <p:txBody>
          <a:bodyPr anchor="b">
            <a:normAutofit/>
          </a:bodyPr>
          <a:lstStyle/>
          <a:p>
            <a:r>
              <a:rPr lang="es-MX" sz="3600" dirty="0"/>
              <a:t>Titulares</a:t>
            </a:r>
          </a:p>
        </p:txBody>
      </p:sp>
      <p:sp>
        <p:nvSpPr>
          <p:cNvPr id="3" name="Marcador de contenido 2">
            <a:extLst>
              <a:ext uri="{FF2B5EF4-FFF2-40B4-BE49-F238E27FC236}">
                <a16:creationId xmlns:a16="http://schemas.microsoft.com/office/drawing/2014/main" id="{D7ED6EFB-AD13-E780-752B-944BB7611D7C}"/>
              </a:ext>
            </a:extLst>
          </p:cNvPr>
          <p:cNvSpPr>
            <a:spLocks noGrp="1"/>
          </p:cNvSpPr>
          <p:nvPr>
            <p:ph idx="1"/>
          </p:nvPr>
        </p:nvSpPr>
        <p:spPr>
          <a:xfrm>
            <a:off x="1560786" y="362607"/>
            <a:ext cx="4712298" cy="6148552"/>
          </a:xfrm>
        </p:spPr>
        <p:txBody>
          <a:bodyPr anchor="ctr">
            <a:noAutofit/>
          </a:bodyPr>
          <a:lstStyle/>
          <a:p>
            <a:pPr algn="just"/>
            <a:r>
              <a:rPr lang="es-MX" sz="2400" dirty="0"/>
              <a:t>El </a:t>
            </a:r>
            <a:r>
              <a:rPr lang="es-MX" sz="2400" b="1" dirty="0"/>
              <a:t>derecho de petición en materia política, no sólo corresponde a los ciudadanos en lo individual, sino también a los partidos políticos, por su naturaleza, funciones y finalidades constitucionales y legales. </a:t>
            </a:r>
            <a:endParaRPr lang="es-MX" sz="2400" dirty="0"/>
          </a:p>
        </p:txBody>
      </p:sp>
      <p:pic>
        <p:nvPicPr>
          <p:cNvPr id="5" name="Imagen 4" descr="Logotipo&#10;&#10;Descripción generada automáticamente con confianza media">
            <a:extLst>
              <a:ext uri="{FF2B5EF4-FFF2-40B4-BE49-F238E27FC236}">
                <a16:creationId xmlns:a16="http://schemas.microsoft.com/office/drawing/2014/main" id="{75BD7885-37B8-FF79-53B3-609FEA27BD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7196" y="152750"/>
            <a:ext cx="5628018" cy="3756702"/>
          </a:xfrm>
          <a:prstGeom prst="rect">
            <a:avLst/>
          </a:prstGeom>
        </p:spPr>
      </p:pic>
    </p:spTree>
    <p:extLst>
      <p:ext uri="{BB962C8B-B14F-4D97-AF65-F5344CB8AC3E}">
        <p14:creationId xmlns:p14="http://schemas.microsoft.com/office/powerpoint/2010/main" val="424989266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6682F8-65C9-185B-F29A-7A60822C4B4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D2A2F4-FD31-346D-8A38-1FDA3E7C2EEE}"/>
              </a:ext>
            </a:extLst>
          </p:cNvPr>
          <p:cNvSpPr>
            <a:spLocks noGrp="1"/>
          </p:cNvSpPr>
          <p:nvPr>
            <p:ph type="title"/>
          </p:nvPr>
        </p:nvSpPr>
        <p:spPr>
          <a:xfrm>
            <a:off x="7534596" y="4293940"/>
            <a:ext cx="2129666" cy="1019039"/>
          </a:xfrm>
        </p:spPr>
        <p:txBody>
          <a:bodyPr anchor="b">
            <a:normAutofit/>
          </a:bodyPr>
          <a:lstStyle/>
          <a:p>
            <a:r>
              <a:rPr lang="es-MX" sz="3600" dirty="0"/>
              <a:t>Titulares</a:t>
            </a:r>
          </a:p>
        </p:txBody>
      </p:sp>
      <p:sp>
        <p:nvSpPr>
          <p:cNvPr id="3" name="Marcador de contenido 2">
            <a:extLst>
              <a:ext uri="{FF2B5EF4-FFF2-40B4-BE49-F238E27FC236}">
                <a16:creationId xmlns:a16="http://schemas.microsoft.com/office/drawing/2014/main" id="{57FE6F95-C350-8FA1-2714-53FC9742560B}"/>
              </a:ext>
            </a:extLst>
          </p:cNvPr>
          <p:cNvSpPr>
            <a:spLocks noGrp="1"/>
          </p:cNvSpPr>
          <p:nvPr>
            <p:ph idx="1"/>
          </p:nvPr>
        </p:nvSpPr>
        <p:spPr>
          <a:xfrm>
            <a:off x="804041" y="362607"/>
            <a:ext cx="5469043" cy="6148552"/>
          </a:xfrm>
        </p:spPr>
        <p:txBody>
          <a:bodyPr anchor="ctr">
            <a:noAutofit/>
          </a:bodyPr>
          <a:lstStyle/>
          <a:p>
            <a:pPr algn="just"/>
            <a:r>
              <a:rPr lang="es-MX" dirty="0"/>
              <a:t>Si los partidos políticos son formas de asociación ciudadana, no puede negarse que están facultados, a través de sus legítimos representantes, para acudir ante las autoridades políticas, y en forma más concreta ante las autoridades electorales, a realizar alguna solicitud o petición, referente a cuestiones político-electorales, y que al no existir restricción, ésta necesariamente tendrá que resolverse (Jurisprudencia 26/2002).</a:t>
            </a:r>
          </a:p>
          <a:p>
            <a:pPr algn="just"/>
            <a:r>
              <a:rPr lang="es-MX" dirty="0"/>
              <a:t>El derecho de petición a favor de cualquier persona y, en materia política, a favor de ciudadanos y asociaciones políticas, para formular una solicitud o reclamación ante cualquier ente público (Tesis II/2016).</a:t>
            </a:r>
          </a:p>
        </p:txBody>
      </p:sp>
      <p:pic>
        <p:nvPicPr>
          <p:cNvPr id="5" name="Imagen 4" descr="Logotipo&#10;&#10;Descripción generada automáticamente con confianza media">
            <a:extLst>
              <a:ext uri="{FF2B5EF4-FFF2-40B4-BE49-F238E27FC236}">
                <a16:creationId xmlns:a16="http://schemas.microsoft.com/office/drawing/2014/main" id="{3C011E26-F5B0-57FC-950F-960C18E7D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7196" y="152750"/>
            <a:ext cx="5628018" cy="3756702"/>
          </a:xfrm>
          <a:prstGeom prst="rect">
            <a:avLst/>
          </a:prstGeom>
        </p:spPr>
      </p:pic>
    </p:spTree>
    <p:extLst>
      <p:ext uri="{BB962C8B-B14F-4D97-AF65-F5344CB8AC3E}">
        <p14:creationId xmlns:p14="http://schemas.microsoft.com/office/powerpoint/2010/main" val="37949122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1B0E73-1F22-6332-F33F-FB7F1EE080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779EC3A-3291-D4FB-DB1D-0EBA8179AC5C}"/>
              </a:ext>
            </a:extLst>
          </p:cNvPr>
          <p:cNvSpPr>
            <a:spLocks noGrp="1"/>
          </p:cNvSpPr>
          <p:nvPr>
            <p:ph type="title"/>
          </p:nvPr>
        </p:nvSpPr>
        <p:spPr>
          <a:xfrm>
            <a:off x="1440339" y="66718"/>
            <a:ext cx="6458186" cy="507492"/>
          </a:xfrm>
        </p:spPr>
        <p:txBody>
          <a:bodyPr anchor="b">
            <a:normAutofit fontScale="90000"/>
          </a:bodyPr>
          <a:lstStyle/>
          <a:p>
            <a:r>
              <a:rPr lang="es-MX" dirty="0"/>
              <a:t>Titulares</a:t>
            </a:r>
          </a:p>
        </p:txBody>
      </p:sp>
      <p:graphicFrame>
        <p:nvGraphicFramePr>
          <p:cNvPr id="5" name="Marcador de contenido 2">
            <a:extLst>
              <a:ext uri="{FF2B5EF4-FFF2-40B4-BE49-F238E27FC236}">
                <a16:creationId xmlns:a16="http://schemas.microsoft.com/office/drawing/2014/main" id="{EB5E8265-CFD9-BFE4-6CAD-584542C39B6C}"/>
              </a:ext>
            </a:extLst>
          </p:cNvPr>
          <p:cNvGraphicFramePr>
            <a:graphicFrameLocks noGrp="1"/>
          </p:cNvGraphicFramePr>
          <p:nvPr>
            <p:ph idx="1"/>
            <p:extLst>
              <p:ext uri="{D42A27DB-BD31-4B8C-83A1-F6EECF244321}">
                <p14:modId xmlns:p14="http://schemas.microsoft.com/office/powerpoint/2010/main" val="862138778"/>
              </p:ext>
            </p:extLst>
          </p:nvPr>
        </p:nvGraphicFramePr>
        <p:xfrm>
          <a:off x="831631" y="1169520"/>
          <a:ext cx="10528738" cy="4742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379776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E528FA-5C45-98A3-E4BF-D543E33D9FA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C076A6B-F1CA-5967-1066-DE5F6C576782}"/>
              </a:ext>
            </a:extLst>
          </p:cNvPr>
          <p:cNvSpPr>
            <a:spLocks noGrp="1"/>
          </p:cNvSpPr>
          <p:nvPr>
            <p:ph type="title"/>
          </p:nvPr>
        </p:nvSpPr>
        <p:spPr>
          <a:xfrm>
            <a:off x="1408807" y="66718"/>
            <a:ext cx="5118117" cy="507492"/>
          </a:xfrm>
        </p:spPr>
        <p:txBody>
          <a:bodyPr anchor="b">
            <a:normAutofit fontScale="90000"/>
          </a:bodyPr>
          <a:lstStyle/>
          <a:p>
            <a:r>
              <a:rPr lang="es-MX" dirty="0"/>
              <a:t>Derechos concurrentes</a:t>
            </a:r>
          </a:p>
        </p:txBody>
      </p:sp>
      <p:graphicFrame>
        <p:nvGraphicFramePr>
          <p:cNvPr id="5" name="Marcador de contenido 2">
            <a:extLst>
              <a:ext uri="{FF2B5EF4-FFF2-40B4-BE49-F238E27FC236}">
                <a16:creationId xmlns:a16="http://schemas.microsoft.com/office/drawing/2014/main" id="{F0EBAEE2-4652-E37E-5F5E-376F15F2A075}"/>
              </a:ext>
            </a:extLst>
          </p:cNvPr>
          <p:cNvGraphicFramePr>
            <a:graphicFrameLocks noGrp="1"/>
          </p:cNvGraphicFramePr>
          <p:nvPr>
            <p:ph idx="1"/>
            <p:extLst>
              <p:ext uri="{D42A27DB-BD31-4B8C-83A1-F6EECF244321}">
                <p14:modId xmlns:p14="http://schemas.microsoft.com/office/powerpoint/2010/main" val="2075096157"/>
              </p:ext>
            </p:extLst>
          </p:nvPr>
        </p:nvGraphicFramePr>
        <p:xfrm>
          <a:off x="838200" y="982224"/>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658595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48A9FD-6042-26AA-006F-06DC2119301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4C134C8-1333-E45B-2FB7-C11AB88D5590}"/>
              </a:ext>
            </a:extLst>
          </p:cNvPr>
          <p:cNvSpPr>
            <a:spLocks noGrp="1"/>
          </p:cNvSpPr>
          <p:nvPr>
            <p:ph type="title"/>
          </p:nvPr>
        </p:nvSpPr>
        <p:spPr>
          <a:xfrm>
            <a:off x="1755359" y="260806"/>
            <a:ext cx="9785000" cy="669360"/>
          </a:xfrm>
        </p:spPr>
        <p:txBody>
          <a:bodyPr anchor="b">
            <a:normAutofit fontScale="90000"/>
          </a:bodyPr>
          <a:lstStyle/>
          <a:p>
            <a:r>
              <a:rPr lang="es-MX" sz="4800" dirty="0"/>
              <a:t>Concepto inicial</a:t>
            </a:r>
          </a:p>
        </p:txBody>
      </p:sp>
      <p:sp>
        <p:nvSpPr>
          <p:cNvPr id="3" name="Marcador de contenido 2">
            <a:extLst>
              <a:ext uri="{FF2B5EF4-FFF2-40B4-BE49-F238E27FC236}">
                <a16:creationId xmlns:a16="http://schemas.microsoft.com/office/drawing/2014/main" id="{2DFFD1FE-1554-4F39-9A26-A3C0E54A033D}"/>
              </a:ext>
            </a:extLst>
          </p:cNvPr>
          <p:cNvSpPr>
            <a:spLocks noGrp="1"/>
          </p:cNvSpPr>
          <p:nvPr>
            <p:ph idx="1"/>
          </p:nvPr>
        </p:nvSpPr>
        <p:spPr>
          <a:xfrm>
            <a:off x="1630598" y="1203585"/>
            <a:ext cx="8612965" cy="4920643"/>
          </a:xfrm>
        </p:spPr>
        <p:txBody>
          <a:bodyPr anchor="ctr">
            <a:noAutofit/>
          </a:bodyPr>
          <a:lstStyle/>
          <a:p>
            <a:pPr algn="just"/>
            <a:r>
              <a:rPr lang="es-MX" sz="2400" dirty="0"/>
              <a:t>Este derecho puede ser ejercido de manera individual o colectiva y está diseñado para garantizar la participación ciudadana en el proceso de toma de decisiones y fortalecer la transparencia y la rendición de cuentas de las instituciones del Estado.</a:t>
            </a:r>
          </a:p>
          <a:p>
            <a:pPr algn="just"/>
            <a:r>
              <a:rPr lang="es-MX" sz="2400" dirty="0"/>
              <a:t>Las peticiones pueden abarcar cualquier tema que afecte los derechos o intereses legítimos del peticionario, y las autoridades están obligadas a responder en un plazo determinado. </a:t>
            </a:r>
          </a:p>
          <a:p>
            <a:pPr algn="just"/>
            <a:r>
              <a:rPr lang="es-MX" sz="2400" dirty="0"/>
              <a:t>Este derecho es fundamental en una democracia, ya que permite a los ciudadanos expresar sus preocupaciones y solicitar acciones de las autoridades competentes.</a:t>
            </a:r>
          </a:p>
        </p:txBody>
      </p:sp>
    </p:spTree>
    <p:extLst>
      <p:ext uri="{BB962C8B-B14F-4D97-AF65-F5344CB8AC3E}">
        <p14:creationId xmlns:p14="http://schemas.microsoft.com/office/powerpoint/2010/main" val="191014628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7BABCA-1EEC-327D-4537-7719D00A47A1}"/>
              </a:ext>
            </a:extLst>
          </p:cNvPr>
          <p:cNvSpPr>
            <a:spLocks noGrp="1"/>
          </p:cNvSpPr>
          <p:nvPr>
            <p:ph type="title"/>
          </p:nvPr>
        </p:nvSpPr>
        <p:spPr>
          <a:xfrm>
            <a:off x="2209801" y="0"/>
            <a:ext cx="5468006" cy="867103"/>
          </a:xfrm>
        </p:spPr>
        <p:txBody>
          <a:bodyPr>
            <a:normAutofit/>
          </a:bodyPr>
          <a:lstStyle/>
          <a:p>
            <a:r>
              <a:rPr lang="es-MX" dirty="0"/>
              <a:t>Bases constitucionales</a:t>
            </a:r>
          </a:p>
        </p:txBody>
      </p:sp>
      <p:sp>
        <p:nvSpPr>
          <p:cNvPr id="7" name="Marcador de contenido 2">
            <a:extLst>
              <a:ext uri="{FF2B5EF4-FFF2-40B4-BE49-F238E27FC236}">
                <a16:creationId xmlns:a16="http://schemas.microsoft.com/office/drawing/2014/main" id="{C5A264AE-BC01-D457-4D91-01011C3BCAD2}"/>
              </a:ext>
            </a:extLst>
          </p:cNvPr>
          <p:cNvSpPr>
            <a:spLocks noGrp="1"/>
          </p:cNvSpPr>
          <p:nvPr>
            <p:ph idx="1"/>
          </p:nvPr>
        </p:nvSpPr>
        <p:spPr>
          <a:xfrm>
            <a:off x="2209801" y="867103"/>
            <a:ext cx="8573813" cy="4840014"/>
          </a:xfrm>
        </p:spPr>
        <p:txBody>
          <a:bodyPr>
            <a:noAutofit/>
          </a:bodyPr>
          <a:lstStyle/>
          <a:p>
            <a:pPr algn="just"/>
            <a:r>
              <a:rPr lang="es-MX" sz="2400" b="1" dirty="0"/>
              <a:t>Artículo 8o.- </a:t>
            </a:r>
            <a:r>
              <a:rPr lang="es-MX" sz="2400" dirty="0"/>
              <a:t>Los funcionarios y empleados públicos respetarán el ejercicio del derecho de petición, siempre que ésta se formule por escrito, de manera pacífica y respetuosa; pero en materia política sólo podrán hacer uso de ese derecho los ciudadanos de la República.</a:t>
            </a:r>
          </a:p>
          <a:p>
            <a:pPr algn="just"/>
            <a:endParaRPr lang="es-MX" sz="2400" dirty="0"/>
          </a:p>
          <a:p>
            <a:pPr algn="just"/>
            <a:r>
              <a:rPr lang="es-MX" sz="2400" b="1" i="1" dirty="0"/>
              <a:t>A toda petición deberá recaer un acuerdo escrito de la autoridad a quien se haya dirigido, la cual tiene obligación de hacerlo conocer en breve término al peticionario.</a:t>
            </a:r>
          </a:p>
        </p:txBody>
      </p:sp>
    </p:spTree>
    <p:extLst>
      <p:ext uri="{BB962C8B-B14F-4D97-AF65-F5344CB8AC3E}">
        <p14:creationId xmlns:p14="http://schemas.microsoft.com/office/powerpoint/2010/main" val="377487134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8ACF2C-E27C-6D97-DC15-98544CD33B6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D2C8D1B-AEB1-6D83-2CD9-CEC0520BD0A4}"/>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Bases constitucionales</a:t>
            </a:r>
          </a:p>
        </p:txBody>
      </p:sp>
      <p:graphicFrame>
        <p:nvGraphicFramePr>
          <p:cNvPr id="4" name="Marcador de contenido 3">
            <a:extLst>
              <a:ext uri="{FF2B5EF4-FFF2-40B4-BE49-F238E27FC236}">
                <a16:creationId xmlns:a16="http://schemas.microsoft.com/office/drawing/2014/main" id="{D98A743F-EDB1-D105-CFCD-FA18C6200AA7}"/>
              </a:ext>
            </a:extLst>
          </p:cNvPr>
          <p:cNvGraphicFramePr>
            <a:graphicFrameLocks noGrp="1"/>
          </p:cNvGraphicFramePr>
          <p:nvPr>
            <p:ph idx="1"/>
            <p:extLst>
              <p:ext uri="{D42A27DB-BD31-4B8C-83A1-F6EECF244321}">
                <p14:modId xmlns:p14="http://schemas.microsoft.com/office/powerpoint/2010/main" val="54829803"/>
              </p:ext>
            </p:extLst>
          </p:nvPr>
        </p:nvGraphicFramePr>
        <p:xfrm>
          <a:off x="644056" y="520262"/>
          <a:ext cx="11053958" cy="6164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499043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8EF219-9C35-D988-AA90-E6CBECE329C0}"/>
              </a:ext>
            </a:extLst>
          </p:cNvPr>
          <p:cNvSpPr>
            <a:spLocks noGrp="1"/>
          </p:cNvSpPr>
          <p:nvPr>
            <p:ph type="title"/>
          </p:nvPr>
        </p:nvSpPr>
        <p:spPr>
          <a:xfrm>
            <a:off x="686834" y="1153572"/>
            <a:ext cx="3200400" cy="4461163"/>
          </a:xfrm>
        </p:spPr>
        <p:txBody>
          <a:bodyPr>
            <a:normAutofit/>
          </a:bodyPr>
          <a:lstStyle/>
          <a:p>
            <a:r>
              <a:rPr lang="es-MX" sz="3700">
                <a:solidFill>
                  <a:srgbClr val="FFFFFF"/>
                </a:solidFill>
              </a:rPr>
              <a:t>Bases convencionales </a:t>
            </a:r>
          </a:p>
        </p:txBody>
      </p:sp>
      <p:sp>
        <p:nvSpPr>
          <p:cNvPr id="3" name="Marcador de contenido 2">
            <a:extLst>
              <a:ext uri="{FF2B5EF4-FFF2-40B4-BE49-F238E27FC236}">
                <a16:creationId xmlns:a16="http://schemas.microsoft.com/office/drawing/2014/main" id="{F462F4E8-15E3-E5FF-CF27-87A1CC8C489E}"/>
              </a:ext>
            </a:extLst>
          </p:cNvPr>
          <p:cNvSpPr>
            <a:spLocks noGrp="1"/>
          </p:cNvSpPr>
          <p:nvPr>
            <p:ph idx="1"/>
          </p:nvPr>
        </p:nvSpPr>
        <p:spPr>
          <a:xfrm>
            <a:off x="1907628" y="204952"/>
            <a:ext cx="9597538" cy="5972011"/>
          </a:xfrm>
        </p:spPr>
        <p:txBody>
          <a:bodyPr anchor="ctr">
            <a:normAutofit/>
          </a:bodyPr>
          <a:lstStyle/>
          <a:p>
            <a:pPr algn="just"/>
            <a:r>
              <a:rPr lang="es-MX" sz="2000" dirty="0"/>
              <a:t>La </a:t>
            </a:r>
            <a:r>
              <a:rPr lang="es-MX" sz="2000" b="1" dirty="0"/>
              <a:t>Declaración Americana de los Derechos y Deberes del Hombre </a:t>
            </a:r>
            <a:r>
              <a:rPr lang="es-MX" sz="2000" dirty="0"/>
              <a:t>establece en su numeral XXIV que: “Toda persona tiene derecho de presentar peticiones respetuosas a cualquiera autoridad competente, ya sea por motivo de interés general, ya de interés particular, y el de obtener pronta resolución.”</a:t>
            </a:r>
          </a:p>
          <a:p>
            <a:pPr algn="just"/>
            <a:endParaRPr lang="es-MX" sz="2000" dirty="0"/>
          </a:p>
          <a:p>
            <a:pPr algn="just"/>
            <a:r>
              <a:rPr lang="es-MX" sz="2000" dirty="0"/>
              <a:t>La </a:t>
            </a:r>
            <a:r>
              <a:rPr lang="es-MX" sz="2000" b="1" dirty="0"/>
              <a:t>Convención Americana sobre Derechos Humanos </a:t>
            </a:r>
            <a:r>
              <a:rPr lang="es-MX" sz="2000" dirty="0"/>
              <a:t>no establece un derecho de petición individual, pero sí permite a las personas presentar peticiones ante la Comisión Interamericana de Derechos Humanos (CIDH) para denunciar violaciones a sus derechos humanos.</a:t>
            </a:r>
          </a:p>
          <a:p>
            <a:pPr algn="just"/>
            <a:endParaRPr lang="es-MX" sz="2000" dirty="0"/>
          </a:p>
          <a:p>
            <a:pPr algn="just"/>
            <a:r>
              <a:rPr lang="es-MX" sz="2000" b="1" i="1" dirty="0"/>
              <a:t>Artículo 41 La Comisión tiene la función principal de promover la observancia y la defensa de los derechos humanos, y en el ejercicio de su mandato tiene las siguientes funciones y atribuciones: f) actuar respecto de las peticiones y otras comunicaciones en ejercicio de su autoridad,…</a:t>
            </a:r>
          </a:p>
          <a:p>
            <a:endParaRPr lang="es-MX" sz="2000" dirty="0"/>
          </a:p>
        </p:txBody>
      </p:sp>
    </p:spTree>
    <p:extLst>
      <p:ext uri="{BB962C8B-B14F-4D97-AF65-F5344CB8AC3E}">
        <p14:creationId xmlns:p14="http://schemas.microsoft.com/office/powerpoint/2010/main" val="11329023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B2EB42-4DC4-85C8-D145-99F1D30E3C20}"/>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Claude Reyes y otros Vs. Chile</a:t>
            </a:r>
          </a:p>
        </p:txBody>
      </p:sp>
      <p:sp>
        <p:nvSpPr>
          <p:cNvPr id="3" name="Marcador de contenido 2">
            <a:extLst>
              <a:ext uri="{FF2B5EF4-FFF2-40B4-BE49-F238E27FC236}">
                <a16:creationId xmlns:a16="http://schemas.microsoft.com/office/drawing/2014/main" id="{A24C2633-B4F9-C034-796D-C9D0A441E126}"/>
              </a:ext>
            </a:extLst>
          </p:cNvPr>
          <p:cNvSpPr>
            <a:spLocks noGrp="1"/>
          </p:cNvSpPr>
          <p:nvPr>
            <p:ph idx="1"/>
          </p:nvPr>
        </p:nvSpPr>
        <p:spPr>
          <a:xfrm>
            <a:off x="1592316" y="157655"/>
            <a:ext cx="10132962" cy="6542689"/>
          </a:xfrm>
        </p:spPr>
        <p:txBody>
          <a:bodyPr anchor="ctr">
            <a:noAutofit/>
          </a:bodyPr>
          <a:lstStyle/>
          <a:p>
            <a:pPr marL="0" indent="0" algn="ctr">
              <a:buNone/>
            </a:pPr>
            <a:r>
              <a:rPr lang="es-MX" sz="2000" b="1" dirty="0"/>
              <a:t>PRECEDENTE</a:t>
            </a:r>
          </a:p>
          <a:p>
            <a:pPr algn="just"/>
            <a:r>
              <a:rPr lang="es-MX" sz="2000" dirty="0"/>
              <a:t>La responsabilidad internacional del Estado por la negativa de brindar información relacionada a un proyecto de industrialización forestal al señor Marcel Claude Reyes, así como a la falta de un recurso adecuado y efectivo para cuestionar tal decisión. </a:t>
            </a:r>
          </a:p>
          <a:p>
            <a:pPr algn="just"/>
            <a:endParaRPr lang="es-MX" sz="2000" dirty="0"/>
          </a:p>
          <a:p>
            <a:pPr algn="just"/>
            <a:r>
              <a:rPr lang="es-MX" sz="2000" dirty="0"/>
              <a:t>Los hechos del presente caso se iniciaron el 7 de mayo de 1998, cuando el señor Claude Reyes, Director Ejecutivo de la Fundación </a:t>
            </a:r>
            <a:r>
              <a:rPr lang="es-MX" sz="2000" dirty="0" err="1"/>
              <a:t>Terram</a:t>
            </a:r>
            <a:r>
              <a:rPr lang="es-MX" sz="2000" dirty="0"/>
              <a:t>, solicitó al Comité de Inversiones Extranjeras (CIE) información relacionada a un proyecto de industrialización forestal. Esta solicitud fue denegada.</a:t>
            </a:r>
          </a:p>
          <a:p>
            <a:pPr algn="just"/>
            <a:endParaRPr lang="es-MX" sz="2000" dirty="0"/>
          </a:p>
          <a:p>
            <a:pPr algn="just"/>
            <a:r>
              <a:rPr lang="es-MX" sz="2000" dirty="0"/>
              <a:t>En julio de 1998 los señores Marcel Claude Reyes, en representación de la Fundación </a:t>
            </a:r>
            <a:r>
              <a:rPr lang="es-MX" sz="2000" dirty="0" err="1"/>
              <a:t>Terram</a:t>
            </a:r>
            <a:r>
              <a:rPr lang="es-MX" sz="2000" dirty="0"/>
              <a:t>, Sebastián Cox en representación de la ONG Forja, y Arturo </a:t>
            </a:r>
            <a:r>
              <a:rPr lang="es-MX" sz="2000" dirty="0" err="1"/>
              <a:t>Longton</a:t>
            </a:r>
            <a:r>
              <a:rPr lang="es-MX" sz="2000" dirty="0"/>
              <a:t> en calidad de diputado de la Republica de Chile, presentaron un recurso de protección ante la Corte de Apelaciones de Santiago. Dicho recurso se presentó debido a la negativa del CIE de brindar información acerca del proyecto forestal. El recurso fue declarado inadmisible.</a:t>
            </a:r>
          </a:p>
        </p:txBody>
      </p:sp>
    </p:spTree>
    <p:extLst>
      <p:ext uri="{BB962C8B-B14F-4D97-AF65-F5344CB8AC3E}">
        <p14:creationId xmlns:p14="http://schemas.microsoft.com/office/powerpoint/2010/main" val="181862998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D0B16D-E939-2690-4C3A-0C7DE211628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DEF4182-55FC-CDDC-7B06-D72FD7AD3566}"/>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Claude Reyes y otros Vs. Chile</a:t>
            </a:r>
          </a:p>
        </p:txBody>
      </p:sp>
      <p:sp>
        <p:nvSpPr>
          <p:cNvPr id="3" name="Marcador de contenido 2">
            <a:extLst>
              <a:ext uri="{FF2B5EF4-FFF2-40B4-BE49-F238E27FC236}">
                <a16:creationId xmlns:a16="http://schemas.microsoft.com/office/drawing/2014/main" id="{98DF0368-24B6-719C-8A0B-97BF85B5D5B1}"/>
              </a:ext>
            </a:extLst>
          </p:cNvPr>
          <p:cNvSpPr>
            <a:spLocks noGrp="1"/>
          </p:cNvSpPr>
          <p:nvPr>
            <p:ph idx="1"/>
          </p:nvPr>
        </p:nvSpPr>
        <p:spPr>
          <a:xfrm>
            <a:off x="725215" y="649480"/>
            <a:ext cx="10640392" cy="5546047"/>
          </a:xfrm>
        </p:spPr>
        <p:txBody>
          <a:bodyPr anchor="ctr">
            <a:normAutofit/>
          </a:bodyPr>
          <a:lstStyle/>
          <a:p>
            <a:pPr algn="just"/>
            <a:r>
              <a:rPr lang="es-MX" sz="2400" dirty="0"/>
              <a:t>La CIDH solicitó al Tribunal que declare la responsabilidad internacional del Estado de Chile por la presunta violación de los derechos reconocidos en los artículos 13 y 25 de la Convención Americana, en relación con las obligaciones establecidas en los artículos 1.1  y 2  del mismo instrumento, en perjuicio de los señores Marcel Claude Reyes, Sebastián Cox Urrejola y Arturo </a:t>
            </a:r>
            <a:r>
              <a:rPr lang="es-MX" sz="2400" dirty="0" err="1"/>
              <a:t>Longton</a:t>
            </a:r>
            <a:r>
              <a:rPr lang="es-MX" sz="2400" dirty="0"/>
              <a:t> Guerrero.</a:t>
            </a:r>
          </a:p>
          <a:p>
            <a:pPr algn="just"/>
            <a:endParaRPr lang="es-MX" sz="2400" dirty="0"/>
          </a:p>
          <a:p>
            <a:pPr algn="just"/>
            <a:r>
              <a:rPr lang="es-MX" sz="2400" dirty="0"/>
              <a:t>Violación del artículo 13 de la Convención Americana en relación con los  artículos 1.1 y 2 de la misma (Libertad de pensamiento y de expresión)</a:t>
            </a:r>
          </a:p>
        </p:txBody>
      </p:sp>
    </p:spTree>
    <p:extLst>
      <p:ext uri="{BB962C8B-B14F-4D97-AF65-F5344CB8AC3E}">
        <p14:creationId xmlns:p14="http://schemas.microsoft.com/office/powerpoint/2010/main" val="417668572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968974-368F-55EF-4654-A0104B55AD8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2553468-ED19-F1FF-147C-47BBC320F7E4}"/>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Claude Reyes y otros Vs. Chile</a:t>
            </a:r>
          </a:p>
        </p:txBody>
      </p:sp>
      <p:sp>
        <p:nvSpPr>
          <p:cNvPr id="3" name="Marcador de contenido 2">
            <a:extLst>
              <a:ext uri="{FF2B5EF4-FFF2-40B4-BE49-F238E27FC236}">
                <a16:creationId xmlns:a16="http://schemas.microsoft.com/office/drawing/2014/main" id="{5C898EA3-03D8-34CB-84BC-6F329C7AEF9B}"/>
              </a:ext>
            </a:extLst>
          </p:cNvPr>
          <p:cNvSpPr>
            <a:spLocks noGrp="1"/>
          </p:cNvSpPr>
          <p:nvPr>
            <p:ph idx="1"/>
          </p:nvPr>
        </p:nvSpPr>
        <p:spPr>
          <a:xfrm>
            <a:off x="775804" y="1059384"/>
            <a:ext cx="10640392" cy="5546047"/>
          </a:xfrm>
        </p:spPr>
        <p:txBody>
          <a:bodyPr anchor="ctr">
            <a:normAutofit/>
          </a:bodyPr>
          <a:lstStyle/>
          <a:p>
            <a:pPr algn="just"/>
            <a:r>
              <a:rPr lang="es-MX" sz="2000" dirty="0"/>
              <a:t>Párrafo 73. El Tribunal encuentra  claro que la información que no fue entregada por el Estado era de interés  público, ya que guardaba relación con un contrato de inversión extranjera  celebrado originalmente entre el Estado y dos empresas extranjeras y una  empresa chilena receptora, con el fin de desarrollar un proyecto de  industrialización forestal, que por el impacto ambiental que podía tener generó  gran discusión pública. (…)</a:t>
            </a:r>
          </a:p>
          <a:p>
            <a:pPr algn="just"/>
            <a:endParaRPr lang="es-MX" sz="2000" dirty="0"/>
          </a:p>
          <a:p>
            <a:pPr algn="just"/>
            <a:r>
              <a:rPr lang="es-MX" sz="2000" dirty="0"/>
              <a:t>77. (…) [L]a Corte estima  que el artículo 13 de la Convención, al estipular expresamente los derechos a  “buscar” y a “recibir” “informaciones”, protege el derecho que tiene toda  persona a solicitar el acceso a la información bajo el control del Estado, con  las salvedades permitidas bajo el régimen de restricciones de la Convención  (…). Dicha información debe ser entregada sin necesidad de acreditar un interés  directo para su obtención o una afectación personal, salvo en los casos en que  se aplique una legítima restricción.  Su  entrega a una persona puede permitir a su vez que ésta circule en la sociedad  de manera que pueda conocerla, acceder a ella y valorarla. (…)</a:t>
            </a:r>
          </a:p>
        </p:txBody>
      </p:sp>
    </p:spTree>
    <p:extLst>
      <p:ext uri="{BB962C8B-B14F-4D97-AF65-F5344CB8AC3E}">
        <p14:creationId xmlns:p14="http://schemas.microsoft.com/office/powerpoint/2010/main" val="243493419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E88ED3-A6CE-DE44-E48F-242FF591A4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41778DC-AC61-EC0E-0726-D5F0D2EB1533}"/>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Claude Reyes y otros Vs. Chile</a:t>
            </a:r>
          </a:p>
        </p:txBody>
      </p:sp>
      <p:sp>
        <p:nvSpPr>
          <p:cNvPr id="3" name="Marcador de contenido 2">
            <a:extLst>
              <a:ext uri="{FF2B5EF4-FFF2-40B4-BE49-F238E27FC236}">
                <a16:creationId xmlns:a16="http://schemas.microsoft.com/office/drawing/2014/main" id="{38CE3C31-404E-D919-711D-CF177F2CAF48}"/>
              </a:ext>
            </a:extLst>
          </p:cNvPr>
          <p:cNvSpPr>
            <a:spLocks noGrp="1"/>
          </p:cNvSpPr>
          <p:nvPr>
            <p:ph idx="1"/>
          </p:nvPr>
        </p:nvSpPr>
        <p:spPr>
          <a:xfrm>
            <a:off x="1371601" y="649480"/>
            <a:ext cx="9994006" cy="5546047"/>
          </a:xfrm>
        </p:spPr>
        <p:txBody>
          <a:bodyPr anchor="ctr">
            <a:normAutofit/>
          </a:bodyPr>
          <a:lstStyle/>
          <a:p>
            <a:pPr marL="0" indent="0">
              <a:buNone/>
            </a:pPr>
            <a:r>
              <a:rPr lang="es-MX" sz="2400" b="1" dirty="0"/>
              <a:t>La Corte decide:</a:t>
            </a:r>
          </a:p>
          <a:p>
            <a:endParaRPr lang="es-MX" sz="2400" dirty="0"/>
          </a:p>
          <a:p>
            <a:r>
              <a:rPr lang="es-MX" sz="2400" dirty="0"/>
              <a:t>- La Sentencia de Fondo, Reparaciones y Costas constituye per se una forma de reparación</a:t>
            </a:r>
          </a:p>
          <a:p>
            <a:endParaRPr lang="es-MX" sz="2400" dirty="0"/>
          </a:p>
          <a:p>
            <a:r>
              <a:rPr lang="es-MX" sz="2400" dirty="0"/>
              <a:t>- El Estado debe, a través de la entidad correspondiente y en el plazo de seis meses, entregar la información solicitada por las víctimas, en su caso, o adoptar una decisión fundamentada al respecto.</a:t>
            </a:r>
          </a:p>
        </p:txBody>
      </p:sp>
    </p:spTree>
    <p:extLst>
      <p:ext uri="{BB962C8B-B14F-4D97-AF65-F5344CB8AC3E}">
        <p14:creationId xmlns:p14="http://schemas.microsoft.com/office/powerpoint/2010/main" val="313828934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727752-7F5F-CA89-750D-8CE5A10F730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425CDF5-E25F-D017-4D5A-A003F0916AF3}"/>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Claude Reyes y otros Vs. Chile</a:t>
            </a:r>
          </a:p>
        </p:txBody>
      </p:sp>
      <p:graphicFrame>
        <p:nvGraphicFramePr>
          <p:cNvPr id="4" name="Marcador de contenido 2">
            <a:extLst>
              <a:ext uri="{FF2B5EF4-FFF2-40B4-BE49-F238E27FC236}">
                <a16:creationId xmlns:a16="http://schemas.microsoft.com/office/drawing/2014/main" id="{90149320-9DC2-63BA-70FF-78B13C2AC6CB}"/>
              </a:ext>
            </a:extLst>
          </p:cNvPr>
          <p:cNvGraphicFramePr>
            <a:graphicFrameLocks/>
          </p:cNvGraphicFramePr>
          <p:nvPr>
            <p:extLst>
              <p:ext uri="{D42A27DB-BD31-4B8C-83A1-F6EECF244321}">
                <p14:modId xmlns:p14="http://schemas.microsoft.com/office/powerpoint/2010/main" val="2160076662"/>
              </p:ext>
            </p:extLst>
          </p:nvPr>
        </p:nvGraphicFramePr>
        <p:xfrm>
          <a:off x="1916352" y="189781"/>
          <a:ext cx="9808925" cy="6366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214885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6F6F40-BF11-DB69-9B30-BD3C4DE63BBE}"/>
              </a:ext>
            </a:extLst>
          </p:cNvPr>
          <p:cNvSpPr>
            <a:spLocks noGrp="1"/>
          </p:cNvSpPr>
          <p:nvPr>
            <p:ph type="title"/>
          </p:nvPr>
        </p:nvSpPr>
        <p:spPr>
          <a:xfrm>
            <a:off x="1371599" y="294538"/>
            <a:ext cx="9895951" cy="1033669"/>
          </a:xfrm>
        </p:spPr>
        <p:txBody>
          <a:bodyPr>
            <a:normAutofit/>
          </a:bodyPr>
          <a:lstStyle/>
          <a:p>
            <a:r>
              <a:rPr lang="es-MX" sz="4000">
                <a:solidFill>
                  <a:srgbClr val="FFFFFF"/>
                </a:solidFill>
              </a:rPr>
              <a:t>Bases legales </a:t>
            </a:r>
          </a:p>
        </p:txBody>
      </p:sp>
      <p:sp>
        <p:nvSpPr>
          <p:cNvPr id="3" name="Marcador de contenido 2">
            <a:extLst>
              <a:ext uri="{FF2B5EF4-FFF2-40B4-BE49-F238E27FC236}">
                <a16:creationId xmlns:a16="http://schemas.microsoft.com/office/drawing/2014/main" id="{66012F27-CF27-8298-5F51-5AA1097BBD41}"/>
              </a:ext>
            </a:extLst>
          </p:cNvPr>
          <p:cNvSpPr>
            <a:spLocks noGrp="1"/>
          </p:cNvSpPr>
          <p:nvPr>
            <p:ph idx="1"/>
          </p:nvPr>
        </p:nvSpPr>
        <p:spPr>
          <a:xfrm>
            <a:off x="1526874" y="294537"/>
            <a:ext cx="10343073" cy="6416813"/>
          </a:xfrm>
        </p:spPr>
        <p:txBody>
          <a:bodyPr anchor="ctr">
            <a:noAutofit/>
          </a:bodyPr>
          <a:lstStyle/>
          <a:p>
            <a:r>
              <a:rPr lang="es-MX" sz="2000" dirty="0"/>
              <a:t>No hay bases legales expresas en materia electoral.</a:t>
            </a:r>
          </a:p>
          <a:p>
            <a:r>
              <a:rPr lang="es-MX" sz="2000" dirty="0"/>
              <a:t>Hay referencia expresa a las peticiones en los recuentos de votos:</a:t>
            </a:r>
          </a:p>
          <a:p>
            <a:r>
              <a:rPr lang="es-MX" sz="2000" b="1" i="0" dirty="0">
                <a:effectLst/>
                <a:latin typeface="Arial" panose="020B0604020202020204" pitchFamily="34" charset="0"/>
              </a:rPr>
              <a:t>Artículo 311.</a:t>
            </a:r>
            <a:endParaRPr lang="es-MX" sz="2000" dirty="0"/>
          </a:p>
          <a:p>
            <a:pPr algn="just"/>
            <a:r>
              <a:rPr lang="es-MX" sz="2000" dirty="0"/>
              <a:t>2. </a:t>
            </a:r>
            <a:r>
              <a:rPr lang="es-MX" sz="2000" b="1" i="1" dirty="0"/>
              <a:t>Cuando exista indicio de que la diferencia entre el candidato presunto ganador de la elección en el distrito y el que haya obtenido el segundo lugar en votación es igual o menor a un punto porcentual, y </a:t>
            </a:r>
            <a:r>
              <a:rPr lang="es-MX" sz="2000" b="1" i="1" u="sng" dirty="0"/>
              <a:t>al inicio de la sesión exista petición expresa del representante del partido que postuló al segundo de los candidatos antes señalados, el consejo distrital deberá realizar el recuento de votos en la totalidad de las casillas.</a:t>
            </a:r>
            <a:r>
              <a:rPr lang="es-MX" sz="2000" b="1" i="1" dirty="0"/>
              <a:t> Para estos efectos se considerará indicio suficiente la presentación ante el Consejo de la sumatoria de resultados por partido consignados en la copia de las actas de escrutinio y cómputo de casilla de todo el distrito.</a:t>
            </a:r>
          </a:p>
          <a:p>
            <a:pPr algn="just"/>
            <a:endParaRPr lang="es-MX" sz="2000" dirty="0"/>
          </a:p>
          <a:p>
            <a:pPr algn="just"/>
            <a:r>
              <a:rPr lang="es-MX" sz="2000" dirty="0"/>
              <a:t>3. </a:t>
            </a:r>
            <a:r>
              <a:rPr lang="es-MX" sz="2000" b="1" i="1" dirty="0"/>
              <a:t>Si al término del cómputo se establece que la diferencia entre el candidato presuntamente ganador y el ubicado en segundo lugar es igual o menor a un punto porcentual, y </a:t>
            </a:r>
            <a:r>
              <a:rPr lang="es-MX" sz="2000" b="1" i="1" u="sng" dirty="0"/>
              <a:t>existe la petición expresa a que se refiere el párrafo anterior, el consejo distrital deberá proceder a realizar el recuento de votos en la totalidad de las casillas</a:t>
            </a:r>
            <a:r>
              <a:rPr lang="es-MX" sz="2000" b="1" i="1" dirty="0"/>
              <a:t>. En todo caso, se excluirán del procedimiento anterior las casillas que ya hubiesen sido objeto de recuento.</a:t>
            </a:r>
          </a:p>
        </p:txBody>
      </p:sp>
    </p:spTree>
    <p:extLst>
      <p:ext uri="{BB962C8B-B14F-4D97-AF65-F5344CB8AC3E}">
        <p14:creationId xmlns:p14="http://schemas.microsoft.com/office/powerpoint/2010/main" val="91694942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F4F6DC-E829-41E6-427F-E499D6BBEDCF}"/>
              </a:ext>
            </a:extLst>
          </p:cNvPr>
          <p:cNvSpPr>
            <a:spLocks noGrp="1"/>
          </p:cNvSpPr>
          <p:nvPr>
            <p:ph type="title"/>
          </p:nvPr>
        </p:nvSpPr>
        <p:spPr>
          <a:xfrm>
            <a:off x="686834" y="1153572"/>
            <a:ext cx="3200400" cy="4461163"/>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34DD0798-1A03-157E-BAB2-0BB742CC6C46}"/>
              </a:ext>
            </a:extLst>
          </p:cNvPr>
          <p:cNvSpPr>
            <a:spLocks noGrp="1"/>
          </p:cNvSpPr>
          <p:nvPr>
            <p:ph idx="1"/>
          </p:nvPr>
        </p:nvSpPr>
        <p:spPr>
          <a:xfrm>
            <a:off x="1121434" y="591344"/>
            <a:ext cx="10232365" cy="5585619"/>
          </a:xfrm>
        </p:spPr>
        <p:txBody>
          <a:bodyPr anchor="ctr">
            <a:normAutofit/>
          </a:bodyPr>
          <a:lstStyle/>
          <a:p>
            <a:pPr algn="just">
              <a:buFont typeface="Wingdings" panose="05000000000000000000" pitchFamily="2" charset="2"/>
              <a:buChar char="q"/>
            </a:pPr>
            <a:r>
              <a:rPr lang="es-MX" sz="2400" dirty="0"/>
              <a:t>La parte actora reclama la omisión de la Comisión Nacional de Honestidad y Justicia de Morena de dictar el acuerdo de expedición de copias electrónicas del expediente partidista en relación con un escrito que presentó un militante de MORENA .</a:t>
            </a:r>
          </a:p>
          <a:p>
            <a:pPr algn="just">
              <a:buFont typeface="Wingdings" panose="05000000000000000000" pitchFamily="2" charset="2"/>
              <a:buChar char="q"/>
            </a:pPr>
            <a:endParaRPr lang="es-MX" sz="2400" dirty="0"/>
          </a:p>
          <a:p>
            <a:pPr algn="just">
              <a:buFont typeface="Wingdings" panose="05000000000000000000" pitchFamily="2" charset="2"/>
              <a:buChar char="q"/>
            </a:pPr>
            <a:r>
              <a:rPr lang="es-MX" sz="2400" dirty="0"/>
              <a:t>La parte actora presentó por correo electrónico, relacionado con una queja ante la Comisión Nacional de Honestidad y Justicia de Morena, en contra de diversos actos y omisiones atribuidos a la Comisión Nacional de Elecciones y otros órganos de dicho instituto político, relacionados con la designación de la persona que coordinaría los comités de defensa de la cuarta transformación.</a:t>
            </a:r>
          </a:p>
        </p:txBody>
      </p:sp>
    </p:spTree>
    <p:extLst>
      <p:ext uri="{BB962C8B-B14F-4D97-AF65-F5344CB8AC3E}">
        <p14:creationId xmlns:p14="http://schemas.microsoft.com/office/powerpoint/2010/main" val="85997921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13C4C7-8F9A-ECEE-20DF-32C2689FE84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B0765E8-DA42-4182-A9EF-5D6A3F07FB3B}"/>
              </a:ext>
            </a:extLst>
          </p:cNvPr>
          <p:cNvSpPr>
            <a:spLocks noGrp="1"/>
          </p:cNvSpPr>
          <p:nvPr>
            <p:ph type="title"/>
          </p:nvPr>
        </p:nvSpPr>
        <p:spPr>
          <a:xfrm>
            <a:off x="2004138" y="215459"/>
            <a:ext cx="9392421" cy="1330841"/>
          </a:xfrm>
        </p:spPr>
        <p:txBody>
          <a:bodyPr>
            <a:normAutofit/>
          </a:bodyPr>
          <a:lstStyle/>
          <a:p>
            <a:r>
              <a:rPr lang="es-MX" dirty="0"/>
              <a:t>Elementos </a:t>
            </a:r>
          </a:p>
        </p:txBody>
      </p:sp>
      <p:sp>
        <p:nvSpPr>
          <p:cNvPr id="3" name="Marcador de contenido 2">
            <a:extLst>
              <a:ext uri="{FF2B5EF4-FFF2-40B4-BE49-F238E27FC236}">
                <a16:creationId xmlns:a16="http://schemas.microsoft.com/office/drawing/2014/main" id="{7268CFF9-F9F2-E6C0-44BF-0F8D194B3A4D}"/>
              </a:ext>
            </a:extLst>
          </p:cNvPr>
          <p:cNvSpPr>
            <a:spLocks noGrp="1"/>
          </p:cNvSpPr>
          <p:nvPr>
            <p:ph idx="1"/>
          </p:nvPr>
        </p:nvSpPr>
        <p:spPr>
          <a:xfrm>
            <a:off x="1044109" y="1220900"/>
            <a:ext cx="10352449" cy="5637100"/>
          </a:xfrm>
        </p:spPr>
        <p:txBody>
          <a:bodyPr>
            <a:noAutofit/>
          </a:bodyPr>
          <a:lstStyle/>
          <a:p>
            <a:pPr algn="just"/>
            <a:r>
              <a:rPr lang="es-MX" sz="2400" dirty="0"/>
              <a:t>El derecho de petición permite que las personas puedan solicitar algo de las instituciones públicas, siempre que lo hagan por escrito, de manera pacífica y respetuosa. </a:t>
            </a:r>
          </a:p>
          <a:p>
            <a:pPr algn="just"/>
            <a:endParaRPr lang="es-MX" sz="2400" dirty="0"/>
          </a:p>
          <a:p>
            <a:pPr algn="just"/>
            <a:r>
              <a:rPr lang="es-MX" sz="2400" dirty="0"/>
              <a:t>Asimismo, obliga a que los poderes públicos den contestación en breve término y por escrito a quien la haya formulado, lo cual configura el derecho a recibir una respuesta. </a:t>
            </a:r>
          </a:p>
          <a:p>
            <a:pPr algn="just"/>
            <a:endParaRPr lang="es-MX" sz="2400" dirty="0"/>
          </a:p>
          <a:p>
            <a:pPr algn="just"/>
            <a:r>
              <a:rPr lang="es-MX" sz="2400" dirty="0"/>
              <a:t>En este sentido, es la facultad que permite la interacción entre las personas y los poderes públicos, lo cual posibilita que se acerquen a la dinámica estatal para colmar su inquietud de conocer algo de ella o para la defensa de sus intereses, lo característico de un Estado y una sociedad democrática. </a:t>
            </a:r>
          </a:p>
        </p:txBody>
      </p:sp>
    </p:spTree>
    <p:extLst>
      <p:ext uri="{BB962C8B-B14F-4D97-AF65-F5344CB8AC3E}">
        <p14:creationId xmlns:p14="http://schemas.microsoft.com/office/powerpoint/2010/main" val="152695554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5E5144-480F-081A-4A96-4F475F6219C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FFF56DF-7DFF-87F1-29C4-60675D568FD5}"/>
              </a:ext>
            </a:extLst>
          </p:cNvPr>
          <p:cNvSpPr>
            <a:spLocks noGrp="1"/>
          </p:cNvSpPr>
          <p:nvPr>
            <p:ph type="title"/>
          </p:nvPr>
        </p:nvSpPr>
        <p:spPr>
          <a:xfrm>
            <a:off x="686834" y="1153572"/>
            <a:ext cx="3200400" cy="4461163"/>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B7FAC5CA-A13D-0770-D15C-C7C4253FA94C}"/>
              </a:ext>
            </a:extLst>
          </p:cNvPr>
          <p:cNvSpPr>
            <a:spLocks noGrp="1"/>
          </p:cNvSpPr>
          <p:nvPr>
            <p:ph idx="1"/>
          </p:nvPr>
        </p:nvSpPr>
        <p:spPr>
          <a:xfrm>
            <a:off x="1121434" y="591345"/>
            <a:ext cx="10541479" cy="5981984"/>
          </a:xfrm>
        </p:spPr>
        <p:txBody>
          <a:bodyPr anchor="ctr">
            <a:normAutofit/>
          </a:bodyPr>
          <a:lstStyle/>
          <a:p>
            <a:pPr algn="just">
              <a:buFont typeface="Wingdings" panose="05000000000000000000" pitchFamily="2" charset="2"/>
              <a:buChar char="q"/>
            </a:pPr>
            <a:r>
              <a:rPr lang="es-MX" sz="2000" dirty="0"/>
              <a:t>Presentó ante el partido político Morena un escrito dirigido a la Comisión Nacional de Honestidad y Justicia, por el cual, entre otras cuestiones, exhibió el escrito original del procedimiento sancionador que interpuso en contra de ciertos acuerdos relacionados con la elección de la coordinación de la defensa de la cuarta trasformación al interior del partido político.</a:t>
            </a:r>
          </a:p>
          <a:p>
            <a:pPr algn="just">
              <a:buFont typeface="Wingdings" panose="05000000000000000000" pitchFamily="2" charset="2"/>
              <a:buChar char="q"/>
            </a:pPr>
            <a:endParaRPr lang="es-MX" sz="2000" dirty="0"/>
          </a:p>
          <a:p>
            <a:pPr algn="just">
              <a:buFont typeface="Wingdings" panose="05000000000000000000" pitchFamily="2" charset="2"/>
              <a:buChar char="q"/>
            </a:pPr>
            <a:r>
              <a:rPr lang="es-MX" sz="2000" dirty="0"/>
              <a:t>Además, en dicho escrito, la parte actora solicitó se acordara a la brevedad posible las medidas cautelares que había solicitado, aunado a que, de manera expresa, señaló: “DEBERÁ TENERME SOLICITANDO COPIAS DIGITALES DEL EXPEDIENTE EN QUE SE ACTÚA, QUE DEBERÁ REMITIRSE AL CORREO ELECTRÓNICO QUE SEÑALO PARA TAL EFECTO EN EL PRESENTE ESCRITO”.</a:t>
            </a:r>
          </a:p>
          <a:p>
            <a:pPr algn="just">
              <a:buFont typeface="Wingdings" panose="05000000000000000000" pitchFamily="2" charset="2"/>
              <a:buChar char="q"/>
            </a:pPr>
            <a:endParaRPr lang="es-MX" sz="2000" dirty="0"/>
          </a:p>
          <a:p>
            <a:pPr algn="just">
              <a:buFont typeface="Wingdings" panose="05000000000000000000" pitchFamily="2" charset="2"/>
              <a:buChar char="q"/>
            </a:pPr>
            <a:r>
              <a:rPr lang="es-MX" sz="2000" dirty="0"/>
              <a:t>La Comisión Nacional de Honestidad y Justicia de Morena es omisa en hacer alguna referencia a tal solicitud, por lo que, ante esta Sala Superior no existe constancia de que el citado órgano de justicia partidista haya dado respuesta a la petición formulada y que la respuesta fuera notificada al peticionario.</a:t>
            </a:r>
          </a:p>
        </p:txBody>
      </p:sp>
    </p:spTree>
    <p:extLst>
      <p:ext uri="{BB962C8B-B14F-4D97-AF65-F5344CB8AC3E}">
        <p14:creationId xmlns:p14="http://schemas.microsoft.com/office/powerpoint/2010/main" val="178380056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7C59AF-A100-7CD7-AF6D-83A4C9F8DD8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7C1D84F-81DC-EF16-8231-12A7F87FD9A2}"/>
              </a:ext>
            </a:extLst>
          </p:cNvPr>
          <p:cNvSpPr>
            <a:spLocks noGrp="1"/>
          </p:cNvSpPr>
          <p:nvPr>
            <p:ph type="title"/>
          </p:nvPr>
        </p:nvSpPr>
        <p:spPr>
          <a:xfrm>
            <a:off x="1171074" y="1396686"/>
            <a:ext cx="3240506" cy="4064628"/>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1CE2B4C4-1B0D-2E02-D672-5E83B15D1C42}"/>
              </a:ext>
            </a:extLst>
          </p:cNvPr>
          <p:cNvSpPr>
            <a:spLocks noGrp="1"/>
          </p:cNvSpPr>
          <p:nvPr>
            <p:ph idx="1"/>
          </p:nvPr>
        </p:nvSpPr>
        <p:spPr>
          <a:xfrm>
            <a:off x="1171074" y="241540"/>
            <a:ext cx="10767884" cy="6616460"/>
          </a:xfrm>
        </p:spPr>
        <p:txBody>
          <a:bodyPr>
            <a:noAutofit/>
          </a:bodyPr>
          <a:lstStyle/>
          <a:p>
            <a:pPr algn="just">
              <a:buFont typeface="Wingdings" panose="05000000000000000000" pitchFamily="2" charset="2"/>
              <a:buChar char="q"/>
            </a:pPr>
            <a:r>
              <a:rPr lang="es-MX" sz="2400" dirty="0"/>
              <a:t>Los artículos 8º y 35, fracción V, de la Constitución general, prevén el derecho de petición en materia política para la ciudadanía, así como el deber de las personas del servicio público de respetarlo, cuando sea ejercido por escrito de manera pacífica y respetuosa.</a:t>
            </a:r>
          </a:p>
          <a:p>
            <a:pPr algn="just">
              <a:buFont typeface="Wingdings" panose="05000000000000000000" pitchFamily="2" charset="2"/>
              <a:buChar char="q"/>
            </a:pPr>
            <a:endParaRPr lang="es-MX" sz="2400" dirty="0"/>
          </a:p>
          <a:p>
            <a:pPr algn="just">
              <a:buFont typeface="Wingdings" panose="05000000000000000000" pitchFamily="2" charset="2"/>
              <a:buChar char="q"/>
            </a:pPr>
            <a:r>
              <a:rPr lang="es-MX" sz="2400" dirty="0"/>
              <a:t>El derecho de petición implica que a toda solicitud que formule la ciudadanía le debe recaer un acuerdo escrito de la autoridad a la que se haya dirigido el escrito, el cual debe hacerlo del conocimiento del peticionario, en breve término.</a:t>
            </a:r>
          </a:p>
          <a:p>
            <a:pPr algn="just">
              <a:buFont typeface="Wingdings" panose="05000000000000000000" pitchFamily="2" charset="2"/>
              <a:buChar char="q"/>
            </a:pPr>
            <a:endParaRPr lang="es-MX" sz="2400" dirty="0"/>
          </a:p>
          <a:p>
            <a:pPr algn="just">
              <a:buFont typeface="Wingdings" panose="05000000000000000000" pitchFamily="2" charset="2"/>
              <a:buChar char="q"/>
            </a:pPr>
            <a:r>
              <a:rPr lang="es-MX" sz="2400" dirty="0"/>
              <a:t>Esta Sala Superior ha sostenido que la obligación contenida en los mencionados preceptos constitucionales también le es aplicable a los órganos o funcionarios de los partidos políticos, ya que el artículo 12, párrafo 1, inciso b), de la Ley de Medios, equipara a los institutos políticos con las autoridades del Estado para la procedibilidad de los medios de impugnación en materia electoral.</a:t>
            </a:r>
          </a:p>
        </p:txBody>
      </p:sp>
    </p:spTree>
    <p:extLst>
      <p:ext uri="{BB962C8B-B14F-4D97-AF65-F5344CB8AC3E}">
        <p14:creationId xmlns:p14="http://schemas.microsoft.com/office/powerpoint/2010/main" val="266003045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F946CC-C7DB-C7A7-EABC-9C3BDC75F2B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2B1F4E7-F015-E280-90AA-5936C5996C5A}"/>
              </a:ext>
            </a:extLst>
          </p:cNvPr>
          <p:cNvSpPr>
            <a:spLocks noGrp="1"/>
          </p:cNvSpPr>
          <p:nvPr>
            <p:ph type="title"/>
          </p:nvPr>
        </p:nvSpPr>
        <p:spPr>
          <a:xfrm>
            <a:off x="1171074" y="1396686"/>
            <a:ext cx="3240506" cy="4064628"/>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1220D022-C6D4-19E6-F085-34A5D8ECCA28}"/>
              </a:ext>
            </a:extLst>
          </p:cNvPr>
          <p:cNvSpPr>
            <a:spLocks noGrp="1"/>
          </p:cNvSpPr>
          <p:nvPr>
            <p:ph idx="1"/>
          </p:nvPr>
        </p:nvSpPr>
        <p:spPr>
          <a:xfrm>
            <a:off x="1171074" y="737559"/>
            <a:ext cx="10474586" cy="5939286"/>
          </a:xfrm>
        </p:spPr>
        <p:txBody>
          <a:bodyPr>
            <a:noAutofit/>
          </a:bodyPr>
          <a:lstStyle/>
          <a:p>
            <a:pPr>
              <a:buFont typeface="Wingdings" panose="05000000000000000000" pitchFamily="2" charset="2"/>
              <a:buChar char="q"/>
            </a:pPr>
            <a:r>
              <a:rPr lang="es-MX" sz="2400" dirty="0"/>
              <a:t>Por tanto, a efecto de garantizar el derecho de petición, los órganos o las personas que integran los partidos políticos deben de cumplir con lo siguiente: </a:t>
            </a:r>
          </a:p>
          <a:p>
            <a:pPr>
              <a:buFont typeface="Wingdings" panose="05000000000000000000" pitchFamily="2" charset="2"/>
              <a:buChar char="q"/>
            </a:pPr>
            <a:endParaRPr lang="es-MX" sz="2400" dirty="0"/>
          </a:p>
          <a:p>
            <a:pPr marL="457200" indent="-457200">
              <a:buAutoNum type="arabicParenR"/>
            </a:pPr>
            <a:r>
              <a:rPr lang="es-MX" sz="2400" b="1" dirty="0"/>
              <a:t>A toda petición, formulada por escrito, en forma pacífica y respetuosa, debe recaer una respuesta por escrito, debidamente fundada y motivada, y</a:t>
            </a:r>
          </a:p>
          <a:p>
            <a:pPr marL="457200" indent="-457200">
              <a:buAutoNum type="arabicParenR"/>
            </a:pPr>
            <a:endParaRPr lang="es-MX" sz="2400" b="1" dirty="0"/>
          </a:p>
          <a:p>
            <a:pPr marL="0" indent="0">
              <a:buNone/>
            </a:pPr>
            <a:r>
              <a:rPr lang="es-MX" sz="2400" b="1" dirty="0"/>
              <a:t> 2) La respuesta debe ser notificada al peticionario en breve plazo.</a:t>
            </a:r>
          </a:p>
          <a:p>
            <a:pPr>
              <a:buFont typeface="Wingdings" panose="05000000000000000000" pitchFamily="2" charset="2"/>
              <a:buChar char="q"/>
            </a:pPr>
            <a:r>
              <a:rPr lang="es-MX" sz="2400" dirty="0"/>
              <a:t>Lo anterior, sin desconocer que el deber general se concretiza conforme con lo dispuesto por las normas jurídicas que regulan la petición específicamente o el tema correspondiente, en cada caso, pero siempre dentro de un margen de racionalidad que garantice el derecho constitucional mencionado.</a:t>
            </a:r>
          </a:p>
        </p:txBody>
      </p:sp>
    </p:spTree>
    <p:extLst>
      <p:ext uri="{BB962C8B-B14F-4D97-AF65-F5344CB8AC3E}">
        <p14:creationId xmlns:p14="http://schemas.microsoft.com/office/powerpoint/2010/main" val="70114077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8FCB2E-E0AA-CABE-7D6F-EA08BADA576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B4E9B5-5649-0719-943A-662DEBBCC06D}"/>
              </a:ext>
            </a:extLst>
          </p:cNvPr>
          <p:cNvSpPr>
            <a:spLocks noGrp="1"/>
          </p:cNvSpPr>
          <p:nvPr>
            <p:ph type="title"/>
          </p:nvPr>
        </p:nvSpPr>
        <p:spPr>
          <a:xfrm>
            <a:off x="956826" y="1112969"/>
            <a:ext cx="3937298" cy="4166010"/>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4D223B47-A190-2FF0-4205-51C74FD5DA7B}"/>
              </a:ext>
            </a:extLst>
          </p:cNvPr>
          <p:cNvSpPr>
            <a:spLocks noGrp="1"/>
          </p:cNvSpPr>
          <p:nvPr>
            <p:ph idx="1"/>
          </p:nvPr>
        </p:nvSpPr>
        <p:spPr>
          <a:xfrm>
            <a:off x="1828800" y="448574"/>
            <a:ext cx="9524999" cy="6085576"/>
          </a:xfrm>
        </p:spPr>
        <p:txBody>
          <a:bodyPr anchor="t">
            <a:noAutofit/>
          </a:bodyPr>
          <a:lstStyle/>
          <a:p>
            <a:pPr algn="just"/>
            <a:r>
              <a:rPr lang="es-MX" sz="2400" dirty="0"/>
              <a:t>Sala Superior no advierte algún motivo especial o una razón excepcional por la cual la Comisión Nacional de Honestidad y Justicia de Morena no haya dado respuesta a la petición formulada, por lo cual, incumple con los artículos 8º y 35, fracción V, de la Constitución general que prevén el derecho de petición en materia política a favor de la ciudadanía, así como el deber de las autoridades de respetarlo y dar respuesta en breve plazo cuando sea ejercido por escrito, de manera pacífica y respetuosa.</a:t>
            </a:r>
          </a:p>
          <a:p>
            <a:pPr algn="just"/>
            <a:endParaRPr lang="es-MX" sz="2400" dirty="0"/>
          </a:p>
          <a:p>
            <a:pPr algn="just"/>
            <a:r>
              <a:rPr lang="es-MX" sz="2400" dirty="0"/>
              <a:t>Lo anterior, sin desconocer que la expresión “breve plazo” adquiere una connotación en cada caso, porque, deben tomarse en cuenta las circunstancias y con base en ello dar respuesta oportuna. </a:t>
            </a:r>
          </a:p>
        </p:txBody>
      </p:sp>
    </p:spTree>
    <p:extLst>
      <p:ext uri="{BB962C8B-B14F-4D97-AF65-F5344CB8AC3E}">
        <p14:creationId xmlns:p14="http://schemas.microsoft.com/office/powerpoint/2010/main" val="298977352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679F2B-1FE4-9237-6F4C-BD70A575157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64DB50C-E812-2295-9D5C-B4FFDAE40D69}"/>
              </a:ext>
            </a:extLst>
          </p:cNvPr>
          <p:cNvSpPr>
            <a:spLocks noGrp="1"/>
          </p:cNvSpPr>
          <p:nvPr>
            <p:ph type="title"/>
          </p:nvPr>
        </p:nvSpPr>
        <p:spPr>
          <a:xfrm>
            <a:off x="956826" y="1112969"/>
            <a:ext cx="3937298" cy="4166010"/>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368CBB16-1A16-1866-BC90-79AAC0CF5C34}"/>
              </a:ext>
            </a:extLst>
          </p:cNvPr>
          <p:cNvSpPr>
            <a:spLocks noGrp="1"/>
          </p:cNvSpPr>
          <p:nvPr>
            <p:ph idx="1"/>
          </p:nvPr>
        </p:nvSpPr>
        <p:spPr>
          <a:xfrm>
            <a:off x="1828800" y="448573"/>
            <a:ext cx="10161917" cy="6556075"/>
          </a:xfrm>
        </p:spPr>
        <p:txBody>
          <a:bodyPr anchor="t">
            <a:noAutofit/>
          </a:bodyPr>
          <a:lstStyle/>
          <a:p>
            <a:pPr algn="just"/>
            <a:r>
              <a:rPr lang="es-MX" sz="2400" dirty="0"/>
              <a:t>Asimismo, en la materia electoral se explica en virtud de que durante los procesos electorales todos los días y horas son hábiles, donde existen diversas etapas sucesivas que se van clausurando en forma definitiva, durante las que se llevan a cabo múltiples actividades por las autoridades electorales y actores políticos; aunado a que la legislación adjetiva electoral precisa plazos brevísimos para la interposición oportuna de los medios de impugnación.</a:t>
            </a:r>
          </a:p>
          <a:p>
            <a:pPr algn="just"/>
            <a:endParaRPr lang="es-MX" sz="2400" dirty="0"/>
          </a:p>
          <a:p>
            <a:pPr algn="just"/>
            <a:r>
              <a:rPr lang="es-MX" sz="2400" dirty="0"/>
              <a:t>La autoridad u órgano partidista debe atender a la complejidad y contexto en que se ejerce el derecho de petición, con el propósito de brindar certeza sobre aquellas situaciones respecto de las que se debe pronunciar, evitando que el transcurso del tiempo constituya una incertidumbre en el derecho humano de petición, así como una disminución en la defensa de los derechos político-electorales de la ciudadanía.</a:t>
            </a:r>
          </a:p>
        </p:txBody>
      </p:sp>
    </p:spTree>
    <p:extLst>
      <p:ext uri="{BB962C8B-B14F-4D97-AF65-F5344CB8AC3E}">
        <p14:creationId xmlns:p14="http://schemas.microsoft.com/office/powerpoint/2010/main" val="212503512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F13940-A65F-48B3-D362-DE31AE5617C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C29FCC6-5A0F-CB84-B60B-3D43779DB4D2}"/>
              </a:ext>
            </a:extLst>
          </p:cNvPr>
          <p:cNvSpPr>
            <a:spLocks noGrp="1"/>
          </p:cNvSpPr>
          <p:nvPr>
            <p:ph type="title"/>
          </p:nvPr>
        </p:nvSpPr>
        <p:spPr>
          <a:xfrm>
            <a:off x="1389278" y="1233241"/>
            <a:ext cx="3240506" cy="4064628"/>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068296B2-EDE8-5679-4168-6BE9041147E8}"/>
              </a:ext>
            </a:extLst>
          </p:cNvPr>
          <p:cNvSpPr>
            <a:spLocks noGrp="1"/>
          </p:cNvSpPr>
          <p:nvPr>
            <p:ph idx="1"/>
          </p:nvPr>
        </p:nvSpPr>
        <p:spPr>
          <a:xfrm>
            <a:off x="1389279" y="199777"/>
            <a:ext cx="10083854" cy="5717943"/>
          </a:xfrm>
        </p:spPr>
        <p:txBody>
          <a:bodyPr anchor="t">
            <a:noAutofit/>
          </a:bodyPr>
          <a:lstStyle/>
          <a:p>
            <a:pPr algn="just"/>
            <a:r>
              <a:rPr lang="es-MX" sz="2400" dirty="0"/>
              <a:t>Las autoridades están obligadas a dotar de certeza a los peticionarios respecto al destino de su petición, haciéndole saber en breve término las acciones que hasta este momento ha emprendido para atender su petición, así como las razones por las cuales no ha sido posible proveer sobre si se pueden o no otorgar las copias solicitadas, así como los motivos que sustentan tal circunstancia, en tanto que los preceptos constitucionales referidos reconocen tal derecho humano y determinan que a toda petición deberá recaer un acuerdo escrito de la autoridad a quien se haya dirigido.</a:t>
            </a:r>
          </a:p>
          <a:p>
            <a:pPr algn="just"/>
            <a:endParaRPr lang="es-MX" sz="2400" dirty="0"/>
          </a:p>
          <a:p>
            <a:pPr algn="just"/>
            <a:r>
              <a:rPr lang="es-MX" sz="2400" dirty="0"/>
              <a:t>Ello, con el fin de asegurar la protección efectiva del derecho de petición y dar certidumbre al peticionario respecto a que su solicitud está siendo atendida.</a:t>
            </a:r>
          </a:p>
        </p:txBody>
      </p:sp>
    </p:spTree>
    <p:extLst>
      <p:ext uri="{BB962C8B-B14F-4D97-AF65-F5344CB8AC3E}">
        <p14:creationId xmlns:p14="http://schemas.microsoft.com/office/powerpoint/2010/main" val="256776870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D0D927-B846-C771-D7F4-FDC2567BF99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22783B6-1E8C-169D-6B97-544071988380}"/>
              </a:ext>
            </a:extLst>
          </p:cNvPr>
          <p:cNvSpPr>
            <a:spLocks noGrp="1"/>
          </p:cNvSpPr>
          <p:nvPr>
            <p:ph type="title"/>
          </p:nvPr>
        </p:nvSpPr>
        <p:spPr>
          <a:xfrm>
            <a:off x="1389278" y="1233241"/>
            <a:ext cx="3240506" cy="4064628"/>
          </a:xfrm>
        </p:spPr>
        <p:txBody>
          <a:bodyPr>
            <a:normAutofit/>
          </a:bodyPr>
          <a:lstStyle/>
          <a:p>
            <a:r>
              <a:rPr lang="es-MX">
                <a:solidFill>
                  <a:srgbClr val="FFFFFF"/>
                </a:solidFill>
              </a:rPr>
              <a:t>Caso relevante SUP-JDC-524/2023</a:t>
            </a:r>
          </a:p>
        </p:txBody>
      </p:sp>
      <p:sp>
        <p:nvSpPr>
          <p:cNvPr id="3" name="Marcador de contenido 2">
            <a:extLst>
              <a:ext uri="{FF2B5EF4-FFF2-40B4-BE49-F238E27FC236}">
                <a16:creationId xmlns:a16="http://schemas.microsoft.com/office/drawing/2014/main" id="{7DB95A50-B3A8-71A7-7CFF-2418CB262C2D}"/>
              </a:ext>
            </a:extLst>
          </p:cNvPr>
          <p:cNvSpPr>
            <a:spLocks noGrp="1"/>
          </p:cNvSpPr>
          <p:nvPr>
            <p:ph idx="1"/>
          </p:nvPr>
        </p:nvSpPr>
        <p:spPr>
          <a:xfrm>
            <a:off x="2286426" y="367079"/>
            <a:ext cx="9065936" cy="5796951"/>
          </a:xfrm>
        </p:spPr>
        <p:txBody>
          <a:bodyPr anchor="t">
            <a:noAutofit/>
          </a:bodyPr>
          <a:lstStyle/>
          <a:p>
            <a:pPr algn="just"/>
            <a:r>
              <a:rPr lang="es-MX" sz="2400" dirty="0"/>
              <a:t>En consecuencia, si de la revisión del expediente y de aquellas a las que tiene acceso esta Sala Superior, como es el caso, de las constancias que se encuentran agregadas en el diverso SUP-JDC-343/2023, </a:t>
            </a:r>
            <a:r>
              <a:rPr lang="es-MX" sz="2400" u="sng" dirty="0"/>
              <a:t>no se advierte algún documento que acredite que el órgano de justicia partidario haya dado respuesta a la petición hecha por la parte actora</a:t>
            </a:r>
            <a:r>
              <a:rPr lang="es-MX" sz="2400" dirty="0"/>
              <a:t>, ello implica una violación a su derecho de petición que debe ser reparada mediante la comunicación correspondiente.</a:t>
            </a:r>
          </a:p>
          <a:p>
            <a:pPr algn="just"/>
            <a:endParaRPr lang="es-MX" sz="2400" dirty="0"/>
          </a:p>
          <a:p>
            <a:pPr algn="just"/>
            <a:r>
              <a:rPr lang="es-MX" sz="2400" dirty="0"/>
              <a:t>Por tanto, se estima que el órgano responsable vulnera, en perjuicio de la parte actora, el derecho fundamental de petición en materia política, cuyo respeto implica</a:t>
            </a:r>
            <a:r>
              <a:rPr lang="es-MX" sz="2400" b="1" dirty="0"/>
              <a:t>, además del derecho a obtener una respuesta por escrito, en un breve término, que sea notificada de ésta.</a:t>
            </a:r>
          </a:p>
        </p:txBody>
      </p:sp>
    </p:spTree>
    <p:extLst>
      <p:ext uri="{BB962C8B-B14F-4D97-AF65-F5344CB8AC3E}">
        <p14:creationId xmlns:p14="http://schemas.microsoft.com/office/powerpoint/2010/main" val="28090036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81F1FE-B5A8-D667-2B9D-6A4164D49C5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8C5CFE0-8D76-9722-5BF3-521126D41E87}"/>
              </a:ext>
            </a:extLst>
          </p:cNvPr>
          <p:cNvSpPr>
            <a:spLocks noGrp="1"/>
          </p:cNvSpPr>
          <p:nvPr>
            <p:ph type="title"/>
          </p:nvPr>
        </p:nvSpPr>
        <p:spPr>
          <a:xfrm>
            <a:off x="3053751" y="0"/>
            <a:ext cx="8885207" cy="1454051"/>
          </a:xfrm>
        </p:spPr>
        <p:txBody>
          <a:bodyPr>
            <a:normAutofit/>
          </a:bodyPr>
          <a:lstStyle/>
          <a:p>
            <a:r>
              <a:rPr lang="es-MX" sz="3600" b="1" dirty="0">
                <a:solidFill>
                  <a:schemeClr val="tx2"/>
                </a:solidFill>
              </a:rPr>
              <a:t>Caso relevante SUP-JDC-524/2023</a:t>
            </a:r>
          </a:p>
        </p:txBody>
      </p:sp>
      <p:sp>
        <p:nvSpPr>
          <p:cNvPr id="3" name="Marcador de contenido 2">
            <a:extLst>
              <a:ext uri="{FF2B5EF4-FFF2-40B4-BE49-F238E27FC236}">
                <a16:creationId xmlns:a16="http://schemas.microsoft.com/office/drawing/2014/main" id="{88F5A8CF-AB0F-EEF9-9C46-B5FA60ABAAF0}"/>
              </a:ext>
            </a:extLst>
          </p:cNvPr>
          <p:cNvSpPr>
            <a:spLocks noGrp="1"/>
          </p:cNvSpPr>
          <p:nvPr>
            <p:ph idx="1"/>
          </p:nvPr>
        </p:nvSpPr>
        <p:spPr>
          <a:xfrm>
            <a:off x="4789116" y="920685"/>
            <a:ext cx="7149842" cy="5704401"/>
          </a:xfrm>
        </p:spPr>
        <p:txBody>
          <a:bodyPr anchor="ctr">
            <a:noAutofit/>
          </a:bodyPr>
          <a:lstStyle/>
          <a:p>
            <a:pPr algn="just"/>
            <a:r>
              <a:rPr lang="es-MX" sz="2400" dirty="0">
                <a:solidFill>
                  <a:schemeClr val="tx2"/>
                </a:solidFill>
              </a:rPr>
              <a:t>La Sala Superior ordena a la Comisión Nacional de Honestidad y Justicia de Morena que, por conducto de su presidencia, </a:t>
            </a:r>
            <a:r>
              <a:rPr lang="es-MX" sz="2400" u="sng" dirty="0">
                <a:solidFill>
                  <a:schemeClr val="tx2"/>
                </a:solidFill>
                <a:effectLst>
                  <a:outerShdw blurRad="38100" dist="38100" dir="2700000" algn="tl">
                    <a:srgbClr val="000000">
                      <a:alpha val="43137"/>
                    </a:srgbClr>
                  </a:outerShdw>
                </a:effectLst>
              </a:rPr>
              <a:t>en un plazo de cuarenta y ocho horas, contadas a partir del día siguiente a que surta efectos la notificación respectiva, dé respuesta a la petición de la parte actora</a:t>
            </a:r>
            <a:r>
              <a:rPr lang="es-MX" sz="2400" dirty="0">
                <a:solidFill>
                  <a:schemeClr val="tx2"/>
                </a:solidFill>
              </a:rPr>
              <a:t>, respecto de la solicitud formulada por escrito del pasado veinticuatro de agosto y, de no existir causa justificada para negar la expedición de las copias solicitadas, proceda a su reproducción y entrega y remisión.</a:t>
            </a:r>
          </a:p>
        </p:txBody>
      </p:sp>
      <p:pic>
        <p:nvPicPr>
          <p:cNvPr id="21" name="Graphic 6" descr="Scales of Justice">
            <a:extLst>
              <a:ext uri="{FF2B5EF4-FFF2-40B4-BE49-F238E27FC236}">
                <a16:creationId xmlns:a16="http://schemas.microsoft.com/office/drawing/2014/main" id="{AE39AD87-B31F-2DF6-52DC-9EBB2B55C9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Tree>
    <p:extLst>
      <p:ext uri="{BB962C8B-B14F-4D97-AF65-F5344CB8AC3E}">
        <p14:creationId xmlns:p14="http://schemas.microsoft.com/office/powerpoint/2010/main" val="54867734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72F4EA-4046-58C7-BB98-AC371610873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EE590C6-A773-36BF-00A3-CE659F7D0C18}"/>
              </a:ext>
            </a:extLst>
          </p:cNvPr>
          <p:cNvSpPr>
            <a:spLocks noGrp="1"/>
          </p:cNvSpPr>
          <p:nvPr>
            <p:ph type="title"/>
          </p:nvPr>
        </p:nvSpPr>
        <p:spPr>
          <a:xfrm>
            <a:off x="3053751" y="0"/>
            <a:ext cx="8885207" cy="1454051"/>
          </a:xfrm>
        </p:spPr>
        <p:txBody>
          <a:bodyPr>
            <a:normAutofit/>
          </a:bodyPr>
          <a:lstStyle/>
          <a:p>
            <a:r>
              <a:rPr lang="es-MX" sz="3600" b="1" dirty="0">
                <a:solidFill>
                  <a:schemeClr val="tx2"/>
                </a:solidFill>
              </a:rPr>
              <a:t>Caso relevante SUP-JDC-524/2023</a:t>
            </a:r>
          </a:p>
        </p:txBody>
      </p:sp>
      <p:sp>
        <p:nvSpPr>
          <p:cNvPr id="3" name="Marcador de contenido 2">
            <a:extLst>
              <a:ext uri="{FF2B5EF4-FFF2-40B4-BE49-F238E27FC236}">
                <a16:creationId xmlns:a16="http://schemas.microsoft.com/office/drawing/2014/main" id="{38809FD4-E802-378E-0CE3-82C550655BDD}"/>
              </a:ext>
            </a:extLst>
          </p:cNvPr>
          <p:cNvSpPr>
            <a:spLocks noGrp="1"/>
          </p:cNvSpPr>
          <p:nvPr>
            <p:ph idx="1"/>
          </p:nvPr>
        </p:nvSpPr>
        <p:spPr>
          <a:xfrm>
            <a:off x="4789116" y="920685"/>
            <a:ext cx="7149842" cy="5704401"/>
          </a:xfrm>
        </p:spPr>
        <p:txBody>
          <a:bodyPr anchor="ctr">
            <a:noAutofit/>
          </a:bodyPr>
          <a:lstStyle/>
          <a:p>
            <a:pPr algn="just"/>
            <a:r>
              <a:rPr lang="es-MX" sz="2400" dirty="0">
                <a:solidFill>
                  <a:schemeClr val="tx2"/>
                </a:solidFill>
              </a:rPr>
              <a:t>Además, se ordena al mencionado funcionario partidista notificar de manera inmediata a la parte actora la respuesta que corresponda.</a:t>
            </a:r>
          </a:p>
          <a:p>
            <a:pPr algn="just"/>
            <a:r>
              <a:rPr lang="es-MX" sz="2400" dirty="0">
                <a:solidFill>
                  <a:schemeClr val="tx2"/>
                </a:solidFill>
              </a:rPr>
              <a:t>Finalmente, la Comisión Nacional de Honestidad y Justicia de Morena deberá informar a esta Sala Superior </a:t>
            </a:r>
            <a:r>
              <a:rPr lang="es-MX" sz="2400" b="1" dirty="0">
                <a:solidFill>
                  <a:schemeClr val="tx2"/>
                </a:solidFill>
              </a:rPr>
              <a:t>sobre el cumplimiento que lleve a cabo de la presente ejecutoria, dentro de las veinticuatro horas siguientes</a:t>
            </a:r>
            <a:r>
              <a:rPr lang="es-MX" sz="2400" dirty="0">
                <a:solidFill>
                  <a:schemeClr val="tx2"/>
                </a:solidFill>
              </a:rPr>
              <a:t>, acompañando copias certificadas de las constancias que así lo acrediten</a:t>
            </a:r>
            <a:r>
              <a:rPr lang="es-MX" dirty="0">
                <a:solidFill>
                  <a:schemeClr val="tx2"/>
                </a:solidFill>
              </a:rPr>
              <a:t>.</a:t>
            </a:r>
          </a:p>
        </p:txBody>
      </p:sp>
      <p:pic>
        <p:nvPicPr>
          <p:cNvPr id="21" name="Graphic 6" descr="Scales of Justice">
            <a:extLst>
              <a:ext uri="{FF2B5EF4-FFF2-40B4-BE49-F238E27FC236}">
                <a16:creationId xmlns:a16="http://schemas.microsoft.com/office/drawing/2014/main" id="{D1090843-5625-D953-7E41-F8E030B8AD8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Tree>
    <p:extLst>
      <p:ext uri="{BB962C8B-B14F-4D97-AF65-F5344CB8AC3E}">
        <p14:creationId xmlns:p14="http://schemas.microsoft.com/office/powerpoint/2010/main" val="196604501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1E5F8E-3011-88E2-7719-D8CB93DA8537}"/>
              </a:ext>
            </a:extLst>
          </p:cNvPr>
          <p:cNvSpPr>
            <a:spLocks noGrp="1"/>
          </p:cNvSpPr>
          <p:nvPr>
            <p:ph type="title"/>
          </p:nvPr>
        </p:nvSpPr>
        <p:spPr>
          <a:xfrm>
            <a:off x="638354" y="2434201"/>
            <a:ext cx="11421373" cy="1641120"/>
          </a:xfrm>
        </p:spPr>
        <p:txBody>
          <a:bodyPr>
            <a:normAutofit/>
          </a:bodyPr>
          <a:lstStyle/>
          <a:p>
            <a:r>
              <a:rPr lang="es-MX" sz="4000" dirty="0"/>
              <a:t>Acceso a la información y partidos políticos </a:t>
            </a:r>
          </a:p>
        </p:txBody>
      </p:sp>
    </p:spTree>
    <p:extLst>
      <p:ext uri="{BB962C8B-B14F-4D97-AF65-F5344CB8AC3E}">
        <p14:creationId xmlns:p14="http://schemas.microsoft.com/office/powerpoint/2010/main" val="191736658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7FF46-B1AC-E1CA-637F-FBEC881BAECE}"/>
              </a:ext>
            </a:extLst>
          </p:cNvPr>
          <p:cNvSpPr>
            <a:spLocks noGrp="1"/>
          </p:cNvSpPr>
          <p:nvPr>
            <p:ph type="title"/>
          </p:nvPr>
        </p:nvSpPr>
        <p:spPr>
          <a:xfrm>
            <a:off x="1673773" y="160173"/>
            <a:ext cx="5387502" cy="1325563"/>
          </a:xfrm>
        </p:spPr>
        <p:txBody>
          <a:bodyPr>
            <a:normAutofit/>
          </a:bodyPr>
          <a:lstStyle/>
          <a:p>
            <a:r>
              <a:rPr lang="es-MX" dirty="0"/>
              <a:t>Elementos</a:t>
            </a:r>
          </a:p>
        </p:txBody>
      </p:sp>
      <p:sp>
        <p:nvSpPr>
          <p:cNvPr id="3" name="Marcador de contenido 2">
            <a:extLst>
              <a:ext uri="{FF2B5EF4-FFF2-40B4-BE49-F238E27FC236}">
                <a16:creationId xmlns:a16="http://schemas.microsoft.com/office/drawing/2014/main" id="{DEE6381D-BA7A-72C8-8038-7B4AFFD4A3A6}"/>
              </a:ext>
            </a:extLst>
          </p:cNvPr>
          <p:cNvSpPr>
            <a:spLocks noGrp="1"/>
          </p:cNvSpPr>
          <p:nvPr>
            <p:ph idx="1"/>
          </p:nvPr>
        </p:nvSpPr>
        <p:spPr>
          <a:xfrm>
            <a:off x="1121978" y="822953"/>
            <a:ext cx="10686394" cy="5593613"/>
          </a:xfrm>
        </p:spPr>
        <p:txBody>
          <a:bodyPr>
            <a:noAutofit/>
          </a:bodyPr>
          <a:lstStyle/>
          <a:p>
            <a:pPr algn="just"/>
            <a:r>
              <a:rPr lang="es-MX" sz="2400" dirty="0"/>
              <a:t>Su ejercicio por el particular y la correlativa obligación de la autoridad de producir una respuesta, se caracterizan por los elementos siguientes: (Tesis: XXI.1o.P.A. J/27).</a:t>
            </a:r>
          </a:p>
          <a:p>
            <a:pPr marL="1000125" indent="-457200" algn="just">
              <a:buAutoNum type="alphaUcPeriod"/>
            </a:pPr>
            <a:r>
              <a:rPr lang="es-MX" sz="2400" b="1" dirty="0"/>
              <a:t>La petición</a:t>
            </a:r>
            <a:r>
              <a:rPr lang="es-MX" sz="2400" dirty="0"/>
              <a:t>: debe formularse de manera pacífica y respetuosa, dirigirse a una autoridad y recabarse la constancia de que fue entregada; además de que el peticionario ha de proporcionar el domicilio para recibir la respuesta. </a:t>
            </a:r>
          </a:p>
          <a:p>
            <a:pPr marL="1000125" indent="-457200" algn="just">
              <a:buAutoNum type="alphaUcPeriod"/>
            </a:pPr>
            <a:endParaRPr lang="es-MX" sz="2400" dirty="0"/>
          </a:p>
          <a:p>
            <a:pPr marL="542925" indent="0" algn="just">
              <a:buNone/>
            </a:pPr>
            <a:r>
              <a:rPr lang="es-MX" sz="2400" b="1" dirty="0"/>
              <a:t>B. La respuesta</a:t>
            </a:r>
            <a:r>
              <a:rPr lang="es-MX" sz="2400" dirty="0"/>
              <a:t>: la autoridad debe emitir un acuerdo en breve término, entendiéndose por éste el que racionalmente se requiera para estudiar la petición y acordarla, que tendrá que ser congruente con la petición y la autoridad debe notificar el acuerdo recaído a la petición en forma personal al gobernado en el domicilio que señaló para tales efectos, sin que exista obligación de resolver en determinado sentido</a:t>
            </a:r>
          </a:p>
          <a:p>
            <a:endParaRPr lang="es-MX" sz="2400" dirty="0"/>
          </a:p>
        </p:txBody>
      </p:sp>
    </p:spTree>
    <p:extLst>
      <p:ext uri="{BB962C8B-B14F-4D97-AF65-F5344CB8AC3E}">
        <p14:creationId xmlns:p14="http://schemas.microsoft.com/office/powerpoint/2010/main" val="401173974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FA61CF-119F-37DE-8AA0-1AB9790BDC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242FD69-EAB9-9A59-B3A0-4880482CAE93}"/>
              </a:ext>
            </a:extLst>
          </p:cNvPr>
          <p:cNvSpPr>
            <a:spLocks noGrp="1"/>
          </p:cNvSpPr>
          <p:nvPr>
            <p:ph type="title"/>
          </p:nvPr>
        </p:nvSpPr>
        <p:spPr>
          <a:xfrm>
            <a:off x="332119" y="2089143"/>
            <a:ext cx="4084606" cy="2258569"/>
          </a:xfrm>
        </p:spPr>
        <p:txBody>
          <a:bodyPr>
            <a:normAutofit fontScale="90000"/>
          </a:bodyPr>
          <a:lstStyle/>
          <a:p>
            <a:r>
              <a:rPr lang="es-MX" sz="4000" dirty="0"/>
              <a:t>Acceso a la información y partidos políticos </a:t>
            </a:r>
          </a:p>
        </p:txBody>
      </p:sp>
      <p:sp>
        <p:nvSpPr>
          <p:cNvPr id="3" name="Marcador de contenido 2">
            <a:extLst>
              <a:ext uri="{FF2B5EF4-FFF2-40B4-BE49-F238E27FC236}">
                <a16:creationId xmlns:a16="http://schemas.microsoft.com/office/drawing/2014/main" id="{8F3581D5-B99E-AF95-5AA0-C56643BC167B}"/>
              </a:ext>
            </a:extLst>
          </p:cNvPr>
          <p:cNvSpPr>
            <a:spLocks noGrp="1"/>
          </p:cNvSpPr>
          <p:nvPr>
            <p:ph idx="1"/>
          </p:nvPr>
        </p:nvSpPr>
        <p:spPr>
          <a:xfrm>
            <a:off x="3968152" y="379562"/>
            <a:ext cx="7891729" cy="8315864"/>
          </a:xfrm>
        </p:spPr>
        <p:txBody>
          <a:bodyPr>
            <a:noAutofit/>
          </a:bodyPr>
          <a:lstStyle/>
          <a:p>
            <a:pPr algn="just"/>
            <a:r>
              <a:rPr lang="es-MX" sz="2800" dirty="0"/>
              <a:t>El derecho de petición consagrado en el artículo 8o. constitucional implica la obligación de las autoridades de dictar a una petición hecha por escrito, esté bien o mal formulada, un acuerdo, también por escrito que debe hacerse saber en breve término al peticionario. </a:t>
            </a:r>
          </a:p>
          <a:p>
            <a:pPr algn="just"/>
            <a:endParaRPr lang="es-MX" sz="2800" dirty="0"/>
          </a:p>
          <a:p>
            <a:pPr algn="just"/>
            <a:r>
              <a:rPr lang="es-MX" sz="2800" dirty="0"/>
              <a:t>Por su parte, el artículo 6o. de la propia Constitución Federal establece que el derecho a la información será garantizado por el Estado</a:t>
            </a:r>
            <a:r>
              <a:rPr lang="es-MX" sz="2400" dirty="0"/>
              <a:t>. </a:t>
            </a:r>
          </a:p>
        </p:txBody>
      </p:sp>
    </p:spTree>
    <p:extLst>
      <p:ext uri="{BB962C8B-B14F-4D97-AF65-F5344CB8AC3E}">
        <p14:creationId xmlns:p14="http://schemas.microsoft.com/office/powerpoint/2010/main" val="230270040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D71D00-B8FC-A615-16B2-3ECDF5B15E8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485B62-56BC-4F42-FDFD-A84257FF8A74}"/>
              </a:ext>
            </a:extLst>
          </p:cNvPr>
          <p:cNvSpPr>
            <a:spLocks noGrp="1"/>
          </p:cNvSpPr>
          <p:nvPr>
            <p:ph type="title"/>
          </p:nvPr>
        </p:nvSpPr>
        <p:spPr>
          <a:xfrm>
            <a:off x="332119" y="2089143"/>
            <a:ext cx="4084606" cy="2258569"/>
          </a:xfrm>
        </p:spPr>
        <p:txBody>
          <a:bodyPr>
            <a:normAutofit fontScale="90000"/>
          </a:bodyPr>
          <a:lstStyle/>
          <a:p>
            <a:r>
              <a:rPr lang="es-MX" sz="4000" dirty="0"/>
              <a:t>Acceso a la información y partidos políticos </a:t>
            </a:r>
          </a:p>
        </p:txBody>
      </p:sp>
      <p:sp>
        <p:nvSpPr>
          <p:cNvPr id="3" name="Marcador de contenido 2">
            <a:extLst>
              <a:ext uri="{FF2B5EF4-FFF2-40B4-BE49-F238E27FC236}">
                <a16:creationId xmlns:a16="http://schemas.microsoft.com/office/drawing/2014/main" id="{8841A2C0-304F-1BE1-1FF6-4ED29986D16A}"/>
              </a:ext>
            </a:extLst>
          </p:cNvPr>
          <p:cNvSpPr>
            <a:spLocks noGrp="1"/>
          </p:cNvSpPr>
          <p:nvPr>
            <p:ph idx="1"/>
          </p:nvPr>
        </p:nvSpPr>
        <p:spPr>
          <a:xfrm>
            <a:off x="4588329" y="414068"/>
            <a:ext cx="7271551" cy="6443932"/>
          </a:xfrm>
        </p:spPr>
        <p:txBody>
          <a:bodyPr>
            <a:noAutofit/>
          </a:bodyPr>
          <a:lstStyle/>
          <a:p>
            <a:pPr algn="just"/>
            <a:r>
              <a:rPr lang="es-MX" sz="2800" dirty="0"/>
              <a:t>Ambos derechos, reconocidos además en </a:t>
            </a:r>
            <a:r>
              <a:rPr lang="es-MX" sz="2800" b="1" dirty="0"/>
              <a:t>tratados internacionales y leyes reglamentarias</a:t>
            </a:r>
            <a:r>
              <a:rPr lang="es-MX" sz="2800" dirty="0"/>
              <a:t>, se encuentran vinculados y relacionados en la medida que garantizan a los gobernados el derecho, </a:t>
            </a:r>
            <a:r>
              <a:rPr lang="es-MX" sz="2800" b="1" dirty="0"/>
              <a:t>no sólo a que se les dé respuesta a sus peticiones por escrito y en breve término, sino que se haga con la información completa, veraz y oportuna de que disponga o razonablemente deba disponer la autoridad, lo que constituye un derecho fundamental tanto de los individuos como de la sociedad.</a:t>
            </a:r>
          </a:p>
        </p:txBody>
      </p:sp>
    </p:spTree>
    <p:extLst>
      <p:ext uri="{BB962C8B-B14F-4D97-AF65-F5344CB8AC3E}">
        <p14:creationId xmlns:p14="http://schemas.microsoft.com/office/powerpoint/2010/main" val="278610432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ADBABA-3BC8-24D3-26C6-3EE8F11B3F48}"/>
              </a:ext>
            </a:extLst>
          </p:cNvPr>
          <p:cNvSpPr>
            <a:spLocks noGrp="1"/>
          </p:cNvSpPr>
          <p:nvPr>
            <p:ph type="title"/>
          </p:nvPr>
        </p:nvSpPr>
        <p:spPr>
          <a:xfrm>
            <a:off x="686834" y="591344"/>
            <a:ext cx="3200400" cy="5585619"/>
          </a:xfrm>
        </p:spPr>
        <p:txBody>
          <a:bodyPr>
            <a:normAutofit/>
          </a:bodyPr>
          <a:lstStyle/>
          <a:p>
            <a:r>
              <a:rPr lang="es-MX" sz="4100">
                <a:solidFill>
                  <a:srgbClr val="FFFFFF"/>
                </a:solidFill>
              </a:rPr>
              <a:t>Base constitucional</a:t>
            </a:r>
          </a:p>
        </p:txBody>
      </p:sp>
      <p:sp>
        <p:nvSpPr>
          <p:cNvPr id="18" name="Marcador de contenido 2">
            <a:extLst>
              <a:ext uri="{FF2B5EF4-FFF2-40B4-BE49-F238E27FC236}">
                <a16:creationId xmlns:a16="http://schemas.microsoft.com/office/drawing/2014/main" id="{793954A5-91F8-FDCF-D278-CD8AC1D34896}"/>
              </a:ext>
            </a:extLst>
          </p:cNvPr>
          <p:cNvSpPr>
            <a:spLocks noGrp="1"/>
          </p:cNvSpPr>
          <p:nvPr>
            <p:ph idx="1"/>
          </p:nvPr>
        </p:nvSpPr>
        <p:spPr>
          <a:xfrm>
            <a:off x="1967029" y="119063"/>
            <a:ext cx="9872874" cy="6619874"/>
          </a:xfrm>
        </p:spPr>
        <p:txBody>
          <a:bodyPr anchor="ctr">
            <a:noAutofit/>
          </a:bodyPr>
          <a:lstStyle/>
          <a:p>
            <a:pPr algn="just"/>
            <a:r>
              <a:rPr lang="es-MX" sz="2200" b="1" dirty="0"/>
              <a:t>Artículo 6o.- </a:t>
            </a:r>
            <a:r>
              <a:rPr lang="es-MX" sz="2200" dirty="0"/>
              <a:t>A. Para el ejercicio del derecho de acceso a la información, la Federación y las entidades federativas, en el ámbito de sus respectivas competencias, se regirán por los siguientes principios y bases:</a:t>
            </a:r>
          </a:p>
          <a:p>
            <a:pPr algn="just"/>
            <a:endParaRPr lang="es-MX" sz="2200" dirty="0"/>
          </a:p>
          <a:p>
            <a:pPr algn="just"/>
            <a:r>
              <a:rPr lang="es-MX" sz="2200" dirty="0"/>
              <a:t>I. </a:t>
            </a:r>
            <a:r>
              <a:rPr lang="es-MX" sz="2200" b="1" i="1" dirty="0"/>
              <a:t>Toda la información en posesión de cualquier autoridad, entidad, órgano y organismo de los Poderes Ejecutivo, Legislativo y Judicial, órganos autónomos, partidos políticos, fideicomisos y fondos públicos, así como de cualquier persona física, moral o sindicato que reciba y ejerza recursos públicos o realice actos de autoridad en el ámbito federal, estatal y municipal, es pública y sólo podrá ser reservada temporalmente por razones de interés público y seguridad nacional, en los términos que fijen las leyes. </a:t>
            </a:r>
            <a:r>
              <a:rPr lang="es-MX" sz="2200" dirty="0"/>
              <a:t>En la interpretación de este derecho deberá prevalecer el principio de máxima publicidad. Los sujetos obligados deberán documentar todo acto que derive del ejercicio de sus facultades, competencias o funciones, la ley determinará los supuestos específicos bajo los cuales procederá la declaración de inexistencia de la información.</a:t>
            </a:r>
          </a:p>
        </p:txBody>
      </p:sp>
    </p:spTree>
    <p:extLst>
      <p:ext uri="{BB962C8B-B14F-4D97-AF65-F5344CB8AC3E}">
        <p14:creationId xmlns:p14="http://schemas.microsoft.com/office/powerpoint/2010/main" val="34706846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AAB56C-54BB-A480-42F7-9C7F2D99FD2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4102999-5CC3-A8A0-19AF-020CB766FF60}"/>
              </a:ext>
            </a:extLst>
          </p:cNvPr>
          <p:cNvSpPr>
            <a:spLocks noGrp="1"/>
          </p:cNvSpPr>
          <p:nvPr>
            <p:ph type="title"/>
          </p:nvPr>
        </p:nvSpPr>
        <p:spPr>
          <a:xfrm>
            <a:off x="686834" y="591344"/>
            <a:ext cx="3200400" cy="5585619"/>
          </a:xfrm>
        </p:spPr>
        <p:txBody>
          <a:bodyPr>
            <a:normAutofit/>
          </a:bodyPr>
          <a:lstStyle/>
          <a:p>
            <a:r>
              <a:rPr lang="es-MX" sz="4100">
                <a:solidFill>
                  <a:srgbClr val="FFFFFF"/>
                </a:solidFill>
              </a:rPr>
              <a:t>Base constitucional</a:t>
            </a:r>
          </a:p>
        </p:txBody>
      </p:sp>
      <p:sp>
        <p:nvSpPr>
          <p:cNvPr id="18" name="Marcador de contenido 2">
            <a:extLst>
              <a:ext uri="{FF2B5EF4-FFF2-40B4-BE49-F238E27FC236}">
                <a16:creationId xmlns:a16="http://schemas.microsoft.com/office/drawing/2014/main" id="{B13B2C71-EF50-D110-714A-160D2EB5A2F4}"/>
              </a:ext>
            </a:extLst>
          </p:cNvPr>
          <p:cNvSpPr>
            <a:spLocks noGrp="1"/>
          </p:cNvSpPr>
          <p:nvPr>
            <p:ph idx="1"/>
          </p:nvPr>
        </p:nvSpPr>
        <p:spPr>
          <a:xfrm>
            <a:off x="1576553" y="278607"/>
            <a:ext cx="10331668" cy="6300786"/>
          </a:xfrm>
        </p:spPr>
        <p:txBody>
          <a:bodyPr anchor="ctr">
            <a:noAutofit/>
          </a:bodyPr>
          <a:lstStyle/>
          <a:p>
            <a:pPr algn="just"/>
            <a:r>
              <a:rPr lang="es-MX" sz="2000" dirty="0"/>
              <a:t>II. La información que se refiere a la vida privada y los datos personales será protegida en los términos y con las excepciones que fijen las leyes.</a:t>
            </a:r>
          </a:p>
          <a:p>
            <a:pPr algn="just"/>
            <a:r>
              <a:rPr lang="es-MX" sz="2000" dirty="0"/>
              <a:t>III. Toda persona, sin necesidad de acreditar interés alguno o justificar su utilización, tendrá acceso gratuito a la información pública, a sus datos personales o a la rectificación de éstos.</a:t>
            </a:r>
          </a:p>
          <a:p>
            <a:pPr algn="just"/>
            <a:r>
              <a:rPr lang="es-MX" sz="2000" dirty="0"/>
              <a:t>IV. Se establecerán mecanismos de acceso a la información y procedimientos de revisión expeditos que se sustanciarán ante los organismos autónomos especializados e imparciales que establece esta Constitución.</a:t>
            </a:r>
          </a:p>
          <a:p>
            <a:pPr algn="just"/>
            <a:r>
              <a:rPr lang="es-MX" sz="2000" dirty="0"/>
              <a:t>V. Los sujetos obligados deberán preservar sus documentos en archivos administrativos actualizados y publicarán, a través de los medios electrónicos disponibles, la información completa y actualizada sobre el ejercicio de los recursos públicos y los indicadores que permitan rendir cuenta del cumplimiento de sus objetivos y de los resultados obtenidos.</a:t>
            </a:r>
          </a:p>
          <a:p>
            <a:pPr algn="just"/>
            <a:r>
              <a:rPr lang="es-MX" sz="2000" dirty="0"/>
              <a:t>VI. Las leyes determinarán la manera en que los sujetos obligados deberán hacer pública la información relativa a los recursos públicos que entreguen a personas físicas o morales.</a:t>
            </a:r>
          </a:p>
        </p:txBody>
      </p:sp>
    </p:spTree>
    <p:extLst>
      <p:ext uri="{BB962C8B-B14F-4D97-AF65-F5344CB8AC3E}">
        <p14:creationId xmlns:p14="http://schemas.microsoft.com/office/powerpoint/2010/main" val="368015228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385304-A793-09EA-D53B-E07C6341D04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7FE2F55-F017-3771-9B9C-90E36F999615}"/>
              </a:ext>
            </a:extLst>
          </p:cNvPr>
          <p:cNvSpPr>
            <a:spLocks noGrp="1"/>
          </p:cNvSpPr>
          <p:nvPr>
            <p:ph type="title"/>
          </p:nvPr>
        </p:nvSpPr>
        <p:spPr>
          <a:xfrm>
            <a:off x="686834" y="591344"/>
            <a:ext cx="3200400" cy="5585619"/>
          </a:xfrm>
        </p:spPr>
        <p:txBody>
          <a:bodyPr>
            <a:normAutofit/>
          </a:bodyPr>
          <a:lstStyle/>
          <a:p>
            <a:r>
              <a:rPr lang="es-MX" sz="4100">
                <a:solidFill>
                  <a:srgbClr val="FFFFFF"/>
                </a:solidFill>
              </a:rPr>
              <a:t>Base constitucional</a:t>
            </a:r>
          </a:p>
        </p:txBody>
      </p:sp>
      <p:sp>
        <p:nvSpPr>
          <p:cNvPr id="18" name="Marcador de contenido 2">
            <a:extLst>
              <a:ext uri="{FF2B5EF4-FFF2-40B4-BE49-F238E27FC236}">
                <a16:creationId xmlns:a16="http://schemas.microsoft.com/office/drawing/2014/main" id="{C37B5B56-B615-9839-75F6-9E03704F7747}"/>
              </a:ext>
            </a:extLst>
          </p:cNvPr>
          <p:cNvSpPr>
            <a:spLocks noGrp="1"/>
          </p:cNvSpPr>
          <p:nvPr>
            <p:ph idx="1"/>
          </p:nvPr>
        </p:nvSpPr>
        <p:spPr>
          <a:xfrm>
            <a:off x="1576553" y="278607"/>
            <a:ext cx="10331668" cy="6300786"/>
          </a:xfrm>
        </p:spPr>
        <p:txBody>
          <a:bodyPr anchor="ctr">
            <a:noAutofit/>
          </a:bodyPr>
          <a:lstStyle/>
          <a:p>
            <a:r>
              <a:rPr lang="es-MX" sz="2000" dirty="0"/>
              <a:t>VII. La inobservancia a las disposiciones en materia de acceso a la información pública será sancionada en los términos que dispongan las leyes.</a:t>
            </a:r>
          </a:p>
          <a:p>
            <a:r>
              <a:rPr lang="es-MX" sz="2000" dirty="0"/>
              <a:t>VIII. La Federación contará con un organismo autónomo, especializado, imparcial, colegiado, con personalidad jurídica y patrimonio propio, con plena autonomía técnica, de gestión, capacidad para decidir sobre el ejercicio de su presupuesto y determinar su organización interna, responsable de garantizar el cumplimiento del derecho de acceso a la información pública y a la protección de datos personales en posesión de los sujetos obligados en los términos que establezca la ley.</a:t>
            </a:r>
          </a:p>
          <a:p>
            <a:r>
              <a:rPr lang="es-MX" sz="2000" dirty="0"/>
              <a:t>El organismo autónomo previsto en esta fracción, se regirá por la ley en materia de transparencia y acceso a la información pública y protección de datos personales en posesión de sujetos obligados, en los términos que establezca la ley general que emita el Congreso de la Unión para establecer las bases, principios generales y procedimientos del ejercicio de este derecho.</a:t>
            </a:r>
          </a:p>
          <a:p>
            <a:r>
              <a:rPr lang="es-MX" sz="2000" dirty="0"/>
              <a:t>En su funcionamiento se regirá por los principios de certeza, legalidad, independencia, imparcialidad, eficacia, objetividad, profesionalismo, transparencia y máxima publicidad.</a:t>
            </a:r>
          </a:p>
        </p:txBody>
      </p:sp>
    </p:spTree>
    <p:extLst>
      <p:ext uri="{BB962C8B-B14F-4D97-AF65-F5344CB8AC3E}">
        <p14:creationId xmlns:p14="http://schemas.microsoft.com/office/powerpoint/2010/main" val="123043460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87D507-7672-CCE4-775F-7F0E6E48689F}"/>
              </a:ext>
            </a:extLst>
          </p:cNvPr>
          <p:cNvSpPr>
            <a:spLocks noGrp="1"/>
          </p:cNvSpPr>
          <p:nvPr>
            <p:ph type="title"/>
          </p:nvPr>
        </p:nvSpPr>
        <p:spPr>
          <a:xfrm>
            <a:off x="1721070" y="18255"/>
            <a:ext cx="4049109" cy="454711"/>
          </a:xfrm>
        </p:spPr>
        <p:txBody>
          <a:bodyPr>
            <a:normAutofit fontScale="90000"/>
          </a:bodyPr>
          <a:lstStyle/>
          <a:p>
            <a:r>
              <a:rPr lang="es-MX" dirty="0"/>
              <a:t>Base convencional</a:t>
            </a:r>
          </a:p>
        </p:txBody>
      </p:sp>
      <p:sp>
        <p:nvSpPr>
          <p:cNvPr id="3" name="Marcador de contenido 2">
            <a:extLst>
              <a:ext uri="{FF2B5EF4-FFF2-40B4-BE49-F238E27FC236}">
                <a16:creationId xmlns:a16="http://schemas.microsoft.com/office/drawing/2014/main" id="{4A0D3811-5D87-CEFB-65A0-A6F1979D2768}"/>
              </a:ext>
            </a:extLst>
          </p:cNvPr>
          <p:cNvSpPr>
            <a:spLocks noGrp="1"/>
          </p:cNvSpPr>
          <p:nvPr>
            <p:ph idx="1"/>
          </p:nvPr>
        </p:nvSpPr>
        <p:spPr>
          <a:xfrm>
            <a:off x="838200" y="1024759"/>
            <a:ext cx="10922876" cy="5152204"/>
          </a:xfrm>
        </p:spPr>
        <p:txBody>
          <a:bodyPr>
            <a:normAutofit lnSpcReduction="10000"/>
          </a:bodyPr>
          <a:lstStyle/>
          <a:p>
            <a:pPr algn="just"/>
            <a:endParaRPr lang="es-MX" sz="2000" dirty="0"/>
          </a:p>
          <a:p>
            <a:pPr algn="just"/>
            <a:r>
              <a:rPr lang="es-MX" sz="2000" dirty="0"/>
              <a:t>El derecho de acceso a la información es amparado por el derecho fundamental a la libertad de expresión.  </a:t>
            </a:r>
          </a:p>
          <a:p>
            <a:pPr algn="just"/>
            <a:endParaRPr lang="es-MX" sz="2000" dirty="0"/>
          </a:p>
          <a:p>
            <a:pPr algn="just"/>
            <a:r>
              <a:rPr lang="es-MX" sz="2000" dirty="0"/>
              <a:t>Este derecho se encuentra reconocido en el artículo 19 de la Declaración Universal de Derechos Humanos de 1948; el artículo 19 del Pacto Internacional de Derechos Civiles y Políticos de 1966; el artículo 13 de la Convención Americana sobre Derechos Humanos de 1969, también conocida como Pacto de San José; en el artículo IV de la Declaración Americana de los Derechos y Deberes del Hombre; y el artículo 4 de la Carta Democrática Interamericana. </a:t>
            </a:r>
          </a:p>
          <a:p>
            <a:pPr algn="just"/>
            <a:endParaRPr lang="es-MX" sz="2000" dirty="0"/>
          </a:p>
          <a:p>
            <a:pPr algn="just"/>
            <a:r>
              <a:rPr lang="es-MX" sz="2000" dirty="0"/>
              <a:t>Toda persona tiene derecho a la libertad de pensamiento y de expresión. </a:t>
            </a:r>
            <a:r>
              <a:rPr lang="es-MX" sz="2000" b="1" dirty="0"/>
              <a:t>Este derecho comprende la libertad de buscar, recibir y difundir informaciones e ideas de toda índole,</a:t>
            </a:r>
            <a:r>
              <a:rPr lang="es-MX" sz="2000" dirty="0"/>
              <a:t> sin consideración de fronteras, ya sea oralmente, por escrito o en forma impresa o artística, o por cualquier otro procedimiento de su elección.  Articulo 13 de la Convención Americana sobre Derechos Humanos </a:t>
            </a:r>
          </a:p>
        </p:txBody>
      </p:sp>
    </p:spTree>
    <p:extLst>
      <p:ext uri="{BB962C8B-B14F-4D97-AF65-F5344CB8AC3E}">
        <p14:creationId xmlns:p14="http://schemas.microsoft.com/office/powerpoint/2010/main" val="331264943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FD5BC7-B291-32C1-6259-BF3B08FFF66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F7A5B14-F9C2-4272-5BF4-5471C2D79645}"/>
              </a:ext>
            </a:extLst>
          </p:cNvPr>
          <p:cNvSpPr>
            <a:spLocks noGrp="1"/>
          </p:cNvSpPr>
          <p:nvPr>
            <p:ph type="title"/>
          </p:nvPr>
        </p:nvSpPr>
        <p:spPr>
          <a:xfrm>
            <a:off x="1456103" y="66718"/>
            <a:ext cx="7546007" cy="507492"/>
          </a:xfrm>
        </p:spPr>
        <p:txBody>
          <a:bodyPr anchor="b">
            <a:normAutofit fontScale="90000"/>
          </a:bodyPr>
          <a:lstStyle/>
          <a:p>
            <a:r>
              <a:rPr lang="es-MX" dirty="0"/>
              <a:t>Claude Reyes y otros Vs. Chile</a:t>
            </a:r>
          </a:p>
        </p:txBody>
      </p:sp>
      <p:graphicFrame>
        <p:nvGraphicFramePr>
          <p:cNvPr id="5" name="Marcador de contenido 2">
            <a:extLst>
              <a:ext uri="{FF2B5EF4-FFF2-40B4-BE49-F238E27FC236}">
                <a16:creationId xmlns:a16="http://schemas.microsoft.com/office/drawing/2014/main" id="{BF8F0D9A-80ED-CBC8-031F-3CCE3A69D8E5}"/>
              </a:ext>
            </a:extLst>
          </p:cNvPr>
          <p:cNvGraphicFramePr>
            <a:graphicFrameLocks noGrp="1"/>
          </p:cNvGraphicFramePr>
          <p:nvPr>
            <p:ph idx="1"/>
            <p:extLst>
              <p:ext uri="{D42A27DB-BD31-4B8C-83A1-F6EECF244321}">
                <p14:modId xmlns:p14="http://schemas.microsoft.com/office/powerpoint/2010/main" val="1403637554"/>
              </p:ext>
            </p:extLst>
          </p:nvPr>
        </p:nvGraphicFramePr>
        <p:xfrm>
          <a:off x="838200" y="1024759"/>
          <a:ext cx="10515600" cy="5259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484005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009BC7-D562-A843-D3FC-D918E6E462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9DE8458-A25E-8C5D-7C6B-8D62EA10F30A}"/>
              </a:ext>
            </a:extLst>
          </p:cNvPr>
          <p:cNvSpPr>
            <a:spLocks noGrp="1"/>
          </p:cNvSpPr>
          <p:nvPr>
            <p:ph type="title"/>
          </p:nvPr>
        </p:nvSpPr>
        <p:spPr>
          <a:xfrm>
            <a:off x="1685544" y="0"/>
            <a:ext cx="9523739" cy="703458"/>
          </a:xfrm>
        </p:spPr>
        <p:txBody>
          <a:bodyPr anchor="b">
            <a:normAutofit/>
          </a:bodyPr>
          <a:lstStyle/>
          <a:p>
            <a:r>
              <a:rPr lang="es-MX" dirty="0"/>
              <a:t>Claude Reyes y otros Vs. Chile</a:t>
            </a:r>
          </a:p>
        </p:txBody>
      </p:sp>
      <p:graphicFrame>
        <p:nvGraphicFramePr>
          <p:cNvPr id="5" name="Marcador de contenido 2">
            <a:extLst>
              <a:ext uri="{FF2B5EF4-FFF2-40B4-BE49-F238E27FC236}">
                <a16:creationId xmlns:a16="http://schemas.microsoft.com/office/drawing/2014/main" id="{22833D5B-96AB-1E3B-E927-A4A2200D29B2}"/>
              </a:ext>
            </a:extLst>
          </p:cNvPr>
          <p:cNvGraphicFramePr>
            <a:graphicFrameLocks noGrp="1"/>
          </p:cNvGraphicFramePr>
          <p:nvPr>
            <p:ph idx="1"/>
            <p:extLst>
              <p:ext uri="{D42A27DB-BD31-4B8C-83A1-F6EECF244321}">
                <p14:modId xmlns:p14="http://schemas.microsoft.com/office/powerpoint/2010/main" val="1476805274"/>
              </p:ext>
            </p:extLst>
          </p:nvPr>
        </p:nvGraphicFramePr>
        <p:xfrm>
          <a:off x="838199" y="577334"/>
          <a:ext cx="11222421" cy="6028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490362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33D7EA-C80E-6CDC-FBB8-F51D213D76B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7351252-EACA-17CB-F292-71C1DA92B4B7}"/>
              </a:ext>
            </a:extLst>
          </p:cNvPr>
          <p:cNvSpPr>
            <a:spLocks noGrp="1"/>
          </p:cNvSpPr>
          <p:nvPr>
            <p:ph type="title"/>
          </p:nvPr>
        </p:nvSpPr>
        <p:spPr>
          <a:xfrm>
            <a:off x="1061965" y="0"/>
            <a:ext cx="8791483" cy="574210"/>
          </a:xfrm>
        </p:spPr>
        <p:txBody>
          <a:bodyPr anchor="b">
            <a:normAutofit fontScale="90000"/>
          </a:bodyPr>
          <a:lstStyle/>
          <a:p>
            <a:r>
              <a:rPr lang="es-MX" dirty="0"/>
              <a:t>Claude Reyes y otros Vs. Chile</a:t>
            </a:r>
          </a:p>
        </p:txBody>
      </p:sp>
      <p:graphicFrame>
        <p:nvGraphicFramePr>
          <p:cNvPr id="5" name="Marcador de contenido 2">
            <a:extLst>
              <a:ext uri="{FF2B5EF4-FFF2-40B4-BE49-F238E27FC236}">
                <a16:creationId xmlns:a16="http://schemas.microsoft.com/office/drawing/2014/main" id="{22A575A1-C4D8-9183-066F-3E4A9845E25B}"/>
              </a:ext>
            </a:extLst>
          </p:cNvPr>
          <p:cNvGraphicFramePr>
            <a:graphicFrameLocks noGrp="1"/>
          </p:cNvGraphicFramePr>
          <p:nvPr>
            <p:ph idx="1"/>
            <p:extLst>
              <p:ext uri="{D42A27DB-BD31-4B8C-83A1-F6EECF244321}">
                <p14:modId xmlns:p14="http://schemas.microsoft.com/office/powerpoint/2010/main" val="2911362656"/>
              </p:ext>
            </p:extLst>
          </p:nvPr>
        </p:nvGraphicFramePr>
        <p:xfrm>
          <a:off x="1676400" y="889521"/>
          <a:ext cx="10515600" cy="5735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226976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67DC5F-BC60-26FE-74EB-A9697FCC563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E8B2B95-064C-71DD-80A7-D84B811F99D6}"/>
              </a:ext>
            </a:extLst>
          </p:cNvPr>
          <p:cNvSpPr>
            <a:spLocks noGrp="1"/>
          </p:cNvSpPr>
          <p:nvPr>
            <p:ph type="title"/>
          </p:nvPr>
        </p:nvSpPr>
        <p:spPr>
          <a:xfrm>
            <a:off x="1550486" y="177204"/>
            <a:ext cx="9091028" cy="374589"/>
          </a:xfrm>
        </p:spPr>
        <p:txBody>
          <a:bodyPr anchor="b">
            <a:normAutofit fontScale="90000"/>
          </a:bodyPr>
          <a:lstStyle/>
          <a:p>
            <a:r>
              <a:rPr lang="es-MX" dirty="0"/>
              <a:t>Claude Reyes y otros Vs. Chile</a:t>
            </a:r>
          </a:p>
        </p:txBody>
      </p:sp>
      <p:graphicFrame>
        <p:nvGraphicFramePr>
          <p:cNvPr id="5" name="Marcador de contenido 2">
            <a:extLst>
              <a:ext uri="{FF2B5EF4-FFF2-40B4-BE49-F238E27FC236}">
                <a16:creationId xmlns:a16="http://schemas.microsoft.com/office/drawing/2014/main" id="{C0BB0974-C53E-5A4C-FF50-A8323CC01ACE}"/>
              </a:ext>
            </a:extLst>
          </p:cNvPr>
          <p:cNvGraphicFramePr>
            <a:graphicFrameLocks noGrp="1"/>
          </p:cNvGraphicFramePr>
          <p:nvPr>
            <p:ph idx="1"/>
            <p:extLst>
              <p:ext uri="{D42A27DB-BD31-4B8C-83A1-F6EECF244321}">
                <p14:modId xmlns:p14="http://schemas.microsoft.com/office/powerpoint/2010/main" val="1382682580"/>
              </p:ext>
            </p:extLst>
          </p:nvPr>
        </p:nvGraphicFramePr>
        <p:xfrm>
          <a:off x="838200" y="551793"/>
          <a:ext cx="11353800" cy="6432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680308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5BD9ED-8001-E7F1-F886-BD0A39545FA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39919A3-3F16-3400-9CFC-1F964B4FAE89}"/>
              </a:ext>
            </a:extLst>
          </p:cNvPr>
          <p:cNvSpPr>
            <a:spLocks noGrp="1"/>
          </p:cNvSpPr>
          <p:nvPr>
            <p:ph type="title"/>
          </p:nvPr>
        </p:nvSpPr>
        <p:spPr>
          <a:xfrm>
            <a:off x="1673773" y="160173"/>
            <a:ext cx="5387502" cy="1325563"/>
          </a:xfrm>
        </p:spPr>
        <p:txBody>
          <a:bodyPr>
            <a:normAutofit/>
          </a:bodyPr>
          <a:lstStyle/>
          <a:p>
            <a:r>
              <a:rPr lang="es-MX" dirty="0"/>
              <a:t>Elementos</a:t>
            </a:r>
          </a:p>
        </p:txBody>
      </p:sp>
      <p:sp>
        <p:nvSpPr>
          <p:cNvPr id="3" name="Marcador de contenido 2">
            <a:extLst>
              <a:ext uri="{FF2B5EF4-FFF2-40B4-BE49-F238E27FC236}">
                <a16:creationId xmlns:a16="http://schemas.microsoft.com/office/drawing/2014/main" id="{396F461F-7DE4-9345-415F-70529755EDD4}"/>
              </a:ext>
            </a:extLst>
          </p:cNvPr>
          <p:cNvSpPr>
            <a:spLocks noGrp="1"/>
          </p:cNvSpPr>
          <p:nvPr>
            <p:ph idx="1"/>
          </p:nvPr>
        </p:nvSpPr>
        <p:spPr>
          <a:xfrm>
            <a:off x="1312478" y="1903687"/>
            <a:ext cx="9945415" cy="4437992"/>
          </a:xfrm>
        </p:spPr>
        <p:txBody>
          <a:bodyPr>
            <a:noAutofit/>
          </a:bodyPr>
          <a:lstStyle/>
          <a:p>
            <a:pPr algn="just"/>
            <a:r>
              <a:rPr lang="es-MX" sz="2400" dirty="0"/>
              <a:t>Esto es, el ejercicio del derecho de petición no constriñe a la autoridad ante quien se formuló, a que provea de conformidad lo solicitado por el promovente, sino que está en libertad de resolver de conformidad con los ordenamientos que resulten aplicables al caso, y la respuesta o trámite que se dé a la petición debe ser comunicada precisamente por la autoridad ante quien se ejercitó el derecho, y no por otra diversa.</a:t>
            </a:r>
          </a:p>
          <a:p>
            <a:endParaRPr lang="es-MX" sz="2400" dirty="0"/>
          </a:p>
        </p:txBody>
      </p:sp>
    </p:spTree>
    <p:extLst>
      <p:ext uri="{BB962C8B-B14F-4D97-AF65-F5344CB8AC3E}">
        <p14:creationId xmlns:p14="http://schemas.microsoft.com/office/powerpoint/2010/main" val="302448181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69D314-5477-4FAF-81DA-6C0185D1C05B}"/>
              </a:ext>
            </a:extLst>
          </p:cNvPr>
          <p:cNvSpPr>
            <a:spLocks noGrp="1"/>
          </p:cNvSpPr>
          <p:nvPr>
            <p:ph type="title"/>
          </p:nvPr>
        </p:nvSpPr>
        <p:spPr>
          <a:xfrm>
            <a:off x="1301076" y="89263"/>
            <a:ext cx="10052724" cy="484947"/>
          </a:xfrm>
        </p:spPr>
        <p:txBody>
          <a:bodyPr anchor="b">
            <a:normAutofit fontScale="90000"/>
          </a:bodyPr>
          <a:lstStyle/>
          <a:p>
            <a:r>
              <a:rPr lang="es-MX" dirty="0"/>
              <a:t>Claude Reyes y otros Vs. Chile</a:t>
            </a:r>
          </a:p>
        </p:txBody>
      </p:sp>
      <p:graphicFrame>
        <p:nvGraphicFramePr>
          <p:cNvPr id="5" name="Marcador de contenido 2">
            <a:extLst>
              <a:ext uri="{FF2B5EF4-FFF2-40B4-BE49-F238E27FC236}">
                <a16:creationId xmlns:a16="http://schemas.microsoft.com/office/drawing/2014/main" id="{DBA71DB6-8247-7C6B-61BE-61A73BD7A00B}"/>
              </a:ext>
            </a:extLst>
          </p:cNvPr>
          <p:cNvGraphicFramePr>
            <a:graphicFrameLocks noGrp="1"/>
          </p:cNvGraphicFramePr>
          <p:nvPr>
            <p:ph idx="1"/>
            <p:extLst>
              <p:ext uri="{D42A27DB-BD31-4B8C-83A1-F6EECF244321}">
                <p14:modId xmlns:p14="http://schemas.microsoft.com/office/powerpoint/2010/main" val="1080275772"/>
              </p:ext>
            </p:extLst>
          </p:nvPr>
        </p:nvGraphicFramePr>
        <p:xfrm>
          <a:off x="838200" y="574209"/>
          <a:ext cx="10515600" cy="6194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92397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EC800596-003C-0511-162B-9BF6B69DDF4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9E3D6AD-093B-A357-5ADA-038FBAE23A14}"/>
              </a:ext>
            </a:extLst>
          </p:cNvPr>
          <p:cNvSpPr>
            <a:spLocks noGrp="1"/>
          </p:cNvSpPr>
          <p:nvPr>
            <p:ph type="title"/>
          </p:nvPr>
        </p:nvSpPr>
        <p:spPr>
          <a:xfrm>
            <a:off x="832104" y="757192"/>
            <a:ext cx="3891245" cy="2404905"/>
          </a:xfrm>
        </p:spPr>
        <p:txBody>
          <a:bodyPr>
            <a:normAutofit/>
          </a:bodyPr>
          <a:lstStyle/>
          <a:p>
            <a:r>
              <a:rPr lang="es-MX" dirty="0"/>
              <a:t>PP Y ACCESO A LA INFORMACIÓN</a:t>
            </a:r>
          </a:p>
        </p:txBody>
      </p:sp>
      <p:sp>
        <p:nvSpPr>
          <p:cNvPr id="12" name="Rectangle 1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MX"/>
          </a:p>
        </p:txBody>
      </p:sp>
      <p:sp>
        <p:nvSpPr>
          <p:cNvPr id="3" name="Marcador de contenido 2">
            <a:extLst>
              <a:ext uri="{FF2B5EF4-FFF2-40B4-BE49-F238E27FC236}">
                <a16:creationId xmlns:a16="http://schemas.microsoft.com/office/drawing/2014/main" id="{88BC1861-578B-3021-0784-D5B4854AD71F}"/>
              </a:ext>
            </a:extLst>
          </p:cNvPr>
          <p:cNvSpPr>
            <a:spLocks noGrp="1"/>
          </p:cNvSpPr>
          <p:nvPr>
            <p:ph idx="1"/>
          </p:nvPr>
        </p:nvSpPr>
        <p:spPr>
          <a:xfrm>
            <a:off x="1763486" y="3807989"/>
            <a:ext cx="9976757" cy="3011214"/>
          </a:xfrm>
        </p:spPr>
        <p:txBody>
          <a:bodyPr>
            <a:normAutofit/>
          </a:bodyPr>
          <a:lstStyle/>
          <a:p>
            <a:pPr algn="just">
              <a:lnSpc>
                <a:spcPct val="90000"/>
              </a:lnSpc>
            </a:pPr>
            <a:r>
              <a:rPr lang="es-MX" dirty="0"/>
              <a:t>Los partidos políticos realizan funciones que tienen un impacto importante en el espacio público; por lo tanto, no sólo interesan a quienes forman parte de los mismos, es decir, a su militancia y dirigencia, sino al conjunto de la sociedad.</a:t>
            </a:r>
          </a:p>
          <a:p>
            <a:pPr algn="just">
              <a:lnSpc>
                <a:spcPct val="90000"/>
              </a:lnSpc>
            </a:pPr>
            <a:r>
              <a:rPr lang="es-MX" dirty="0"/>
              <a:t>Pese a la relevancia de los partidos políticos en la democracia, la trasparencia respecto a su actuación y sobre el uso y destino de los recursos públicos que les son destinados no ha sido precisamente una característica.</a:t>
            </a:r>
          </a:p>
          <a:p>
            <a:pPr algn="just">
              <a:lnSpc>
                <a:spcPct val="90000"/>
              </a:lnSpc>
            </a:pPr>
            <a:r>
              <a:rPr lang="es-MX" dirty="0"/>
              <a:t>La transparencia en los partidos políticos es una práctica reciente. Hasta antes de la reforma constitucional de 2014 en materia de transparencia existía una falta de uniformidad legislativa a nivel nacional en cuanto a la concepción de los partidos políticos como “sujetos obligados”.</a:t>
            </a:r>
          </a:p>
        </p:txBody>
      </p:sp>
      <p:pic>
        <p:nvPicPr>
          <p:cNvPr id="5" name="Imagen 4" descr="Un letrero azul con letras blancas&#10;&#10;Descripción generada automáticamente con confianza media">
            <a:extLst>
              <a:ext uri="{FF2B5EF4-FFF2-40B4-BE49-F238E27FC236}">
                <a16:creationId xmlns:a16="http://schemas.microsoft.com/office/drawing/2014/main" id="{B12D102C-58B2-0860-5822-B7B43C2364C4}"/>
              </a:ext>
            </a:extLst>
          </p:cNvPr>
          <p:cNvPicPr>
            <a:picLocks noChangeAspect="1"/>
          </p:cNvPicPr>
          <p:nvPr/>
        </p:nvPicPr>
        <p:blipFill>
          <a:blip r:embed="rId2">
            <a:extLst>
              <a:ext uri="{28A0092B-C50C-407E-A947-70E740481C1C}">
                <a14:useLocalDpi xmlns:a14="http://schemas.microsoft.com/office/drawing/2010/main" val="0"/>
              </a:ext>
            </a:extLst>
          </a:blip>
          <a:srcRect b="5826"/>
          <a:stretch/>
        </p:blipFill>
        <p:spPr>
          <a:xfrm>
            <a:off x="6343106" y="15634"/>
            <a:ext cx="5939763" cy="3146463"/>
          </a:xfrm>
          <a:prstGeom prst="rect">
            <a:avLst/>
          </a:prstGeom>
        </p:spPr>
      </p:pic>
      <p:sp>
        <p:nvSpPr>
          <p:cNvPr id="1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313344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ADD2AD-2F3C-F75C-0779-441F78A6B95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08BC30F-FFCA-0BBB-1C9E-058666605021}"/>
              </a:ext>
            </a:extLst>
          </p:cNvPr>
          <p:cNvSpPr>
            <a:spLocks noGrp="1"/>
          </p:cNvSpPr>
          <p:nvPr>
            <p:ph type="title"/>
          </p:nvPr>
        </p:nvSpPr>
        <p:spPr>
          <a:xfrm>
            <a:off x="1973317" y="0"/>
            <a:ext cx="9842237" cy="1325563"/>
          </a:xfrm>
        </p:spPr>
        <p:txBody>
          <a:bodyPr>
            <a:normAutofit fontScale="90000"/>
          </a:bodyPr>
          <a:lstStyle/>
          <a:p>
            <a:r>
              <a:rPr lang="es-MX" sz="4300"/>
              <a:t>Acceso a la información y partidos políticos </a:t>
            </a:r>
          </a:p>
        </p:txBody>
      </p:sp>
      <p:graphicFrame>
        <p:nvGraphicFramePr>
          <p:cNvPr id="5" name="Marcador de contenido 2">
            <a:extLst>
              <a:ext uri="{FF2B5EF4-FFF2-40B4-BE49-F238E27FC236}">
                <a16:creationId xmlns:a16="http://schemas.microsoft.com/office/drawing/2014/main" id="{17B687E9-4AAA-4C62-AEE0-6ACCECBE077D}"/>
              </a:ext>
            </a:extLst>
          </p:cNvPr>
          <p:cNvGraphicFramePr>
            <a:graphicFrameLocks noGrp="1"/>
          </p:cNvGraphicFramePr>
          <p:nvPr>
            <p:ph idx="1"/>
            <p:extLst>
              <p:ext uri="{D42A27DB-BD31-4B8C-83A1-F6EECF244321}">
                <p14:modId xmlns:p14="http://schemas.microsoft.com/office/powerpoint/2010/main" val="2377595422"/>
              </p:ext>
            </p:extLst>
          </p:nvPr>
        </p:nvGraphicFramePr>
        <p:xfrm>
          <a:off x="2589213" y="1450428"/>
          <a:ext cx="8915400" cy="540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285651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82281B-AB45-21BA-61C9-3EED167BD42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1F2B1D8-DD46-4284-418E-C6667166CB2D}"/>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Acceso a la información y partidos políticos </a:t>
            </a:r>
          </a:p>
        </p:txBody>
      </p:sp>
      <p:graphicFrame>
        <p:nvGraphicFramePr>
          <p:cNvPr id="4" name="Marcador de contenido 3">
            <a:extLst>
              <a:ext uri="{FF2B5EF4-FFF2-40B4-BE49-F238E27FC236}">
                <a16:creationId xmlns:a16="http://schemas.microsoft.com/office/drawing/2014/main" id="{B80A7CBC-BB2E-FA3A-CEA6-7EF7FFAE5FCF}"/>
              </a:ext>
            </a:extLst>
          </p:cNvPr>
          <p:cNvGraphicFramePr>
            <a:graphicFrameLocks noGrp="1"/>
          </p:cNvGraphicFramePr>
          <p:nvPr>
            <p:ph idx="1"/>
            <p:extLst>
              <p:ext uri="{D42A27DB-BD31-4B8C-83A1-F6EECF244321}">
                <p14:modId xmlns:p14="http://schemas.microsoft.com/office/powerpoint/2010/main" val="1833236195"/>
              </p:ext>
            </p:extLst>
          </p:nvPr>
        </p:nvGraphicFramePr>
        <p:xfrm>
          <a:off x="2234336" y="366243"/>
          <a:ext cx="9778988" cy="620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869696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C3F32A-B0C4-25BB-B709-C7CF2F148CA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DC34E67-2594-F3D2-419E-C7F01B73E348}"/>
              </a:ext>
            </a:extLst>
          </p:cNvPr>
          <p:cNvSpPr>
            <a:spLocks noGrp="1"/>
          </p:cNvSpPr>
          <p:nvPr>
            <p:ph type="title"/>
          </p:nvPr>
        </p:nvSpPr>
        <p:spPr>
          <a:xfrm>
            <a:off x="1862958" y="0"/>
            <a:ext cx="9490842" cy="797923"/>
          </a:xfrm>
        </p:spPr>
        <p:txBody>
          <a:bodyPr anchor="b">
            <a:normAutofit fontScale="90000"/>
          </a:bodyPr>
          <a:lstStyle/>
          <a:p>
            <a:r>
              <a:rPr lang="es-MX" dirty="0"/>
              <a:t>Acceso a la información y partidos políticos </a:t>
            </a:r>
          </a:p>
        </p:txBody>
      </p:sp>
      <p:graphicFrame>
        <p:nvGraphicFramePr>
          <p:cNvPr id="5" name="Marcador de contenido 2">
            <a:extLst>
              <a:ext uri="{FF2B5EF4-FFF2-40B4-BE49-F238E27FC236}">
                <a16:creationId xmlns:a16="http://schemas.microsoft.com/office/drawing/2014/main" id="{A0F3FAA6-C16C-630C-BC73-A31D474C5185}"/>
              </a:ext>
            </a:extLst>
          </p:cNvPr>
          <p:cNvGraphicFramePr>
            <a:graphicFrameLocks noGrp="1"/>
          </p:cNvGraphicFramePr>
          <p:nvPr>
            <p:ph idx="1"/>
            <p:extLst>
              <p:ext uri="{D42A27DB-BD31-4B8C-83A1-F6EECF244321}">
                <p14:modId xmlns:p14="http://schemas.microsoft.com/office/powerpoint/2010/main" val="131902378"/>
              </p:ext>
            </p:extLst>
          </p:nvPr>
        </p:nvGraphicFramePr>
        <p:xfrm>
          <a:off x="838200" y="797923"/>
          <a:ext cx="10515600" cy="585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451263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E08CEE-FE15-865E-A621-E878B8A721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021E8DC-E43A-B9D1-BD89-D475A7C8803E}"/>
              </a:ext>
            </a:extLst>
          </p:cNvPr>
          <p:cNvSpPr>
            <a:spLocks noGrp="1"/>
          </p:cNvSpPr>
          <p:nvPr>
            <p:ph type="title"/>
          </p:nvPr>
        </p:nvSpPr>
        <p:spPr>
          <a:xfrm>
            <a:off x="1245072" y="1289765"/>
            <a:ext cx="3651101" cy="4270963"/>
          </a:xfrm>
        </p:spPr>
        <p:txBody>
          <a:bodyPr anchor="ctr">
            <a:normAutofit fontScale="90000"/>
          </a:bodyPr>
          <a:lstStyle/>
          <a:p>
            <a:pPr algn="ctr"/>
            <a:r>
              <a:rPr lang="es-MX" sz="5600">
                <a:solidFill>
                  <a:srgbClr val="FFFFFF"/>
                </a:solidFill>
              </a:rPr>
              <a:t>Acceso a la información y partidos políticos </a:t>
            </a:r>
          </a:p>
        </p:txBody>
      </p:sp>
      <p:sp>
        <p:nvSpPr>
          <p:cNvPr id="3" name="Marcador de contenido 2">
            <a:extLst>
              <a:ext uri="{FF2B5EF4-FFF2-40B4-BE49-F238E27FC236}">
                <a16:creationId xmlns:a16="http://schemas.microsoft.com/office/drawing/2014/main" id="{216CF165-B6BE-3909-12A4-A9E11E68C6EF}"/>
              </a:ext>
            </a:extLst>
          </p:cNvPr>
          <p:cNvSpPr>
            <a:spLocks noGrp="1"/>
          </p:cNvSpPr>
          <p:nvPr>
            <p:ph idx="1"/>
          </p:nvPr>
        </p:nvSpPr>
        <p:spPr>
          <a:xfrm>
            <a:off x="2396359" y="518400"/>
            <a:ext cx="9475075" cy="5837949"/>
          </a:xfrm>
        </p:spPr>
        <p:txBody>
          <a:bodyPr anchor="ctr">
            <a:normAutofit/>
          </a:bodyPr>
          <a:lstStyle/>
          <a:p>
            <a:pPr algn="just"/>
            <a:r>
              <a:rPr lang="es-MX" sz="2400" dirty="0">
                <a:solidFill>
                  <a:schemeClr val="tx1">
                    <a:alpha val="80000"/>
                  </a:schemeClr>
                </a:solidFill>
              </a:rPr>
              <a:t>Los partidos políticos con registro nacional son sujetos obligados de la LGTAIP, de la LFTAIP y de las leyes locales de transparencia de aquellas entidades federativas en donde cuentan con acreditación ante los organismos públicos locales electorales para participar en procesos electorales locales y, en consecuencia, reciban recursos públicos estatales; es decir, un mismo partido político con registro nacional es considerado un sujeto obligado diferente en el ámbito federal y en el ámbito estatal.</a:t>
            </a:r>
          </a:p>
          <a:p>
            <a:endParaRPr lang="es-MX" sz="2400" dirty="0">
              <a:solidFill>
                <a:schemeClr val="tx1">
                  <a:alpha val="80000"/>
                </a:schemeClr>
              </a:solidFill>
            </a:endParaRPr>
          </a:p>
          <a:p>
            <a:pPr algn="just"/>
            <a:r>
              <a:rPr lang="es-MX" sz="2400" dirty="0">
                <a:solidFill>
                  <a:schemeClr val="tx1">
                    <a:alpha val="80000"/>
                  </a:schemeClr>
                </a:solidFill>
              </a:rPr>
              <a:t>El elemento que se toma en cuenta para considerar a los partidos políticos como sujetos obligados de dichas leyes es que reciban recursos públicos; en el caso de la LFTAIP, recursos de la Federación, y leyes locales recursos de la entidad federativa.</a:t>
            </a:r>
          </a:p>
        </p:txBody>
      </p:sp>
    </p:spTree>
    <p:extLst>
      <p:ext uri="{BB962C8B-B14F-4D97-AF65-F5344CB8AC3E}">
        <p14:creationId xmlns:p14="http://schemas.microsoft.com/office/powerpoint/2010/main" val="117676627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4A6179-8103-5C59-C5B8-FA517BB073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0318CD1-22F3-85E7-AFC4-1CCD1FF95241}"/>
              </a:ext>
            </a:extLst>
          </p:cNvPr>
          <p:cNvSpPr>
            <a:spLocks noGrp="1"/>
          </p:cNvSpPr>
          <p:nvPr>
            <p:ph type="title"/>
          </p:nvPr>
        </p:nvSpPr>
        <p:spPr>
          <a:xfrm>
            <a:off x="1266918" y="66718"/>
            <a:ext cx="8949138" cy="690027"/>
          </a:xfrm>
        </p:spPr>
        <p:txBody>
          <a:bodyPr anchor="b">
            <a:normAutofit/>
          </a:bodyPr>
          <a:lstStyle/>
          <a:p>
            <a:r>
              <a:rPr lang="es-MX" dirty="0"/>
              <a:t>Obligaciones de los partidos políticos</a:t>
            </a:r>
          </a:p>
        </p:txBody>
      </p:sp>
      <p:graphicFrame>
        <p:nvGraphicFramePr>
          <p:cNvPr id="5" name="Marcador de contenido 2">
            <a:extLst>
              <a:ext uri="{FF2B5EF4-FFF2-40B4-BE49-F238E27FC236}">
                <a16:creationId xmlns:a16="http://schemas.microsoft.com/office/drawing/2014/main" id="{6382FC43-2DC4-4A1B-3E61-3A64224378BE}"/>
              </a:ext>
            </a:extLst>
          </p:cNvPr>
          <p:cNvGraphicFramePr>
            <a:graphicFrameLocks noGrp="1"/>
          </p:cNvGraphicFramePr>
          <p:nvPr>
            <p:ph idx="1"/>
            <p:extLst>
              <p:ext uri="{D42A27DB-BD31-4B8C-83A1-F6EECF244321}">
                <p14:modId xmlns:p14="http://schemas.microsoft.com/office/powerpoint/2010/main" val="1561886523"/>
              </p:ext>
            </p:extLst>
          </p:nvPr>
        </p:nvGraphicFramePr>
        <p:xfrm>
          <a:off x="838199" y="1072055"/>
          <a:ext cx="11159359" cy="5719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31653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4F392A-E0AE-457D-EEE2-5EF4FD761E9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D2337A0-0012-5DF8-E953-CFC3C2DC87C5}"/>
              </a:ext>
            </a:extLst>
          </p:cNvPr>
          <p:cNvSpPr>
            <a:spLocks noGrp="1"/>
          </p:cNvSpPr>
          <p:nvPr>
            <p:ph type="title"/>
          </p:nvPr>
        </p:nvSpPr>
        <p:spPr>
          <a:xfrm>
            <a:off x="2589213" y="119614"/>
            <a:ext cx="8399353" cy="542538"/>
          </a:xfrm>
        </p:spPr>
        <p:txBody>
          <a:bodyPr>
            <a:normAutofit fontScale="90000"/>
          </a:bodyPr>
          <a:lstStyle/>
          <a:p>
            <a:pPr algn="ctr"/>
            <a:r>
              <a:rPr lang="es-MX" dirty="0"/>
              <a:t>Obligaciones de los partidos políticos</a:t>
            </a:r>
          </a:p>
        </p:txBody>
      </p:sp>
      <p:graphicFrame>
        <p:nvGraphicFramePr>
          <p:cNvPr id="5" name="Marcador de contenido 2">
            <a:extLst>
              <a:ext uri="{FF2B5EF4-FFF2-40B4-BE49-F238E27FC236}">
                <a16:creationId xmlns:a16="http://schemas.microsoft.com/office/drawing/2014/main" id="{56DD9E9B-E74A-3A3F-B9F5-3220DDCF16BD}"/>
              </a:ext>
            </a:extLst>
          </p:cNvPr>
          <p:cNvGraphicFramePr>
            <a:graphicFrameLocks noGrp="1"/>
          </p:cNvGraphicFramePr>
          <p:nvPr>
            <p:ph idx="1"/>
            <p:extLst>
              <p:ext uri="{D42A27DB-BD31-4B8C-83A1-F6EECF244321}">
                <p14:modId xmlns:p14="http://schemas.microsoft.com/office/powerpoint/2010/main" val="3858155890"/>
              </p:ext>
            </p:extLst>
          </p:nvPr>
        </p:nvGraphicFramePr>
        <p:xfrm>
          <a:off x="1643281" y="662152"/>
          <a:ext cx="9770953" cy="5738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240745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A6C58E-C7FF-B5DB-6F3E-0C3077DE06F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A195293-03A7-56B6-F160-44A0B3CFAF2C}"/>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BF63D1D3-1BBF-7F73-5A2B-DA6F78A62B36}"/>
              </a:ext>
            </a:extLst>
          </p:cNvPr>
          <p:cNvGraphicFramePr>
            <a:graphicFrameLocks noGrp="1"/>
          </p:cNvGraphicFramePr>
          <p:nvPr>
            <p:ph idx="1"/>
            <p:extLst>
              <p:ext uri="{D42A27DB-BD31-4B8C-83A1-F6EECF244321}">
                <p14:modId xmlns:p14="http://schemas.microsoft.com/office/powerpoint/2010/main" val="3210264807"/>
              </p:ext>
            </p:extLst>
          </p:nvPr>
        </p:nvGraphicFramePr>
        <p:xfrm>
          <a:off x="487790" y="906225"/>
          <a:ext cx="10927830" cy="5951776"/>
        </p:xfrm>
        <a:graphic>
          <a:graphicData uri="http://schemas.openxmlformats.org/drawingml/2006/table">
            <a:tbl>
              <a:tblPr firstRow="1">
                <a:tableStyleId>{5C22544A-7EE6-4342-B048-85BDC9FD1C3A}</a:tableStyleId>
              </a:tblPr>
              <a:tblGrid>
                <a:gridCol w="5463915">
                  <a:extLst>
                    <a:ext uri="{9D8B030D-6E8A-4147-A177-3AD203B41FA5}">
                      <a16:colId xmlns:a16="http://schemas.microsoft.com/office/drawing/2014/main" val="2169510968"/>
                    </a:ext>
                  </a:extLst>
                </a:gridCol>
                <a:gridCol w="5463915">
                  <a:extLst>
                    <a:ext uri="{9D8B030D-6E8A-4147-A177-3AD203B41FA5}">
                      <a16:colId xmlns:a16="http://schemas.microsoft.com/office/drawing/2014/main" val="2768040799"/>
                    </a:ext>
                  </a:extLst>
                </a:gridCol>
              </a:tblGrid>
              <a:tr h="1066223">
                <a:tc>
                  <a:txBody>
                    <a:bodyPr/>
                    <a:lstStyle/>
                    <a:p>
                      <a:r>
                        <a:rPr lang="es-MX" sz="150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1423183">
                <a:tc>
                  <a:txBody>
                    <a:bodyPr/>
                    <a:lstStyle/>
                    <a:p>
                      <a:r>
                        <a:rPr lang="es-MX" sz="1500" dirty="0"/>
                        <a:t>El padrón de afiliados o militantes de los partidos políticos, que contendrá exclusivamente: apellidos, nombre o nombres, fecha</a:t>
                      </a:r>
                    </a:p>
                    <a:p>
                      <a:r>
                        <a:rPr lang="es-MX" sz="1500" dirty="0"/>
                        <a:t>de afiliación y entidad de residencia. </a:t>
                      </a:r>
                    </a:p>
                  </a:txBody>
                  <a:tcPr marL="75871" marR="75871" marT="37935" marB="37935"/>
                </a:tc>
                <a:tc>
                  <a:txBody>
                    <a:bodyPr/>
                    <a:lstStyle/>
                    <a:p>
                      <a:r>
                        <a:rPr lang="es-MX" sz="1500"/>
                        <a:t>Sí</a:t>
                      </a:r>
                    </a:p>
                  </a:txBody>
                  <a:tcPr marL="75871" marR="75871" marT="37935" marB="37935"/>
                </a:tc>
                <a:extLst>
                  <a:ext uri="{0D108BD9-81ED-4DB2-BD59-A6C34878D82A}">
                    <a16:rowId xmlns:a16="http://schemas.microsoft.com/office/drawing/2014/main" val="2690162310"/>
                  </a:ext>
                </a:extLst>
              </a:tr>
              <a:tr h="785937">
                <a:tc>
                  <a:txBody>
                    <a:bodyPr/>
                    <a:lstStyle/>
                    <a:p>
                      <a:r>
                        <a:rPr lang="es-MX" sz="1500" dirty="0"/>
                        <a:t>Los acuerdos y resoluciones de los órganos de dirección de los partidos políticos.</a:t>
                      </a:r>
                    </a:p>
                  </a:txBody>
                  <a:tcPr marL="75871" marR="75871" marT="37935" marB="37935"/>
                </a:tc>
                <a:tc>
                  <a:txBody>
                    <a:bodyPr/>
                    <a:lstStyle/>
                    <a:p>
                      <a:r>
                        <a:rPr lang="es-MX" sz="1500"/>
                        <a:t>No</a:t>
                      </a:r>
                    </a:p>
                  </a:txBody>
                  <a:tcPr marL="75871" marR="75871" marT="37935" marB="37935"/>
                </a:tc>
                <a:extLst>
                  <a:ext uri="{0D108BD9-81ED-4DB2-BD59-A6C34878D82A}">
                    <a16:rowId xmlns:a16="http://schemas.microsoft.com/office/drawing/2014/main" val="1399709729"/>
                  </a:ext>
                </a:extLst>
              </a:tr>
              <a:tr h="1104559">
                <a:tc>
                  <a:txBody>
                    <a:bodyPr/>
                    <a:lstStyle/>
                    <a:p>
                      <a:r>
                        <a:rPr lang="es-MX" sz="1500" dirty="0"/>
                        <a:t>Los convenios de participación entre partidos políticos con organizaciones de la sociedad civil.</a:t>
                      </a:r>
                    </a:p>
                  </a:txBody>
                  <a:tcPr marL="75871" marR="75871" marT="37935" marB="37935"/>
                </a:tc>
                <a:tc>
                  <a:txBody>
                    <a:bodyPr/>
                    <a:lstStyle/>
                    <a:p>
                      <a:r>
                        <a:rPr lang="es-MX" sz="1500"/>
                        <a:t>No</a:t>
                      </a:r>
                    </a:p>
                  </a:txBody>
                  <a:tcPr marL="75871" marR="75871" marT="37935" marB="37935"/>
                </a:tc>
                <a:extLst>
                  <a:ext uri="{0D108BD9-81ED-4DB2-BD59-A6C34878D82A}">
                    <a16:rowId xmlns:a16="http://schemas.microsoft.com/office/drawing/2014/main" val="2807945632"/>
                  </a:ext>
                </a:extLst>
              </a:tr>
              <a:tr h="785937">
                <a:tc>
                  <a:txBody>
                    <a:bodyPr/>
                    <a:lstStyle/>
                    <a:p>
                      <a:r>
                        <a:rPr lang="es-MX" sz="1500" dirty="0"/>
                        <a:t>Contratos y convenios para la adquisición o arrendamiento de bienes y servicios. </a:t>
                      </a:r>
                    </a:p>
                  </a:txBody>
                  <a:tcPr marL="75871" marR="75871" marT="37935" marB="3793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500" b="0" i="0" u="none" strike="noStrike" kern="1200" baseline="0">
                          <a:solidFill>
                            <a:schemeClr val="dk1"/>
                          </a:solidFill>
                          <a:latin typeface="+mn-lt"/>
                          <a:ea typeface="+mn-ea"/>
                          <a:cs typeface="+mn-cs"/>
                        </a:rPr>
                        <a:t>Sí 	</a:t>
                      </a:r>
                    </a:p>
                    <a:p>
                      <a:endParaRPr lang="es-MX" sz="1500"/>
                    </a:p>
                  </a:txBody>
                  <a:tcPr marL="75871" marR="75871" marT="37935" marB="37935"/>
                </a:tc>
                <a:extLst>
                  <a:ext uri="{0D108BD9-81ED-4DB2-BD59-A6C34878D82A}">
                    <a16:rowId xmlns:a16="http://schemas.microsoft.com/office/drawing/2014/main" val="4103039263"/>
                  </a:ext>
                </a:extLst>
              </a:tr>
              <a:tr h="785937">
                <a:tc>
                  <a:txBody>
                    <a:bodyPr/>
                    <a:lstStyle/>
                    <a:p>
                      <a:r>
                        <a:rPr lang="es-MX" sz="1500" dirty="0"/>
                        <a:t>Las minutas de las sesiones de los partidos políticos.</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519834356"/>
                  </a:ext>
                </a:extLst>
              </a:tr>
            </a:tbl>
          </a:graphicData>
        </a:graphic>
      </p:graphicFrame>
    </p:spTree>
    <p:extLst>
      <p:ext uri="{BB962C8B-B14F-4D97-AF65-F5344CB8AC3E}">
        <p14:creationId xmlns:p14="http://schemas.microsoft.com/office/powerpoint/2010/main" val="76314628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0DC958-0A0C-783E-AF4D-5C4F20241C2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656094B-9EEC-4ED6-A2CA-D43F9B40E00E}"/>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2EA81FC1-582D-8BFB-04DC-55F183CD187A}"/>
              </a:ext>
            </a:extLst>
          </p:cNvPr>
          <p:cNvGraphicFramePr>
            <a:graphicFrameLocks noGrp="1"/>
          </p:cNvGraphicFramePr>
          <p:nvPr>
            <p:ph idx="1"/>
            <p:extLst>
              <p:ext uri="{D42A27DB-BD31-4B8C-83A1-F6EECF244321}">
                <p14:modId xmlns:p14="http://schemas.microsoft.com/office/powerpoint/2010/main" val="1898395214"/>
              </p:ext>
            </p:extLst>
          </p:nvPr>
        </p:nvGraphicFramePr>
        <p:xfrm>
          <a:off x="929693" y="480555"/>
          <a:ext cx="10927830" cy="5809885"/>
        </p:xfrm>
        <a:graphic>
          <a:graphicData uri="http://schemas.openxmlformats.org/drawingml/2006/table">
            <a:tbl>
              <a:tblPr firstRow="1">
                <a:tableStyleId>{5C22544A-7EE6-4342-B048-85BDC9FD1C3A}</a:tableStyleId>
              </a:tblPr>
              <a:tblGrid>
                <a:gridCol w="5463915">
                  <a:extLst>
                    <a:ext uri="{9D8B030D-6E8A-4147-A177-3AD203B41FA5}">
                      <a16:colId xmlns:a16="http://schemas.microsoft.com/office/drawing/2014/main" val="2169510968"/>
                    </a:ext>
                  </a:extLst>
                </a:gridCol>
                <a:gridCol w="5463915">
                  <a:extLst>
                    <a:ext uri="{9D8B030D-6E8A-4147-A177-3AD203B41FA5}">
                      <a16:colId xmlns:a16="http://schemas.microsoft.com/office/drawing/2014/main" val="2768040799"/>
                    </a:ext>
                  </a:extLst>
                </a:gridCol>
              </a:tblGrid>
              <a:tr h="1149665">
                <a:tc>
                  <a:txBody>
                    <a:bodyPr/>
                    <a:lstStyle/>
                    <a:p>
                      <a:r>
                        <a:rPr lang="es-MX" sz="150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968223">
                <a:tc>
                  <a:txBody>
                    <a:bodyPr/>
                    <a:lstStyle/>
                    <a:p>
                      <a:r>
                        <a:rPr lang="es-MX" sz="1500" dirty="0"/>
                        <a:t>Los responsables de los órganos internos de finanzas de los partidos políticos.</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2690162310"/>
                  </a:ext>
                </a:extLst>
              </a:tr>
              <a:tr h="847444">
                <a:tc>
                  <a:txBody>
                    <a:bodyPr/>
                    <a:lstStyle/>
                    <a:p>
                      <a:r>
                        <a:rPr lang="es-MX" sz="1500" dirty="0"/>
                        <a:t>Las organizaciones sociales adherentes o similares a algún partido político.</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1399709729"/>
                  </a:ext>
                </a:extLst>
              </a:tr>
              <a:tr h="1149665">
                <a:tc>
                  <a:txBody>
                    <a:bodyPr/>
                    <a:lstStyle/>
                    <a:p>
                      <a:r>
                        <a:rPr lang="es-MX" sz="1500" dirty="0"/>
                        <a:t>Los montos autorizados de financiamiento privado, así como una relación de los nombres de los aportantes vinculados con los montos aportados.</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2807945632"/>
                  </a:ext>
                </a:extLst>
              </a:tr>
              <a:tr h="847444">
                <a:tc>
                  <a:txBody>
                    <a:bodyPr/>
                    <a:lstStyle/>
                    <a:p>
                      <a:r>
                        <a:rPr lang="es-MX" sz="1500" dirty="0"/>
                        <a:t>El listado de aportantes a las precampañas y campañas políticas.</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4103039263"/>
                  </a:ext>
                </a:extLst>
              </a:tr>
              <a:tr h="847444">
                <a:tc>
                  <a:txBody>
                    <a:bodyPr/>
                    <a:lstStyle/>
                    <a:p>
                      <a:r>
                        <a:rPr lang="es-MX" sz="1500" dirty="0"/>
                        <a:t>El acta de la asamblea constitutiva.</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519834356"/>
                  </a:ext>
                </a:extLst>
              </a:tr>
            </a:tbl>
          </a:graphicData>
        </a:graphic>
      </p:graphicFrame>
    </p:spTree>
    <p:extLst>
      <p:ext uri="{BB962C8B-B14F-4D97-AF65-F5344CB8AC3E}">
        <p14:creationId xmlns:p14="http://schemas.microsoft.com/office/powerpoint/2010/main" val="369922136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6A27AE-8E85-57B4-7F48-8C0DE5C11E3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6ADD216-3A4E-C679-63DD-EBD32DE9DC41}"/>
              </a:ext>
            </a:extLst>
          </p:cNvPr>
          <p:cNvSpPr>
            <a:spLocks noGrp="1"/>
          </p:cNvSpPr>
          <p:nvPr>
            <p:ph type="title"/>
          </p:nvPr>
        </p:nvSpPr>
        <p:spPr>
          <a:xfrm>
            <a:off x="1567657" y="94922"/>
            <a:ext cx="2656325" cy="913744"/>
          </a:xfrm>
        </p:spPr>
        <p:txBody>
          <a:bodyPr anchor="ctr">
            <a:normAutofit/>
          </a:bodyPr>
          <a:lstStyle/>
          <a:p>
            <a:r>
              <a:rPr lang="es-MX" sz="3600" dirty="0"/>
              <a:t>Elementos </a:t>
            </a:r>
          </a:p>
        </p:txBody>
      </p:sp>
      <p:sp>
        <p:nvSpPr>
          <p:cNvPr id="3" name="Marcador de contenido 2">
            <a:extLst>
              <a:ext uri="{FF2B5EF4-FFF2-40B4-BE49-F238E27FC236}">
                <a16:creationId xmlns:a16="http://schemas.microsoft.com/office/drawing/2014/main" id="{ECDE6158-FF71-44F3-B355-17F3E700ED41}"/>
              </a:ext>
            </a:extLst>
          </p:cNvPr>
          <p:cNvSpPr>
            <a:spLocks noGrp="1"/>
          </p:cNvSpPr>
          <p:nvPr>
            <p:ph idx="1"/>
          </p:nvPr>
        </p:nvSpPr>
        <p:spPr>
          <a:xfrm>
            <a:off x="1449252" y="1204256"/>
            <a:ext cx="9539314" cy="4818172"/>
          </a:xfrm>
        </p:spPr>
        <p:txBody>
          <a:bodyPr anchor="ctr">
            <a:normAutofit/>
          </a:bodyPr>
          <a:lstStyle/>
          <a:p>
            <a:pPr algn="just"/>
            <a:r>
              <a:rPr lang="es-MX" sz="1700" dirty="0"/>
              <a:t> </a:t>
            </a:r>
            <a:r>
              <a:rPr lang="es-MX" sz="2400" dirty="0"/>
              <a:t>El derecho de petición en materia política se reserva a los ciudadanos de la República y adquiere ciertas especificidades, sobre todo en el contexto de los procesos electorales.</a:t>
            </a:r>
          </a:p>
          <a:p>
            <a:pPr algn="just"/>
            <a:r>
              <a:rPr lang="es-MX" sz="2400" dirty="0"/>
              <a:t>Este derecho cuenta con una cercanía notable con el de acceso a la información, cuando la petición se dirige a obtener ciertos documentos. Sin embargo, existen diferencias entre ellos. </a:t>
            </a:r>
          </a:p>
          <a:p>
            <a:pPr algn="just"/>
            <a:r>
              <a:rPr lang="es-MX" sz="2400" dirty="0"/>
              <a:t>Una consiste en la cuestión del órgano garante, que para uno son los tribunales de la federación, mientras que para otro las instituciones de acceso a la información. </a:t>
            </a:r>
          </a:p>
        </p:txBody>
      </p:sp>
    </p:spTree>
    <p:extLst>
      <p:ext uri="{BB962C8B-B14F-4D97-AF65-F5344CB8AC3E}">
        <p14:creationId xmlns:p14="http://schemas.microsoft.com/office/powerpoint/2010/main" val="418090906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A2B51A-794C-D08C-2F6B-C077BB15FA1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1A890F0-96B2-5358-2ADE-FF2F41BE7514}"/>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8FE595D4-9B1D-2636-D608-30A84359B555}"/>
              </a:ext>
            </a:extLst>
          </p:cNvPr>
          <p:cNvGraphicFramePr>
            <a:graphicFrameLocks noGrp="1"/>
          </p:cNvGraphicFramePr>
          <p:nvPr>
            <p:ph idx="1"/>
            <p:extLst>
              <p:ext uri="{D42A27DB-BD31-4B8C-83A1-F6EECF244321}">
                <p14:modId xmlns:p14="http://schemas.microsoft.com/office/powerpoint/2010/main" val="824730338"/>
              </p:ext>
            </p:extLst>
          </p:nvPr>
        </p:nvGraphicFramePr>
        <p:xfrm>
          <a:off x="776380" y="787728"/>
          <a:ext cx="11415620" cy="6070272"/>
        </p:xfrm>
        <a:graphic>
          <a:graphicData uri="http://schemas.openxmlformats.org/drawingml/2006/table">
            <a:tbl>
              <a:tblPr firstRow="1">
                <a:tableStyleId>{5C22544A-7EE6-4342-B048-85BDC9FD1C3A}</a:tableStyleId>
              </a:tblPr>
              <a:tblGrid>
                <a:gridCol w="5707810">
                  <a:extLst>
                    <a:ext uri="{9D8B030D-6E8A-4147-A177-3AD203B41FA5}">
                      <a16:colId xmlns:a16="http://schemas.microsoft.com/office/drawing/2014/main" val="2169510968"/>
                    </a:ext>
                  </a:extLst>
                </a:gridCol>
                <a:gridCol w="5707810">
                  <a:extLst>
                    <a:ext uri="{9D8B030D-6E8A-4147-A177-3AD203B41FA5}">
                      <a16:colId xmlns:a16="http://schemas.microsoft.com/office/drawing/2014/main" val="2768040799"/>
                    </a:ext>
                  </a:extLst>
                </a:gridCol>
              </a:tblGrid>
              <a:tr h="1268435">
                <a:tc>
                  <a:txBody>
                    <a:bodyPr/>
                    <a:lstStyle/>
                    <a:p>
                      <a:r>
                        <a:rPr lang="es-MX" sz="1500" dirty="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949280">
                <a:tc>
                  <a:txBody>
                    <a:bodyPr/>
                    <a:lstStyle/>
                    <a:p>
                      <a:r>
                        <a:rPr lang="es-MX" sz="1500" dirty="0"/>
                        <a:t>Las demarcaciones electorales en las que participen.</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2690162310"/>
                  </a:ext>
                </a:extLst>
              </a:tr>
              <a:tr h="934992">
                <a:tc>
                  <a:txBody>
                    <a:bodyPr/>
                    <a:lstStyle/>
                    <a:p>
                      <a:r>
                        <a:rPr lang="es-MX" sz="1500" dirty="0"/>
                        <a:t>Los tiempos que les corresponden en canales de radio y televisión.</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1399709729"/>
                  </a:ext>
                </a:extLst>
              </a:tr>
              <a:tr h="1649130">
                <a:tc>
                  <a:txBody>
                    <a:bodyPr/>
                    <a:lstStyle/>
                    <a:p>
                      <a:r>
                        <a:rPr lang="es-MX" sz="1500" dirty="0"/>
                        <a:t>Sus documentos básicos, plataformas electorales y programas de gobierno y los mecanismos de designación de los órganos de</a:t>
                      </a:r>
                    </a:p>
                    <a:p>
                      <a:r>
                        <a:rPr lang="es-MX" sz="1500" dirty="0"/>
                        <a:t>dirección en sus respectivos ámbitos.</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2807945632"/>
                  </a:ext>
                </a:extLst>
              </a:tr>
              <a:tr h="1268435">
                <a:tc>
                  <a:txBody>
                    <a:bodyPr/>
                    <a:lstStyle/>
                    <a:p>
                      <a:r>
                        <a:rPr lang="es-MX" sz="1500" dirty="0"/>
                        <a:t>El directorio de sus órganos de dirección nacionales, estatales, municipales, del Distrito Federal y, en su caso, regionales, delegacionales y distritales.</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4103039263"/>
                  </a:ext>
                </a:extLst>
              </a:tr>
            </a:tbl>
          </a:graphicData>
        </a:graphic>
      </p:graphicFrame>
    </p:spTree>
    <p:extLst>
      <p:ext uri="{BB962C8B-B14F-4D97-AF65-F5344CB8AC3E}">
        <p14:creationId xmlns:p14="http://schemas.microsoft.com/office/powerpoint/2010/main" val="154121126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4CF765-DA44-8826-50F0-A00A2DE0288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AEECB52-0B1E-61E5-2623-1FF68C68DF0B}"/>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ADD0FC3F-B59C-9A37-C4C0-229B33EBB92B}"/>
              </a:ext>
            </a:extLst>
          </p:cNvPr>
          <p:cNvGraphicFramePr>
            <a:graphicFrameLocks noGrp="1"/>
          </p:cNvGraphicFramePr>
          <p:nvPr>
            <p:ph idx="1"/>
            <p:extLst>
              <p:ext uri="{D42A27DB-BD31-4B8C-83A1-F6EECF244321}">
                <p14:modId xmlns:p14="http://schemas.microsoft.com/office/powerpoint/2010/main" val="1539715418"/>
              </p:ext>
            </p:extLst>
          </p:nvPr>
        </p:nvGraphicFramePr>
        <p:xfrm>
          <a:off x="632085" y="1803235"/>
          <a:ext cx="10927830" cy="6170220"/>
        </p:xfrm>
        <a:graphic>
          <a:graphicData uri="http://schemas.openxmlformats.org/drawingml/2006/table">
            <a:tbl>
              <a:tblPr firstRow="1">
                <a:tableStyleId>{5C22544A-7EE6-4342-B048-85BDC9FD1C3A}</a:tableStyleId>
              </a:tblPr>
              <a:tblGrid>
                <a:gridCol w="5463915">
                  <a:extLst>
                    <a:ext uri="{9D8B030D-6E8A-4147-A177-3AD203B41FA5}">
                      <a16:colId xmlns:a16="http://schemas.microsoft.com/office/drawing/2014/main" val="2169510968"/>
                    </a:ext>
                  </a:extLst>
                </a:gridCol>
                <a:gridCol w="5463915">
                  <a:extLst>
                    <a:ext uri="{9D8B030D-6E8A-4147-A177-3AD203B41FA5}">
                      <a16:colId xmlns:a16="http://schemas.microsoft.com/office/drawing/2014/main" val="2768040799"/>
                    </a:ext>
                  </a:extLst>
                </a:gridCol>
              </a:tblGrid>
              <a:tr h="561444">
                <a:tc>
                  <a:txBody>
                    <a:bodyPr/>
                    <a:lstStyle/>
                    <a:p>
                      <a:r>
                        <a:rPr lang="es-MX" sz="150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435528">
                <a:tc>
                  <a:txBody>
                    <a:bodyPr/>
                    <a:lstStyle/>
                    <a:p>
                      <a:r>
                        <a:rPr lang="es-MX" sz="1500" dirty="0"/>
                        <a:t>El tabulador de remuneraciones que perciben los integrantes de los órganos a que se refiere la fracción anterior y de los demás funcionarios partidistas, que deberá vincularse con el directorio y estructura orgánica; así como cualquier persona que reciba ingresos por parte del partido político, independientemente</a:t>
                      </a:r>
                    </a:p>
                    <a:p>
                      <a:r>
                        <a:rPr lang="es-MX" sz="1500" dirty="0"/>
                        <a:t>de la función que desempeñe dentro o fuera del partido.</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2690162310"/>
                  </a:ext>
                </a:extLst>
              </a:tr>
              <a:tr h="561444">
                <a:tc>
                  <a:txBody>
                    <a:bodyPr/>
                    <a:lstStyle/>
                    <a:p>
                      <a:r>
                        <a:rPr lang="es-MX" sz="1500" dirty="0"/>
                        <a:t>El currículo con fotografía reciente de todos los precandidatos y candidatos a cargos de elección popular, con el cargo al que se</a:t>
                      </a:r>
                    </a:p>
                    <a:p>
                      <a:r>
                        <a:rPr lang="es-MX" sz="1500" dirty="0"/>
                        <a:t>postula, el distrito electoral y la entidad federativa.</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1399709729"/>
                  </a:ext>
                </a:extLst>
              </a:tr>
              <a:tr h="495831">
                <a:tc>
                  <a:txBody>
                    <a:bodyPr/>
                    <a:lstStyle/>
                    <a:p>
                      <a:r>
                        <a:rPr lang="es-MX" sz="1500" dirty="0"/>
                        <a:t>El currículo de los dirigentes a nivel nacional, estatal y municipal.</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2807945632"/>
                  </a:ext>
                </a:extLst>
              </a:tr>
              <a:tr h="561444">
                <a:tc>
                  <a:txBody>
                    <a:bodyPr/>
                    <a:lstStyle/>
                    <a:p>
                      <a:r>
                        <a:rPr lang="es-MX" sz="1500" dirty="0"/>
                        <a:t>Los convenios de frente, coalición o fusión que celebren o de participación electoral que realicen con agrupaciones políticas nacionales.</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4103039263"/>
                  </a:ext>
                </a:extLst>
              </a:tr>
              <a:tr h="561444">
                <a:tc>
                  <a:txBody>
                    <a:bodyPr/>
                    <a:lstStyle/>
                    <a:p>
                      <a:r>
                        <a:rPr lang="es-MX" sz="1500" dirty="0"/>
                        <a:t>Las convocatorias que emitan para la elección de sus dirigentes o la postulación de sus candidatos a cargos de elección popular y, en su caso, el registro correspondiente.</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519834356"/>
                  </a:ext>
                </a:extLst>
              </a:tr>
            </a:tbl>
          </a:graphicData>
        </a:graphic>
      </p:graphicFrame>
    </p:spTree>
    <p:extLst>
      <p:ext uri="{BB962C8B-B14F-4D97-AF65-F5344CB8AC3E}">
        <p14:creationId xmlns:p14="http://schemas.microsoft.com/office/powerpoint/2010/main" val="337513643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27A069-4D45-BF95-4691-55D54F34DEC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2ECF1F5-48A0-1141-E9F2-50E63A3C7B9A}"/>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ECEB1335-C38A-2976-A712-79599861F8CE}"/>
              </a:ext>
            </a:extLst>
          </p:cNvPr>
          <p:cNvGraphicFramePr>
            <a:graphicFrameLocks noGrp="1"/>
          </p:cNvGraphicFramePr>
          <p:nvPr>
            <p:ph idx="1"/>
            <p:extLst>
              <p:ext uri="{D42A27DB-BD31-4B8C-83A1-F6EECF244321}">
                <p14:modId xmlns:p14="http://schemas.microsoft.com/office/powerpoint/2010/main" val="2332998973"/>
              </p:ext>
            </p:extLst>
          </p:nvPr>
        </p:nvGraphicFramePr>
        <p:xfrm>
          <a:off x="632085" y="898634"/>
          <a:ext cx="10927830" cy="5785943"/>
        </p:xfrm>
        <a:graphic>
          <a:graphicData uri="http://schemas.openxmlformats.org/drawingml/2006/table">
            <a:tbl>
              <a:tblPr firstRow="1">
                <a:tableStyleId>{5C22544A-7EE6-4342-B048-85BDC9FD1C3A}</a:tableStyleId>
              </a:tblPr>
              <a:tblGrid>
                <a:gridCol w="5463915">
                  <a:extLst>
                    <a:ext uri="{9D8B030D-6E8A-4147-A177-3AD203B41FA5}">
                      <a16:colId xmlns:a16="http://schemas.microsoft.com/office/drawing/2014/main" val="2169510968"/>
                    </a:ext>
                  </a:extLst>
                </a:gridCol>
                <a:gridCol w="5463915">
                  <a:extLst>
                    <a:ext uri="{9D8B030D-6E8A-4147-A177-3AD203B41FA5}">
                      <a16:colId xmlns:a16="http://schemas.microsoft.com/office/drawing/2014/main" val="2768040799"/>
                    </a:ext>
                  </a:extLst>
                </a:gridCol>
              </a:tblGrid>
              <a:tr h="1439083">
                <a:tc>
                  <a:txBody>
                    <a:bodyPr/>
                    <a:lstStyle/>
                    <a:p>
                      <a:r>
                        <a:rPr lang="es-MX" sz="150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827778">
                <a:tc>
                  <a:txBody>
                    <a:bodyPr/>
                    <a:lstStyle/>
                    <a:p>
                      <a:r>
                        <a:rPr lang="es-MX" sz="1500" dirty="0"/>
                        <a:t>Los responsables de los procesos internos de evaluación y selección de candidatos a cargos de elección popular, conforme a su normatividad interna.</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2690162310"/>
                  </a:ext>
                </a:extLst>
              </a:tr>
              <a:tr h="827778">
                <a:tc>
                  <a:txBody>
                    <a:bodyPr/>
                    <a:lstStyle/>
                    <a:p>
                      <a:r>
                        <a:rPr lang="es-MX" sz="1500" dirty="0"/>
                        <a:t>Informes sobre el gasto del financiamiento público ordinario recibido para la capacitación, promoción y desarrollo del liderazgo político de las mujeres.</a:t>
                      </a:r>
                    </a:p>
                  </a:txBody>
                  <a:tcPr marL="75871" marR="75871" marT="37935" marB="37935"/>
                </a:tc>
                <a:tc>
                  <a:txBody>
                    <a:bodyPr/>
                    <a:lstStyle/>
                    <a:p>
                      <a:r>
                        <a:rPr lang="es-MX" sz="1500" dirty="0"/>
                        <a:t>Los informes que estén obligados a entregar en términos de lo dispuesto en la Ley.</a:t>
                      </a:r>
                    </a:p>
                  </a:txBody>
                  <a:tcPr marL="75871" marR="75871" marT="37935" marB="37935"/>
                </a:tc>
                <a:extLst>
                  <a:ext uri="{0D108BD9-81ED-4DB2-BD59-A6C34878D82A}">
                    <a16:rowId xmlns:a16="http://schemas.microsoft.com/office/drawing/2014/main" val="1399709729"/>
                  </a:ext>
                </a:extLst>
              </a:tr>
              <a:tr h="538866">
                <a:tc>
                  <a:txBody>
                    <a:bodyPr/>
                    <a:lstStyle/>
                    <a:p>
                      <a:r>
                        <a:rPr lang="es-MX" sz="1500" dirty="0"/>
                        <a:t>Las resoluciones dictadas por los órganos de control.</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2807945632"/>
                  </a:ext>
                </a:extLst>
              </a:tr>
              <a:tr h="1076219">
                <a:tc>
                  <a:txBody>
                    <a:bodyPr/>
                    <a:lstStyle/>
                    <a:p>
                      <a:pPr algn="just"/>
                      <a:r>
                        <a:rPr lang="es-MX" sz="1500" dirty="0"/>
                        <a:t>Los montos de financiamiento público otorgados mensualmente, en cualquier modalidad, a sus órganos nacionales, estatales, municipales y del Distrito Federal, así como los descuentos correspondientes a sanciones.</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4103039263"/>
                  </a:ext>
                </a:extLst>
              </a:tr>
              <a:tr h="1076219">
                <a:tc>
                  <a:txBody>
                    <a:bodyPr/>
                    <a:lstStyle/>
                    <a:p>
                      <a:r>
                        <a:rPr lang="es-MX" sz="1500" dirty="0"/>
                        <a:t>El estado de situación financiera y patrimonial; el inventario de los bienes inmuebles de los que sean propietarios, así como los anexos que formen parte integrante de los documentos anteriores.</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519834356"/>
                  </a:ext>
                </a:extLst>
              </a:tr>
            </a:tbl>
          </a:graphicData>
        </a:graphic>
      </p:graphicFrame>
    </p:spTree>
    <p:extLst>
      <p:ext uri="{BB962C8B-B14F-4D97-AF65-F5344CB8AC3E}">
        <p14:creationId xmlns:p14="http://schemas.microsoft.com/office/powerpoint/2010/main" val="176827816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5AC66D-BA1B-E4AF-C243-19FF5F02DAE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3E2787A-EB3C-B4EE-2356-15A2B01E6B72}"/>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2610CEBE-21BE-97AA-0AFC-D33670A45068}"/>
              </a:ext>
            </a:extLst>
          </p:cNvPr>
          <p:cNvGraphicFramePr>
            <a:graphicFrameLocks noGrp="1"/>
          </p:cNvGraphicFramePr>
          <p:nvPr>
            <p:ph idx="1"/>
            <p:extLst>
              <p:ext uri="{D42A27DB-BD31-4B8C-83A1-F6EECF244321}">
                <p14:modId xmlns:p14="http://schemas.microsoft.com/office/powerpoint/2010/main" val="3053407380"/>
              </p:ext>
            </p:extLst>
          </p:nvPr>
        </p:nvGraphicFramePr>
        <p:xfrm>
          <a:off x="929693" y="1030068"/>
          <a:ext cx="10927830" cy="5827932"/>
        </p:xfrm>
        <a:graphic>
          <a:graphicData uri="http://schemas.openxmlformats.org/drawingml/2006/table">
            <a:tbl>
              <a:tblPr firstRow="1">
                <a:tableStyleId>{5C22544A-7EE6-4342-B048-85BDC9FD1C3A}</a:tableStyleId>
              </a:tblPr>
              <a:tblGrid>
                <a:gridCol w="5463915">
                  <a:extLst>
                    <a:ext uri="{9D8B030D-6E8A-4147-A177-3AD203B41FA5}">
                      <a16:colId xmlns:a16="http://schemas.microsoft.com/office/drawing/2014/main" val="2169510968"/>
                    </a:ext>
                  </a:extLst>
                </a:gridCol>
                <a:gridCol w="5463915">
                  <a:extLst>
                    <a:ext uri="{9D8B030D-6E8A-4147-A177-3AD203B41FA5}">
                      <a16:colId xmlns:a16="http://schemas.microsoft.com/office/drawing/2014/main" val="2768040799"/>
                    </a:ext>
                  </a:extLst>
                </a:gridCol>
              </a:tblGrid>
              <a:tr h="1015828">
                <a:tc>
                  <a:txBody>
                    <a:bodyPr/>
                    <a:lstStyle/>
                    <a:p>
                      <a:r>
                        <a:rPr lang="es-MX" sz="150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710948">
                <a:tc>
                  <a:txBody>
                    <a:bodyPr/>
                    <a:lstStyle/>
                    <a:p>
                      <a:r>
                        <a:rPr lang="es-MX" sz="1500" dirty="0"/>
                        <a:t>Las resoluciones que emitan sus órganos disciplinarios de cualquier nivel, una vez que hayan causado estado.</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2690162310"/>
                  </a:ext>
                </a:extLst>
              </a:tr>
              <a:tr h="748790">
                <a:tc>
                  <a:txBody>
                    <a:bodyPr/>
                    <a:lstStyle/>
                    <a:p>
                      <a:r>
                        <a:rPr lang="es-MX" sz="1500" dirty="0"/>
                        <a:t>Los nombres de sus representantes ante la autoridad electoral competente.</a:t>
                      </a:r>
                    </a:p>
                  </a:txBody>
                  <a:tcPr marL="75871" marR="75871" marT="37935" marB="37935"/>
                </a:tc>
                <a:tc>
                  <a:txBody>
                    <a:bodyPr/>
                    <a:lstStyle/>
                    <a:p>
                      <a:r>
                        <a:rPr lang="es-MX" sz="1500" dirty="0"/>
                        <a:t>Sí </a:t>
                      </a:r>
                    </a:p>
                  </a:txBody>
                  <a:tcPr marL="75871" marR="75871" marT="37935" marB="37935"/>
                </a:tc>
                <a:extLst>
                  <a:ext uri="{0D108BD9-81ED-4DB2-BD59-A6C34878D82A}">
                    <a16:rowId xmlns:a16="http://schemas.microsoft.com/office/drawing/2014/main" val="1399709729"/>
                  </a:ext>
                </a:extLst>
              </a:tr>
              <a:tr h="710948">
                <a:tc>
                  <a:txBody>
                    <a:bodyPr/>
                    <a:lstStyle/>
                    <a:p>
                      <a:r>
                        <a:rPr lang="es-MX" sz="1500" dirty="0"/>
                        <a:t>Los mecanismos de control y supervisión aplicados a los procesos internos de selección de candidatos.</a:t>
                      </a:r>
                    </a:p>
                  </a:txBody>
                  <a:tcPr marL="75871" marR="75871" marT="37935" marB="37935"/>
                </a:tc>
                <a:tc>
                  <a:txBody>
                    <a:bodyPr/>
                    <a:lstStyle/>
                    <a:p>
                      <a:r>
                        <a:rPr lang="es-MX" sz="1500" dirty="0"/>
                        <a:t>No</a:t>
                      </a:r>
                    </a:p>
                  </a:txBody>
                  <a:tcPr marL="75871" marR="75871" marT="37935" marB="37935"/>
                </a:tc>
                <a:extLst>
                  <a:ext uri="{0D108BD9-81ED-4DB2-BD59-A6C34878D82A}">
                    <a16:rowId xmlns:a16="http://schemas.microsoft.com/office/drawing/2014/main" val="2807945632"/>
                  </a:ext>
                </a:extLst>
              </a:tr>
              <a:tr h="1625590">
                <a:tc>
                  <a:txBody>
                    <a:bodyPr/>
                    <a:lstStyle/>
                    <a:p>
                      <a:r>
                        <a:rPr lang="es-MX" sz="1500" dirty="0"/>
                        <a:t>El listado de fundaciones, asociaciones, centros o institutos de investigación o capacitación o cualquier otro que reciban apoyo</a:t>
                      </a:r>
                    </a:p>
                    <a:p>
                      <a:r>
                        <a:rPr lang="es-MX" sz="1500" dirty="0"/>
                        <a:t>económico de los partidos políticos, así como los montos destinados para tal efecto.</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4103039263"/>
                  </a:ext>
                </a:extLst>
              </a:tr>
              <a:tr h="1015828">
                <a:tc>
                  <a:txBody>
                    <a:bodyPr/>
                    <a:lstStyle/>
                    <a:p>
                      <a:r>
                        <a:rPr lang="es-MX" sz="1500" dirty="0"/>
                        <a:t>Las resoluciones que dicte la autoridad electoral competente respecto de los informes de ingresos y gastos.</a:t>
                      </a:r>
                    </a:p>
                  </a:txBody>
                  <a:tcPr marL="75871" marR="75871" marT="37935" marB="37935"/>
                </a:tc>
                <a:tc>
                  <a:txBody>
                    <a:bodyPr/>
                    <a:lstStyle/>
                    <a:p>
                      <a:r>
                        <a:rPr lang="es-MX" sz="1500" dirty="0"/>
                        <a:t>Sí</a:t>
                      </a:r>
                    </a:p>
                  </a:txBody>
                  <a:tcPr marL="75871" marR="75871" marT="37935" marB="37935"/>
                </a:tc>
                <a:extLst>
                  <a:ext uri="{0D108BD9-81ED-4DB2-BD59-A6C34878D82A}">
                    <a16:rowId xmlns:a16="http://schemas.microsoft.com/office/drawing/2014/main" val="519834356"/>
                  </a:ext>
                </a:extLst>
              </a:tr>
            </a:tbl>
          </a:graphicData>
        </a:graphic>
      </p:graphicFrame>
    </p:spTree>
    <p:extLst>
      <p:ext uri="{BB962C8B-B14F-4D97-AF65-F5344CB8AC3E}">
        <p14:creationId xmlns:p14="http://schemas.microsoft.com/office/powerpoint/2010/main" val="169722958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9110D0-6408-CEA2-AFE6-E2158B2D924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AFAC91A-CB95-BBE6-A8B5-9DCAA52969BB}"/>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Obligaciones de los partidos políticos</a:t>
            </a:r>
          </a:p>
        </p:txBody>
      </p:sp>
      <p:graphicFrame>
        <p:nvGraphicFramePr>
          <p:cNvPr id="5" name="Marcador de contenido 4">
            <a:extLst>
              <a:ext uri="{FF2B5EF4-FFF2-40B4-BE49-F238E27FC236}">
                <a16:creationId xmlns:a16="http://schemas.microsoft.com/office/drawing/2014/main" id="{C81A91BC-48E2-3748-BAFC-EDA36BC0F14C}"/>
              </a:ext>
            </a:extLst>
          </p:cNvPr>
          <p:cNvGraphicFramePr>
            <a:graphicFrameLocks noGrp="1"/>
          </p:cNvGraphicFramePr>
          <p:nvPr>
            <p:ph idx="1"/>
            <p:extLst>
              <p:ext uri="{D42A27DB-BD31-4B8C-83A1-F6EECF244321}">
                <p14:modId xmlns:p14="http://schemas.microsoft.com/office/powerpoint/2010/main" val="3610471734"/>
              </p:ext>
            </p:extLst>
          </p:nvPr>
        </p:nvGraphicFramePr>
        <p:xfrm>
          <a:off x="931588" y="561041"/>
          <a:ext cx="10924040" cy="5948095"/>
        </p:xfrm>
        <a:graphic>
          <a:graphicData uri="http://schemas.openxmlformats.org/drawingml/2006/table">
            <a:tbl>
              <a:tblPr firstRow="1">
                <a:tableStyleId>{5C22544A-7EE6-4342-B048-85BDC9FD1C3A}</a:tableStyleId>
              </a:tblPr>
              <a:tblGrid>
                <a:gridCol w="5462020">
                  <a:extLst>
                    <a:ext uri="{9D8B030D-6E8A-4147-A177-3AD203B41FA5}">
                      <a16:colId xmlns:a16="http://schemas.microsoft.com/office/drawing/2014/main" val="2169510968"/>
                    </a:ext>
                  </a:extLst>
                </a:gridCol>
                <a:gridCol w="5462020">
                  <a:extLst>
                    <a:ext uri="{9D8B030D-6E8A-4147-A177-3AD203B41FA5}">
                      <a16:colId xmlns:a16="http://schemas.microsoft.com/office/drawing/2014/main" val="2768040799"/>
                    </a:ext>
                  </a:extLst>
                </a:gridCol>
              </a:tblGrid>
              <a:tr h="1229999">
                <a:tc>
                  <a:txBody>
                    <a:bodyPr/>
                    <a:lstStyle/>
                    <a:p>
                      <a:r>
                        <a:rPr lang="es-MX" sz="1500"/>
                        <a:t>Obligaciones de transparencia después de la reforma de 2014 contenidas en la LGTAIP (artículo 76) y la LFTAIP (artículo 74)</a:t>
                      </a:r>
                    </a:p>
                  </a:txBody>
                  <a:tcPr marL="75871" marR="75871" marT="37935" marB="37935"/>
                </a:tc>
                <a:tc>
                  <a:txBody>
                    <a:bodyPr/>
                    <a:lstStyle/>
                    <a:p>
                      <a:r>
                        <a:rPr lang="es-MX" sz="1500"/>
                        <a:t>Obligaciones de transparencia contenidas en la LGPP (artículo 30)</a:t>
                      </a:r>
                    </a:p>
                  </a:txBody>
                  <a:tcPr marL="75871" marR="75871" marT="37935" marB="37935"/>
                </a:tc>
                <a:extLst>
                  <a:ext uri="{0D108BD9-81ED-4DB2-BD59-A6C34878D82A}">
                    <a16:rowId xmlns:a16="http://schemas.microsoft.com/office/drawing/2014/main" val="2017029936"/>
                  </a:ext>
                </a:extLst>
              </a:tr>
              <a:tr h="373436">
                <a:tc>
                  <a:txBody>
                    <a:bodyPr/>
                    <a:lstStyle/>
                    <a:p>
                      <a:endParaRPr lang="es-MX" sz="1500" dirty="0"/>
                    </a:p>
                  </a:txBody>
                  <a:tcPr marL="75871" marR="75871" marT="37935" marB="37935"/>
                </a:tc>
                <a:tc>
                  <a:txBody>
                    <a:bodyPr/>
                    <a:lstStyle/>
                    <a:p>
                      <a:r>
                        <a:rPr lang="es-MX" sz="1500" dirty="0"/>
                        <a:t>Las facultades de sus órganos de dirección.</a:t>
                      </a:r>
                    </a:p>
                  </a:txBody>
                  <a:tcPr marL="75871" marR="75871" marT="37935" marB="37935"/>
                </a:tc>
                <a:extLst>
                  <a:ext uri="{0D108BD9-81ED-4DB2-BD59-A6C34878D82A}">
                    <a16:rowId xmlns:a16="http://schemas.microsoft.com/office/drawing/2014/main" val="2690162310"/>
                  </a:ext>
                </a:extLst>
              </a:tr>
              <a:tr h="1738069">
                <a:tc>
                  <a:txBody>
                    <a:bodyPr/>
                    <a:lstStyle/>
                    <a:p>
                      <a:endParaRPr lang="es-MX" sz="1500" dirty="0"/>
                    </a:p>
                  </a:txBody>
                  <a:tcPr marL="75871" marR="75871" marT="37935" marB="37935"/>
                </a:tc>
                <a:tc>
                  <a:txBody>
                    <a:bodyPr/>
                    <a:lstStyle/>
                    <a:p>
                      <a:r>
                        <a:rPr lang="es-MX" sz="1500" dirty="0"/>
                        <a:t>Los reglamentos, acuerdos y demás disposiciones de carácter</a:t>
                      </a:r>
                    </a:p>
                    <a:p>
                      <a:r>
                        <a:rPr lang="es-MX" sz="1500" dirty="0"/>
                        <a:t>general, aprobados por sus órganos de dirección, que regulen su vida interna, las obligaciones y derechos de sus militantes, la elección de sus dirigentes y la postulación de sus candidatos</a:t>
                      </a:r>
                    </a:p>
                    <a:p>
                      <a:r>
                        <a:rPr lang="es-MX" sz="1500" dirty="0"/>
                        <a:t>a cargos de elección popular.</a:t>
                      </a:r>
                    </a:p>
                  </a:txBody>
                  <a:tcPr marL="75871" marR="75871" marT="37935" marB="37935"/>
                </a:tc>
                <a:extLst>
                  <a:ext uri="{0D108BD9-81ED-4DB2-BD59-A6C34878D82A}">
                    <a16:rowId xmlns:a16="http://schemas.microsoft.com/office/drawing/2014/main" val="1399709729"/>
                  </a:ext>
                </a:extLst>
              </a:tr>
              <a:tr h="1263957">
                <a:tc>
                  <a:txBody>
                    <a:bodyPr/>
                    <a:lstStyle/>
                    <a:p>
                      <a:endParaRPr lang="es-MX" sz="1500" dirty="0"/>
                    </a:p>
                  </a:txBody>
                  <a:tcPr marL="75871" marR="75871" marT="37935" marB="37935"/>
                </a:tc>
                <a:tc>
                  <a:txBody>
                    <a:bodyPr/>
                    <a:lstStyle/>
                    <a:p>
                      <a:r>
                        <a:rPr lang="es-MX" sz="1500" dirty="0"/>
                        <a:t>Resultados de revisiones, informes, verificaciones y auditorías</a:t>
                      </a:r>
                    </a:p>
                    <a:p>
                      <a:r>
                        <a:rPr lang="es-MX" sz="1500" dirty="0"/>
                        <a:t>de que sean objeto con motivo de la fiscalización de sus recursos, una vez concluidas; así como su debido cumplimiento.</a:t>
                      </a:r>
                    </a:p>
                  </a:txBody>
                  <a:tcPr marL="75871" marR="75871" marT="37935" marB="37935"/>
                </a:tc>
                <a:extLst>
                  <a:ext uri="{0D108BD9-81ED-4DB2-BD59-A6C34878D82A}">
                    <a16:rowId xmlns:a16="http://schemas.microsoft.com/office/drawing/2014/main" val="2807945632"/>
                  </a:ext>
                </a:extLst>
              </a:tr>
              <a:tr h="789845">
                <a:tc>
                  <a:txBody>
                    <a:bodyPr/>
                    <a:lstStyle/>
                    <a:p>
                      <a:endParaRPr lang="es-MX" sz="1500" dirty="0"/>
                    </a:p>
                  </a:txBody>
                  <a:tcPr marL="75871" marR="75871" marT="37935" marB="37935"/>
                </a:tc>
                <a:tc>
                  <a:txBody>
                    <a:bodyPr/>
                    <a:lstStyle/>
                    <a:p>
                      <a:r>
                        <a:rPr lang="es-MX" sz="1500" dirty="0"/>
                        <a:t>Sentencias de los órganos jurisdiccionales en los que el  partido sea parte del proceso, así como su forma de acatarla.</a:t>
                      </a:r>
                    </a:p>
                  </a:txBody>
                  <a:tcPr marL="75871" marR="75871" marT="37935" marB="37935"/>
                </a:tc>
                <a:extLst>
                  <a:ext uri="{0D108BD9-81ED-4DB2-BD59-A6C34878D82A}">
                    <a16:rowId xmlns:a16="http://schemas.microsoft.com/office/drawing/2014/main" val="4103039263"/>
                  </a:ext>
                </a:extLst>
              </a:tr>
              <a:tr h="552789">
                <a:tc>
                  <a:txBody>
                    <a:bodyPr/>
                    <a:lstStyle/>
                    <a:p>
                      <a:endParaRPr lang="es-MX" sz="1500" dirty="0"/>
                    </a:p>
                  </a:txBody>
                  <a:tcPr marL="75871" marR="75871" marT="37935" marB="37935"/>
                </a:tc>
                <a:tc>
                  <a:txBody>
                    <a:bodyPr/>
                    <a:lstStyle/>
                    <a:p>
                      <a:r>
                        <a:rPr lang="es-MX" sz="1500" dirty="0"/>
                        <a:t>Las resoluciones relativas a garantizar los derechos de sus militantes, así como su cabal cumplimiento.</a:t>
                      </a:r>
                    </a:p>
                  </a:txBody>
                  <a:tcPr marL="75871" marR="75871" marT="37935" marB="37935"/>
                </a:tc>
                <a:extLst>
                  <a:ext uri="{0D108BD9-81ED-4DB2-BD59-A6C34878D82A}">
                    <a16:rowId xmlns:a16="http://schemas.microsoft.com/office/drawing/2014/main" val="519834356"/>
                  </a:ext>
                </a:extLst>
              </a:tr>
            </a:tbl>
          </a:graphicData>
        </a:graphic>
      </p:graphicFrame>
    </p:spTree>
    <p:extLst>
      <p:ext uri="{BB962C8B-B14F-4D97-AF65-F5344CB8AC3E}">
        <p14:creationId xmlns:p14="http://schemas.microsoft.com/office/powerpoint/2010/main" val="330568165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26C882-18CF-1AFF-9623-ADC6B018B088}"/>
              </a:ext>
            </a:extLst>
          </p:cNvPr>
          <p:cNvSpPr>
            <a:spLocks noGrp="1"/>
          </p:cNvSpPr>
          <p:nvPr>
            <p:ph type="title"/>
          </p:nvPr>
        </p:nvSpPr>
        <p:spPr>
          <a:xfrm>
            <a:off x="903569" y="-78828"/>
            <a:ext cx="11288431" cy="1434415"/>
          </a:xfrm>
        </p:spPr>
        <p:txBody>
          <a:bodyPr anchor="b">
            <a:normAutofit fontScale="90000"/>
          </a:bodyPr>
          <a:lstStyle/>
          <a:p>
            <a:r>
              <a:rPr lang="es-MX" sz="4600" dirty="0"/>
              <a:t>Obligaciones de los partidos políticos respecto del manejo de datos</a:t>
            </a:r>
          </a:p>
        </p:txBody>
      </p:sp>
      <p:sp>
        <p:nvSpPr>
          <p:cNvPr id="3" name="Marcador de contenido 2">
            <a:extLst>
              <a:ext uri="{FF2B5EF4-FFF2-40B4-BE49-F238E27FC236}">
                <a16:creationId xmlns:a16="http://schemas.microsoft.com/office/drawing/2014/main" id="{763A70AD-64BF-D377-6DF7-A3DB26FADC5B}"/>
              </a:ext>
            </a:extLst>
          </p:cNvPr>
          <p:cNvSpPr>
            <a:spLocks noGrp="1"/>
          </p:cNvSpPr>
          <p:nvPr>
            <p:ph idx="1"/>
          </p:nvPr>
        </p:nvSpPr>
        <p:spPr>
          <a:xfrm>
            <a:off x="903568" y="1355586"/>
            <a:ext cx="6772089" cy="5124041"/>
          </a:xfrm>
        </p:spPr>
        <p:txBody>
          <a:bodyPr anchor="t">
            <a:noAutofit/>
          </a:bodyPr>
          <a:lstStyle/>
          <a:p>
            <a:pPr algn="just"/>
            <a:r>
              <a:rPr lang="es-MX" sz="2400" dirty="0"/>
              <a:t>Artículo 28. LGPP</a:t>
            </a:r>
          </a:p>
          <a:p>
            <a:pPr algn="just"/>
            <a:r>
              <a:rPr lang="es-MX" sz="2400" dirty="0"/>
              <a:t>1. Toda persona tiene derecho a acceder a la información de los partidos políticos de conformidad con las normas previstas en este Capítulo y en la legislación en materia de transparencia y acceso a la información. El organismo autónomo garante en materia de transparencia tendrá competencia para conocer de los asuntos relacionados con el acceso a la información pública y la protección de datos personales en posesión de los partidos políticos.</a:t>
            </a:r>
          </a:p>
        </p:txBody>
      </p:sp>
      <p:pic>
        <p:nvPicPr>
          <p:cNvPr id="5" name="Imagen 4" descr="Icono&#10;&#10;Descripción generada automáticamente">
            <a:extLst>
              <a:ext uri="{FF2B5EF4-FFF2-40B4-BE49-F238E27FC236}">
                <a16:creationId xmlns:a16="http://schemas.microsoft.com/office/drawing/2014/main" id="{3FFBDB5D-5993-FD4F-8340-5354FD6C8DE2}"/>
              </a:ext>
            </a:extLst>
          </p:cNvPr>
          <p:cNvPicPr>
            <a:picLocks noChangeAspect="1"/>
          </p:cNvPicPr>
          <p:nvPr/>
        </p:nvPicPr>
        <p:blipFill>
          <a:blip r:embed="rId2">
            <a:extLst>
              <a:ext uri="{28A0092B-C50C-407E-A947-70E740481C1C}">
                <a14:useLocalDpi xmlns:a14="http://schemas.microsoft.com/office/drawing/2010/main" val="0"/>
              </a:ext>
            </a:extLst>
          </a:blip>
          <a:srcRect l="3402" r="394" b="2"/>
          <a:stretch/>
        </p:blipFill>
        <p:spPr>
          <a:xfrm>
            <a:off x="7675658" y="2093976"/>
            <a:ext cx="3941064" cy="4096512"/>
          </a:xfrm>
          <a:prstGeom prst="rect">
            <a:avLst/>
          </a:prstGeom>
        </p:spPr>
      </p:pic>
    </p:spTree>
    <p:extLst>
      <p:ext uri="{BB962C8B-B14F-4D97-AF65-F5344CB8AC3E}">
        <p14:creationId xmlns:p14="http://schemas.microsoft.com/office/powerpoint/2010/main" val="214425355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8B3816-3887-FC95-511B-7A12F2B8DB2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F15B1C1-D244-4C22-58E0-8DD22BF38005}"/>
              </a:ext>
            </a:extLst>
          </p:cNvPr>
          <p:cNvSpPr>
            <a:spLocks noGrp="1"/>
          </p:cNvSpPr>
          <p:nvPr>
            <p:ph type="title"/>
          </p:nvPr>
        </p:nvSpPr>
        <p:spPr>
          <a:xfrm>
            <a:off x="903569" y="-78828"/>
            <a:ext cx="11288431" cy="1434415"/>
          </a:xfrm>
        </p:spPr>
        <p:txBody>
          <a:bodyPr anchor="b">
            <a:normAutofit fontScale="90000"/>
          </a:bodyPr>
          <a:lstStyle/>
          <a:p>
            <a:r>
              <a:rPr lang="es-MX" sz="4600" dirty="0"/>
              <a:t>Obligaciones de los partidos políticos respecto del manejo de datos</a:t>
            </a:r>
          </a:p>
        </p:txBody>
      </p:sp>
      <p:sp>
        <p:nvSpPr>
          <p:cNvPr id="3" name="Marcador de contenido 2">
            <a:extLst>
              <a:ext uri="{FF2B5EF4-FFF2-40B4-BE49-F238E27FC236}">
                <a16:creationId xmlns:a16="http://schemas.microsoft.com/office/drawing/2014/main" id="{7A076078-5DAC-0ED5-DDF7-E216ED3EF21D}"/>
              </a:ext>
            </a:extLst>
          </p:cNvPr>
          <p:cNvSpPr>
            <a:spLocks noGrp="1"/>
          </p:cNvSpPr>
          <p:nvPr>
            <p:ph idx="1"/>
          </p:nvPr>
        </p:nvSpPr>
        <p:spPr>
          <a:xfrm>
            <a:off x="575277" y="1574491"/>
            <a:ext cx="6976406" cy="5062791"/>
          </a:xfrm>
        </p:spPr>
        <p:txBody>
          <a:bodyPr anchor="t">
            <a:noAutofit/>
          </a:bodyPr>
          <a:lstStyle/>
          <a:p>
            <a:pPr algn="just"/>
            <a:r>
              <a:rPr lang="es-MX" sz="2400" dirty="0"/>
              <a:t>2. Las personas accederán a la información de los partidos políticos de manera directa, en los términos que disponga la ley a que se refiere el artículo 6o. constitucional en materia de transparencia.</a:t>
            </a:r>
          </a:p>
          <a:p>
            <a:pPr algn="just"/>
            <a:endParaRPr lang="es-MX" sz="2400" dirty="0"/>
          </a:p>
          <a:p>
            <a:pPr algn="just"/>
            <a:r>
              <a:rPr lang="es-MX" sz="2400" dirty="0"/>
              <a:t>3. La legislación de la materia establecerá los órganos, formatos, procedimientos y plazos para desahogar las solicitudes que se presenten sobre la información de los partidos políticos.</a:t>
            </a:r>
          </a:p>
        </p:txBody>
      </p:sp>
      <p:pic>
        <p:nvPicPr>
          <p:cNvPr id="5" name="Imagen 4" descr="Icono&#10;&#10;Descripción generada automáticamente">
            <a:extLst>
              <a:ext uri="{FF2B5EF4-FFF2-40B4-BE49-F238E27FC236}">
                <a16:creationId xmlns:a16="http://schemas.microsoft.com/office/drawing/2014/main" id="{6AB9A590-E5AE-6715-1291-699979B2F8E4}"/>
              </a:ext>
            </a:extLst>
          </p:cNvPr>
          <p:cNvPicPr>
            <a:picLocks noChangeAspect="1"/>
          </p:cNvPicPr>
          <p:nvPr/>
        </p:nvPicPr>
        <p:blipFill>
          <a:blip r:embed="rId2">
            <a:extLst>
              <a:ext uri="{28A0092B-C50C-407E-A947-70E740481C1C}">
                <a14:useLocalDpi xmlns:a14="http://schemas.microsoft.com/office/drawing/2010/main" val="0"/>
              </a:ext>
            </a:extLst>
          </a:blip>
          <a:srcRect l="3402" r="394" b="2"/>
          <a:stretch/>
        </p:blipFill>
        <p:spPr>
          <a:xfrm>
            <a:off x="7675658" y="2093976"/>
            <a:ext cx="3941064" cy="4096512"/>
          </a:xfrm>
          <a:prstGeom prst="rect">
            <a:avLst/>
          </a:prstGeom>
        </p:spPr>
      </p:pic>
    </p:spTree>
    <p:extLst>
      <p:ext uri="{BB962C8B-B14F-4D97-AF65-F5344CB8AC3E}">
        <p14:creationId xmlns:p14="http://schemas.microsoft.com/office/powerpoint/2010/main" val="88805040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F5831F-8E77-B32F-7EC5-C6223DDD5EA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0DDC834-BE9B-4AE2-BBD4-8E030E30E973}"/>
              </a:ext>
            </a:extLst>
          </p:cNvPr>
          <p:cNvSpPr>
            <a:spLocks noGrp="1"/>
          </p:cNvSpPr>
          <p:nvPr>
            <p:ph type="title"/>
          </p:nvPr>
        </p:nvSpPr>
        <p:spPr>
          <a:xfrm>
            <a:off x="903569" y="-78828"/>
            <a:ext cx="11288431" cy="1434415"/>
          </a:xfrm>
        </p:spPr>
        <p:txBody>
          <a:bodyPr anchor="b">
            <a:normAutofit fontScale="90000"/>
          </a:bodyPr>
          <a:lstStyle/>
          <a:p>
            <a:r>
              <a:rPr lang="es-MX" sz="4600" dirty="0"/>
              <a:t>Obligaciones de los partidos políticos respecto del manejo de datos</a:t>
            </a:r>
          </a:p>
        </p:txBody>
      </p:sp>
      <p:sp>
        <p:nvSpPr>
          <p:cNvPr id="3" name="Marcador de contenido 2">
            <a:extLst>
              <a:ext uri="{FF2B5EF4-FFF2-40B4-BE49-F238E27FC236}">
                <a16:creationId xmlns:a16="http://schemas.microsoft.com/office/drawing/2014/main" id="{4848D19E-A22E-5E98-75CE-444E6E5FED55}"/>
              </a:ext>
            </a:extLst>
          </p:cNvPr>
          <p:cNvSpPr>
            <a:spLocks noGrp="1"/>
          </p:cNvSpPr>
          <p:nvPr>
            <p:ph idx="1"/>
          </p:nvPr>
        </p:nvSpPr>
        <p:spPr>
          <a:xfrm>
            <a:off x="575277" y="1574492"/>
            <a:ext cx="6881813" cy="4920902"/>
          </a:xfrm>
        </p:spPr>
        <p:txBody>
          <a:bodyPr anchor="t">
            <a:noAutofit/>
          </a:bodyPr>
          <a:lstStyle/>
          <a:p>
            <a:pPr algn="just"/>
            <a:r>
              <a:rPr lang="es-MX" sz="2400" dirty="0"/>
              <a:t>4. Cuando la información solicitada se encuentre disponible públicamente, incluyendo las páginas electrónicas oficiales del Instituto y Organismos Públicos Locales, o del partido político de que se trate, se deberá entregar siempre dicha información notificando al solicitante la forma en que podrá obtenerla.</a:t>
            </a:r>
          </a:p>
          <a:p>
            <a:pPr algn="just"/>
            <a:r>
              <a:rPr lang="es-MX" sz="2400" dirty="0"/>
              <a:t>5. Cuando la información no se encuentre disponible públicamente, las solicitudes de acceso a la información procederán en forma impresa o en medio electrónico.</a:t>
            </a:r>
          </a:p>
        </p:txBody>
      </p:sp>
      <p:pic>
        <p:nvPicPr>
          <p:cNvPr id="5" name="Imagen 4" descr="Icono&#10;&#10;Descripción generada automáticamente">
            <a:extLst>
              <a:ext uri="{FF2B5EF4-FFF2-40B4-BE49-F238E27FC236}">
                <a16:creationId xmlns:a16="http://schemas.microsoft.com/office/drawing/2014/main" id="{33007B20-272D-E0FA-CE46-5B7C37D03F02}"/>
              </a:ext>
            </a:extLst>
          </p:cNvPr>
          <p:cNvPicPr>
            <a:picLocks noChangeAspect="1"/>
          </p:cNvPicPr>
          <p:nvPr/>
        </p:nvPicPr>
        <p:blipFill>
          <a:blip r:embed="rId2">
            <a:extLst>
              <a:ext uri="{28A0092B-C50C-407E-A947-70E740481C1C}">
                <a14:useLocalDpi xmlns:a14="http://schemas.microsoft.com/office/drawing/2010/main" val="0"/>
              </a:ext>
            </a:extLst>
          </a:blip>
          <a:srcRect l="3402" r="394" b="2"/>
          <a:stretch/>
        </p:blipFill>
        <p:spPr>
          <a:xfrm>
            <a:off x="7675658" y="2093976"/>
            <a:ext cx="3941064" cy="4096512"/>
          </a:xfrm>
          <a:prstGeom prst="rect">
            <a:avLst/>
          </a:prstGeom>
        </p:spPr>
      </p:pic>
    </p:spTree>
    <p:extLst>
      <p:ext uri="{BB962C8B-B14F-4D97-AF65-F5344CB8AC3E}">
        <p14:creationId xmlns:p14="http://schemas.microsoft.com/office/powerpoint/2010/main" val="258995318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50AE76-9C2C-2710-4333-1BDF3CB3391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1178E57-B1C6-BE06-FFFE-607E0BAED47C}"/>
              </a:ext>
            </a:extLst>
          </p:cNvPr>
          <p:cNvSpPr>
            <a:spLocks noGrp="1"/>
          </p:cNvSpPr>
          <p:nvPr>
            <p:ph type="title"/>
          </p:nvPr>
        </p:nvSpPr>
        <p:spPr>
          <a:xfrm>
            <a:off x="903569" y="-78828"/>
            <a:ext cx="11288431" cy="1434415"/>
          </a:xfrm>
        </p:spPr>
        <p:txBody>
          <a:bodyPr anchor="b">
            <a:normAutofit fontScale="90000"/>
          </a:bodyPr>
          <a:lstStyle/>
          <a:p>
            <a:r>
              <a:rPr lang="es-MX" sz="4600" dirty="0"/>
              <a:t>Obligaciones de los partidos políticos respecto del manejo de datos</a:t>
            </a:r>
          </a:p>
        </p:txBody>
      </p:sp>
      <p:sp>
        <p:nvSpPr>
          <p:cNvPr id="3" name="Marcador de contenido 2">
            <a:extLst>
              <a:ext uri="{FF2B5EF4-FFF2-40B4-BE49-F238E27FC236}">
                <a16:creationId xmlns:a16="http://schemas.microsoft.com/office/drawing/2014/main" id="{433E0CC2-0A75-1402-440A-E1C070CAE73C}"/>
              </a:ext>
            </a:extLst>
          </p:cNvPr>
          <p:cNvSpPr>
            <a:spLocks noGrp="1"/>
          </p:cNvSpPr>
          <p:nvPr>
            <p:ph idx="1"/>
          </p:nvPr>
        </p:nvSpPr>
        <p:spPr>
          <a:xfrm>
            <a:off x="575277" y="1574491"/>
            <a:ext cx="7512433" cy="6339799"/>
          </a:xfrm>
        </p:spPr>
        <p:txBody>
          <a:bodyPr anchor="t">
            <a:noAutofit/>
          </a:bodyPr>
          <a:lstStyle/>
          <a:p>
            <a:pPr algn="just"/>
            <a:r>
              <a:rPr lang="es-MX" sz="2400" dirty="0"/>
              <a:t>6. Los partidos políticos están obligados a publicar en su página electrónica, como mínimo, la información especificada como obligaciones de transparencia en la ley de la materia.</a:t>
            </a:r>
          </a:p>
          <a:p>
            <a:pPr algn="just"/>
            <a:r>
              <a:rPr lang="es-MX" sz="2400" dirty="0"/>
              <a:t>7. La información que los partidos políticos proporcionen al Instituto y Organismos Públicos Locales, o que éste genere respecto a los mismos, por regla general deberá ser pública y sólo se podrá reservar por excepción, en los términos que disponga la ley de la materia, y deberá estar a disposición de toda persona a través de la página electrónica del Instituto y Organismos Públicos Locales respectivamente.</a:t>
            </a:r>
          </a:p>
        </p:txBody>
      </p:sp>
      <p:pic>
        <p:nvPicPr>
          <p:cNvPr id="5" name="Imagen 4" descr="Icono&#10;&#10;Descripción generada automáticamente">
            <a:extLst>
              <a:ext uri="{FF2B5EF4-FFF2-40B4-BE49-F238E27FC236}">
                <a16:creationId xmlns:a16="http://schemas.microsoft.com/office/drawing/2014/main" id="{2D349B62-92BF-FEA6-1D0E-83D0B7958A20}"/>
              </a:ext>
            </a:extLst>
          </p:cNvPr>
          <p:cNvPicPr>
            <a:picLocks noChangeAspect="1"/>
          </p:cNvPicPr>
          <p:nvPr/>
        </p:nvPicPr>
        <p:blipFill>
          <a:blip r:embed="rId2">
            <a:extLst>
              <a:ext uri="{28A0092B-C50C-407E-A947-70E740481C1C}">
                <a14:useLocalDpi xmlns:a14="http://schemas.microsoft.com/office/drawing/2010/main" val="0"/>
              </a:ext>
            </a:extLst>
          </a:blip>
          <a:srcRect l="3402" r="394" b="2"/>
          <a:stretch/>
        </p:blipFill>
        <p:spPr>
          <a:xfrm>
            <a:off x="7675658" y="2093976"/>
            <a:ext cx="3941064" cy="4096512"/>
          </a:xfrm>
          <a:prstGeom prst="rect">
            <a:avLst/>
          </a:prstGeom>
        </p:spPr>
      </p:pic>
    </p:spTree>
    <p:extLst>
      <p:ext uri="{BB962C8B-B14F-4D97-AF65-F5344CB8AC3E}">
        <p14:creationId xmlns:p14="http://schemas.microsoft.com/office/powerpoint/2010/main" val="225142423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BEBB16-B0B9-F6E6-548F-23073709F9F5}"/>
              </a:ext>
            </a:extLst>
          </p:cNvPr>
          <p:cNvSpPr>
            <a:spLocks noGrp="1"/>
          </p:cNvSpPr>
          <p:nvPr>
            <p:ph type="title"/>
          </p:nvPr>
        </p:nvSpPr>
        <p:spPr>
          <a:xfrm>
            <a:off x="5821829" y="0"/>
            <a:ext cx="6238792" cy="1638377"/>
          </a:xfrm>
        </p:spPr>
        <p:txBody>
          <a:bodyPr anchor="b">
            <a:normAutofit fontScale="90000"/>
          </a:bodyPr>
          <a:lstStyle/>
          <a:p>
            <a:r>
              <a:rPr lang="es-MX" sz="3700" dirty="0"/>
              <a:t>Obligaciones de los partidos políticos respecto del manejo de datos</a:t>
            </a:r>
          </a:p>
        </p:txBody>
      </p:sp>
      <p:sp>
        <p:nvSpPr>
          <p:cNvPr id="3" name="Marcador de contenido 2">
            <a:extLst>
              <a:ext uri="{FF2B5EF4-FFF2-40B4-BE49-F238E27FC236}">
                <a16:creationId xmlns:a16="http://schemas.microsoft.com/office/drawing/2014/main" id="{A28D2756-02C0-E3CA-25EF-0E08B55AB646}"/>
              </a:ext>
            </a:extLst>
          </p:cNvPr>
          <p:cNvSpPr>
            <a:spLocks noGrp="1"/>
          </p:cNvSpPr>
          <p:nvPr>
            <p:ph idx="1"/>
          </p:nvPr>
        </p:nvSpPr>
        <p:spPr>
          <a:xfrm>
            <a:off x="5549462" y="1765738"/>
            <a:ext cx="6107428" cy="4742598"/>
          </a:xfrm>
        </p:spPr>
        <p:txBody>
          <a:bodyPr anchor="ctr">
            <a:noAutofit/>
          </a:bodyPr>
          <a:lstStyle/>
          <a:p>
            <a:pPr algn="just"/>
            <a:r>
              <a:rPr lang="es-MX" sz="1600" dirty="0"/>
              <a:t>Artículo 29. </a:t>
            </a:r>
          </a:p>
          <a:p>
            <a:pPr algn="just"/>
            <a:r>
              <a:rPr lang="es-MX" sz="1600" dirty="0"/>
              <a:t>1. Los partidos políticos deberán contemplar en sus estatutos la forma de garantizar la protección de los datos personales de sus militantes, así como los derechos al acceso, rectificación, cancelación y oposición de éstos.</a:t>
            </a:r>
          </a:p>
          <a:p>
            <a:pPr algn="just"/>
            <a:r>
              <a:rPr lang="es-MX" sz="1600" b="1" dirty="0"/>
              <a:t>ACCESO</a:t>
            </a:r>
            <a:r>
              <a:rPr lang="es-MX" sz="1600" dirty="0"/>
              <a:t>: Permite a las personas conocer qué datos personales están siendo tratados por una entidad, el origen de esos datos y las finalidades del tratamiento.</a:t>
            </a:r>
          </a:p>
          <a:p>
            <a:pPr algn="just"/>
            <a:r>
              <a:rPr lang="es-MX" sz="1600" b="1" dirty="0"/>
              <a:t>RECTIFICACIÓN</a:t>
            </a:r>
            <a:r>
              <a:rPr lang="es-MX" sz="1600" dirty="0"/>
              <a:t>: Permite corregir datos personales inexactos o incompletos.</a:t>
            </a:r>
          </a:p>
          <a:p>
            <a:pPr algn="just"/>
            <a:r>
              <a:rPr lang="es-MX" sz="1600" b="1" dirty="0"/>
              <a:t>CANCELACIÓN</a:t>
            </a:r>
            <a:r>
              <a:rPr lang="es-MX" sz="1600" dirty="0"/>
              <a:t>: Permite solicitar la eliminación de los datos personales cuando ya no sean necesarios para los fines para los cuales fueron recopilados.</a:t>
            </a:r>
          </a:p>
          <a:p>
            <a:pPr algn="just"/>
            <a:r>
              <a:rPr lang="es-MX" sz="1600" b="1" dirty="0"/>
              <a:t>OPOSICIÓN</a:t>
            </a:r>
            <a:r>
              <a:rPr lang="es-MX" sz="1600" dirty="0"/>
              <a:t>: Permite a las personas oponerse al tratamiento de sus datos personales por motivos legítimos o específicos.</a:t>
            </a:r>
          </a:p>
        </p:txBody>
      </p:sp>
      <p:pic>
        <p:nvPicPr>
          <p:cNvPr id="7" name="Imagen 6" descr="Imagen que contiene Diagrama&#10;&#10;Descripción generada automáticamente">
            <a:extLst>
              <a:ext uri="{FF2B5EF4-FFF2-40B4-BE49-F238E27FC236}">
                <a16:creationId xmlns:a16="http://schemas.microsoft.com/office/drawing/2014/main" id="{6C2F4511-83FA-BA05-A17E-006F3877F56E}"/>
              </a:ext>
            </a:extLst>
          </p:cNvPr>
          <p:cNvPicPr>
            <a:picLocks noChangeAspect="1"/>
          </p:cNvPicPr>
          <p:nvPr/>
        </p:nvPicPr>
        <p:blipFill>
          <a:blip r:embed="rId2">
            <a:extLst>
              <a:ext uri="{28A0092B-C50C-407E-A947-70E740481C1C}">
                <a14:useLocalDpi xmlns:a14="http://schemas.microsoft.com/office/drawing/2010/main" val="0"/>
              </a:ext>
            </a:extLst>
          </a:blip>
          <a:srcRect r="476" b="-3"/>
          <a:stretch/>
        </p:blipFill>
        <p:spPr>
          <a:xfrm>
            <a:off x="535110" y="627954"/>
            <a:ext cx="4235516" cy="5353373"/>
          </a:xfrm>
          <a:prstGeom prst="rect">
            <a:avLst/>
          </a:prstGeom>
        </p:spPr>
      </p:pic>
    </p:spTree>
    <p:extLst>
      <p:ext uri="{BB962C8B-B14F-4D97-AF65-F5344CB8AC3E}">
        <p14:creationId xmlns:p14="http://schemas.microsoft.com/office/powerpoint/2010/main" val="134297683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866F19-0933-9896-4312-6036C1A29DC9}"/>
              </a:ext>
            </a:extLst>
          </p:cNvPr>
          <p:cNvSpPr>
            <a:spLocks noGrp="1"/>
          </p:cNvSpPr>
          <p:nvPr>
            <p:ph type="title"/>
          </p:nvPr>
        </p:nvSpPr>
        <p:spPr>
          <a:xfrm>
            <a:off x="1894491" y="2446"/>
            <a:ext cx="4648199" cy="864658"/>
          </a:xfrm>
        </p:spPr>
        <p:txBody>
          <a:bodyPr>
            <a:normAutofit/>
          </a:bodyPr>
          <a:lstStyle/>
          <a:p>
            <a:r>
              <a:rPr lang="es-MX" dirty="0"/>
              <a:t>Elementos</a:t>
            </a:r>
          </a:p>
        </p:txBody>
      </p:sp>
      <p:sp>
        <p:nvSpPr>
          <p:cNvPr id="3" name="Marcador de contenido 2">
            <a:extLst>
              <a:ext uri="{FF2B5EF4-FFF2-40B4-BE49-F238E27FC236}">
                <a16:creationId xmlns:a16="http://schemas.microsoft.com/office/drawing/2014/main" id="{0D15CA3C-1CF9-7021-0AE9-C7BF01D6611D}"/>
              </a:ext>
            </a:extLst>
          </p:cNvPr>
          <p:cNvSpPr>
            <a:spLocks noGrp="1"/>
          </p:cNvSpPr>
          <p:nvPr>
            <p:ph idx="1"/>
          </p:nvPr>
        </p:nvSpPr>
        <p:spPr>
          <a:xfrm>
            <a:off x="1150884" y="630620"/>
            <a:ext cx="10641723" cy="5722883"/>
          </a:xfrm>
        </p:spPr>
        <p:txBody>
          <a:bodyPr>
            <a:noAutofit/>
          </a:bodyPr>
          <a:lstStyle/>
          <a:p>
            <a:pPr>
              <a:buFont typeface="Wingdings" panose="05000000000000000000" pitchFamily="2" charset="2"/>
              <a:buChar char="ü"/>
            </a:pPr>
            <a:r>
              <a:rPr lang="es-MX" sz="2000" b="1" dirty="0"/>
              <a:t>Respuesta de fondo</a:t>
            </a:r>
            <a:r>
              <a:rPr lang="es-MX" sz="2000" dirty="0"/>
              <a:t>: La petición debe ser resuelta de fondo, no solo con una respuesta formal. </a:t>
            </a:r>
          </a:p>
          <a:p>
            <a:pPr>
              <a:buFont typeface="Wingdings" panose="05000000000000000000" pitchFamily="2" charset="2"/>
              <a:buChar char="ü"/>
            </a:pPr>
            <a:r>
              <a:rPr lang="es-MX" sz="2000" b="1" dirty="0"/>
              <a:t>Pronta resolución</a:t>
            </a:r>
            <a:r>
              <a:rPr lang="es-MX" sz="2000" dirty="0"/>
              <a:t>: La petición debe ser resuelta en un plazo breve. </a:t>
            </a:r>
          </a:p>
          <a:p>
            <a:pPr>
              <a:buFont typeface="Wingdings" panose="05000000000000000000" pitchFamily="2" charset="2"/>
              <a:buChar char="ü"/>
            </a:pPr>
            <a:r>
              <a:rPr lang="es-MX" sz="2000" b="1" dirty="0"/>
              <a:t>Notificación</a:t>
            </a:r>
            <a:r>
              <a:rPr lang="es-MX" sz="2000" dirty="0"/>
              <a:t>: El peticionario debe ser notificado de la respuesta. </a:t>
            </a:r>
          </a:p>
          <a:p>
            <a:pPr>
              <a:buFont typeface="Wingdings" panose="05000000000000000000" pitchFamily="2" charset="2"/>
              <a:buChar char="ü"/>
            </a:pPr>
            <a:r>
              <a:rPr lang="es-MX" sz="2000" b="1" dirty="0"/>
              <a:t>Pacífica y respetuosa</a:t>
            </a:r>
            <a:r>
              <a:rPr lang="es-MX" sz="2000" dirty="0"/>
              <a:t>: La petición debe formularse de manera pacífica y respetuosa. </a:t>
            </a:r>
          </a:p>
          <a:p>
            <a:pPr>
              <a:buFont typeface="Wingdings" panose="05000000000000000000" pitchFamily="2" charset="2"/>
              <a:buChar char="ü"/>
            </a:pPr>
            <a:r>
              <a:rPr lang="es-MX" sz="2000" b="1" dirty="0"/>
              <a:t>Domicilio</a:t>
            </a:r>
            <a:r>
              <a:rPr lang="es-MX" sz="2000" dirty="0"/>
              <a:t>: El peticionario debe proporcionar su domicilio para recibir la respuesta. </a:t>
            </a:r>
          </a:p>
          <a:p>
            <a:pPr>
              <a:buFont typeface="Wingdings" panose="05000000000000000000" pitchFamily="2" charset="2"/>
              <a:buChar char="ü"/>
            </a:pPr>
            <a:r>
              <a:rPr lang="es-MX" sz="2000" b="1" dirty="0"/>
              <a:t>Constancia de entrega</a:t>
            </a:r>
            <a:r>
              <a:rPr lang="es-MX" sz="2000" dirty="0"/>
              <a:t>: Se debe recabar constancia de que la petición fue entregada. </a:t>
            </a:r>
          </a:p>
          <a:p>
            <a:pPr>
              <a:buFont typeface="Wingdings" panose="05000000000000000000" pitchFamily="2" charset="2"/>
              <a:buChar char="ü"/>
            </a:pPr>
            <a:r>
              <a:rPr lang="es-MX" sz="2000" b="1" dirty="0"/>
              <a:t>Datos del peticionario</a:t>
            </a:r>
            <a:r>
              <a:rPr lang="es-MX" sz="2000" dirty="0"/>
              <a:t>: Se deben proporcionar los datos del peticionario, como su nombre, documento de identidad y dirección de correspondencia. </a:t>
            </a:r>
          </a:p>
          <a:p>
            <a:pPr>
              <a:buFont typeface="Wingdings" panose="05000000000000000000" pitchFamily="2" charset="2"/>
              <a:buChar char="ü"/>
            </a:pPr>
            <a:r>
              <a:rPr lang="es-MX" sz="2000" b="1" dirty="0"/>
              <a:t>Objeto y razones de la petición</a:t>
            </a:r>
            <a:r>
              <a:rPr lang="es-MX" sz="2000" dirty="0"/>
              <a:t>: Se debe indicar el objeto y las razones de la petición. </a:t>
            </a:r>
          </a:p>
          <a:p>
            <a:pPr>
              <a:buFont typeface="Wingdings" panose="05000000000000000000" pitchFamily="2" charset="2"/>
              <a:buChar char="ü"/>
            </a:pPr>
            <a:r>
              <a:rPr lang="es-MX" sz="2000" b="1" dirty="0"/>
              <a:t>Documentos anexos</a:t>
            </a:r>
            <a:r>
              <a:rPr lang="es-MX" sz="2000" dirty="0"/>
              <a:t>: Si la petición requiere documentos anexos, la autoridad puede rechazarla si no se adjuntan.</a:t>
            </a:r>
          </a:p>
        </p:txBody>
      </p:sp>
    </p:spTree>
    <p:extLst>
      <p:ext uri="{BB962C8B-B14F-4D97-AF65-F5344CB8AC3E}">
        <p14:creationId xmlns:p14="http://schemas.microsoft.com/office/powerpoint/2010/main" val="102362995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0AC0A0-CBCF-4A8A-4C12-EF9C73D1B94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608435D-6CCD-C9F5-E78F-D2F56E655278}"/>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Protección de datos personales </a:t>
            </a:r>
          </a:p>
        </p:txBody>
      </p:sp>
      <p:sp>
        <p:nvSpPr>
          <p:cNvPr id="3" name="Marcador de contenido 2">
            <a:extLst>
              <a:ext uri="{FF2B5EF4-FFF2-40B4-BE49-F238E27FC236}">
                <a16:creationId xmlns:a16="http://schemas.microsoft.com/office/drawing/2014/main" id="{1EA07C36-C7C2-A566-EFCB-EB97B3BB6D5C}"/>
              </a:ext>
            </a:extLst>
          </p:cNvPr>
          <p:cNvSpPr>
            <a:spLocks noGrp="1"/>
          </p:cNvSpPr>
          <p:nvPr>
            <p:ph idx="1"/>
          </p:nvPr>
        </p:nvSpPr>
        <p:spPr>
          <a:xfrm>
            <a:off x="1308538" y="1324304"/>
            <a:ext cx="9313154" cy="3925614"/>
          </a:xfrm>
        </p:spPr>
        <p:txBody>
          <a:bodyPr anchor="ctr">
            <a:noAutofit/>
          </a:bodyPr>
          <a:lstStyle/>
          <a:p>
            <a:pPr algn="just"/>
            <a:r>
              <a:rPr lang="es-MX" sz="2400" dirty="0"/>
              <a:t>Es un conjunto de medidas y prácticas diseñadas para salvaguardar la información personal de las personas contra el acceso no autorizado, la pérdida, la alteración y la divulgación indebida. </a:t>
            </a:r>
          </a:p>
          <a:p>
            <a:pPr algn="just"/>
            <a:r>
              <a:rPr lang="es-MX" sz="2400" dirty="0"/>
              <a:t>Este concepto es fundamental en la era digital, donde la información personal se recopila, almacena y procesa a gran escala.</a:t>
            </a:r>
          </a:p>
          <a:p>
            <a:endParaRPr lang="es-MX" sz="2400" dirty="0"/>
          </a:p>
        </p:txBody>
      </p:sp>
    </p:spTree>
    <p:extLst>
      <p:ext uri="{BB962C8B-B14F-4D97-AF65-F5344CB8AC3E}">
        <p14:creationId xmlns:p14="http://schemas.microsoft.com/office/powerpoint/2010/main" val="355383244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29B32F-E30D-CFD3-E581-C6BD6562602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B1292D2-B2D4-D166-B01E-A33F439B0FD6}"/>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Protección de datos personales </a:t>
            </a:r>
          </a:p>
        </p:txBody>
      </p:sp>
      <p:sp>
        <p:nvSpPr>
          <p:cNvPr id="3" name="Marcador de contenido 2">
            <a:extLst>
              <a:ext uri="{FF2B5EF4-FFF2-40B4-BE49-F238E27FC236}">
                <a16:creationId xmlns:a16="http://schemas.microsoft.com/office/drawing/2014/main" id="{56FCD1AB-3A67-2DFD-E6CD-DE47ED311411}"/>
              </a:ext>
            </a:extLst>
          </p:cNvPr>
          <p:cNvSpPr>
            <a:spLocks noGrp="1"/>
          </p:cNvSpPr>
          <p:nvPr>
            <p:ph idx="1"/>
          </p:nvPr>
        </p:nvSpPr>
        <p:spPr>
          <a:xfrm>
            <a:off x="1072055" y="110359"/>
            <a:ext cx="10799379" cy="6747641"/>
          </a:xfrm>
        </p:spPr>
        <p:txBody>
          <a:bodyPr anchor="ctr">
            <a:noAutofit/>
          </a:bodyPr>
          <a:lstStyle/>
          <a:p>
            <a:r>
              <a:rPr lang="es-MX" sz="2000" dirty="0"/>
              <a:t>Principios Clave de la Protección de Datos:</a:t>
            </a:r>
          </a:p>
          <a:p>
            <a:pPr>
              <a:buFont typeface="Wingdings" panose="05000000000000000000" pitchFamily="2" charset="2"/>
              <a:buChar char="q"/>
            </a:pPr>
            <a:r>
              <a:rPr lang="es-MX" sz="2000" b="1" dirty="0"/>
              <a:t>LICITUD, LEALTAD Y TRANSPARENCIA</a:t>
            </a:r>
            <a:r>
              <a:rPr lang="es-MX" sz="2000" dirty="0"/>
              <a:t>: Los datos deben ser tratados de manera legal, justa y transparente para el interesado.</a:t>
            </a:r>
          </a:p>
          <a:p>
            <a:pPr>
              <a:buFont typeface="Wingdings" panose="05000000000000000000" pitchFamily="2" charset="2"/>
              <a:buChar char="q"/>
            </a:pPr>
            <a:r>
              <a:rPr lang="es-MX" sz="2000" b="1" dirty="0"/>
              <a:t>LIMITACIÓN DE LA FINALIDAD</a:t>
            </a:r>
            <a:r>
              <a:rPr lang="es-MX" sz="2000" dirty="0"/>
              <a:t>: Los datos deben ser recogidos con fines específicos, explícitos y legítimos, y no deben ser tratados de manera incompatible con esos fines.</a:t>
            </a:r>
          </a:p>
          <a:p>
            <a:pPr>
              <a:buFont typeface="Wingdings" panose="05000000000000000000" pitchFamily="2" charset="2"/>
              <a:buChar char="q"/>
            </a:pPr>
            <a:r>
              <a:rPr lang="es-MX" sz="2000" b="1" dirty="0"/>
              <a:t>MINIMIZACIÓN DE DATOS</a:t>
            </a:r>
            <a:r>
              <a:rPr lang="es-MX" sz="2000" dirty="0"/>
              <a:t>: Solo se deben recopilar los datos personales que sean adecuados, pertinentes y limitados a lo necesario en relación con los fines para los que son tratados.</a:t>
            </a:r>
          </a:p>
          <a:p>
            <a:pPr>
              <a:buFont typeface="Wingdings" panose="05000000000000000000" pitchFamily="2" charset="2"/>
              <a:buChar char="q"/>
            </a:pPr>
            <a:r>
              <a:rPr lang="es-MX" sz="2000" b="1" dirty="0"/>
              <a:t>EXACTITUD</a:t>
            </a:r>
            <a:r>
              <a:rPr lang="es-MX" sz="2000" dirty="0"/>
              <a:t>: Los datos personales deben ser exactos y, cuando sea necesario, actualizados.</a:t>
            </a:r>
          </a:p>
          <a:p>
            <a:pPr>
              <a:buFont typeface="Wingdings" panose="05000000000000000000" pitchFamily="2" charset="2"/>
              <a:buChar char="q"/>
            </a:pPr>
            <a:r>
              <a:rPr lang="es-MX" sz="2000" b="1" dirty="0"/>
              <a:t>LIMITACIÓN DEL PLAZO DE CONSERVACIÓN</a:t>
            </a:r>
            <a:r>
              <a:rPr lang="es-MX" sz="2000" dirty="0"/>
              <a:t>: Los datos deben ser mantenidos de forma que se permita la identificación de los interesados solo durante el tiempo necesario para los fines del tratamiento.</a:t>
            </a:r>
          </a:p>
          <a:p>
            <a:pPr>
              <a:buFont typeface="Wingdings" panose="05000000000000000000" pitchFamily="2" charset="2"/>
              <a:buChar char="q"/>
            </a:pPr>
            <a:r>
              <a:rPr lang="es-MX" sz="2000" b="1" dirty="0"/>
              <a:t>INTEGRIDAD Y CONFIDENCIALIDAD</a:t>
            </a:r>
            <a:r>
              <a:rPr lang="es-MX" sz="2000" dirty="0"/>
              <a:t>: Los datos deben ser tratados de manera que se garantice una seguridad adecuada, incluida la protección contra el tratamiento no autorizado o ilícito y contra su pérdida, destrucción o daño accidental.</a:t>
            </a:r>
          </a:p>
        </p:txBody>
      </p:sp>
    </p:spTree>
    <p:extLst>
      <p:ext uri="{BB962C8B-B14F-4D97-AF65-F5344CB8AC3E}">
        <p14:creationId xmlns:p14="http://schemas.microsoft.com/office/powerpoint/2010/main" val="50500098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C07AAA-173C-ECC2-1756-F32BA4E79279}"/>
              </a:ext>
            </a:extLst>
          </p:cNvPr>
          <p:cNvSpPr>
            <a:spLocks noGrp="1"/>
          </p:cNvSpPr>
          <p:nvPr>
            <p:ph type="title"/>
          </p:nvPr>
        </p:nvSpPr>
        <p:spPr>
          <a:xfrm>
            <a:off x="841248" y="-248465"/>
            <a:ext cx="11061718" cy="1014984"/>
          </a:xfrm>
        </p:spPr>
        <p:txBody>
          <a:bodyPr anchor="b">
            <a:normAutofit fontScale="90000"/>
          </a:bodyPr>
          <a:lstStyle/>
          <a:p>
            <a:r>
              <a:rPr lang="es-MX" sz="3100" dirty="0"/>
              <a:t>Otras características de la transparencia en partidos políticos</a:t>
            </a:r>
          </a:p>
        </p:txBody>
      </p:sp>
      <p:graphicFrame>
        <p:nvGraphicFramePr>
          <p:cNvPr id="5" name="Marcador de contenido 2">
            <a:extLst>
              <a:ext uri="{FF2B5EF4-FFF2-40B4-BE49-F238E27FC236}">
                <a16:creationId xmlns:a16="http://schemas.microsoft.com/office/drawing/2014/main" id="{C220394C-004D-6DEE-5A5D-7241E649B341}"/>
              </a:ext>
            </a:extLst>
          </p:cNvPr>
          <p:cNvGraphicFramePr>
            <a:graphicFrameLocks noGrp="1"/>
          </p:cNvGraphicFramePr>
          <p:nvPr>
            <p:ph idx="1"/>
            <p:extLst>
              <p:ext uri="{D42A27DB-BD31-4B8C-83A1-F6EECF244321}">
                <p14:modId xmlns:p14="http://schemas.microsoft.com/office/powerpoint/2010/main" val="2174860644"/>
              </p:ext>
            </p:extLst>
          </p:nvPr>
        </p:nvGraphicFramePr>
        <p:xfrm>
          <a:off x="841248" y="1271016"/>
          <a:ext cx="11172076" cy="5057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166809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9FECB4-3938-9ECA-CB48-2573BE343B93}"/>
              </a:ext>
            </a:extLst>
          </p:cNvPr>
          <p:cNvSpPr>
            <a:spLocks noGrp="1"/>
          </p:cNvSpPr>
          <p:nvPr>
            <p:ph type="title"/>
          </p:nvPr>
        </p:nvSpPr>
        <p:spPr>
          <a:xfrm>
            <a:off x="1907627" y="1"/>
            <a:ext cx="9366799" cy="717402"/>
          </a:xfrm>
        </p:spPr>
        <p:txBody>
          <a:bodyPr anchor="b">
            <a:normAutofit fontScale="90000"/>
          </a:bodyPr>
          <a:lstStyle/>
          <a:p>
            <a:r>
              <a:rPr lang="es-MX" sz="3700" dirty="0"/>
              <a:t>Jurisprudencia en materia de transparencia</a:t>
            </a:r>
          </a:p>
        </p:txBody>
      </p:sp>
      <p:sp>
        <p:nvSpPr>
          <p:cNvPr id="3" name="Marcador de contenido 2">
            <a:extLst>
              <a:ext uri="{FF2B5EF4-FFF2-40B4-BE49-F238E27FC236}">
                <a16:creationId xmlns:a16="http://schemas.microsoft.com/office/drawing/2014/main" id="{67BF7D9D-2767-2AC8-F9A1-7ED67979CB91}"/>
              </a:ext>
            </a:extLst>
          </p:cNvPr>
          <p:cNvSpPr>
            <a:spLocks noGrp="1"/>
          </p:cNvSpPr>
          <p:nvPr>
            <p:ph idx="1"/>
          </p:nvPr>
        </p:nvSpPr>
        <p:spPr>
          <a:xfrm>
            <a:off x="856213" y="898634"/>
            <a:ext cx="5733773" cy="5959366"/>
          </a:xfrm>
        </p:spPr>
        <p:txBody>
          <a:bodyPr anchor="ctr">
            <a:normAutofit/>
          </a:bodyPr>
          <a:lstStyle/>
          <a:p>
            <a:pPr algn="just"/>
            <a:r>
              <a:rPr lang="es-MX" sz="2000" dirty="0"/>
              <a:t>El Instituto Nacional de Transparencia, Acceso a la Información y Protección de Datos Personales y el Instituto Nacional Electoral, como órganos constitucionales autónomos, participan en un sistema mixto.</a:t>
            </a:r>
          </a:p>
          <a:p>
            <a:pPr algn="just"/>
            <a:endParaRPr lang="es-MX" sz="2000" dirty="0"/>
          </a:p>
          <a:p>
            <a:pPr algn="just"/>
            <a:r>
              <a:rPr lang="es-MX" sz="2000" dirty="0"/>
              <a:t>El primero conoce de denuncias sobre el posible incumplimiento de obligaciones en materia de transparencia y acceso a la información pública y, en caso de determinar la actualización de dicho incumplimiento, da vista al segundo para que imponga y ejecute las sanciones en el procedimiento administrativo que corresponda de conformidad con las leyes electorales. Jurisprudencia 2/2020</a:t>
            </a:r>
          </a:p>
        </p:txBody>
      </p:sp>
      <p:pic>
        <p:nvPicPr>
          <p:cNvPr id="6" name="Imagen 5" descr="Logotipo&#10;&#10;Descripción generada automáticamente">
            <a:extLst>
              <a:ext uri="{FF2B5EF4-FFF2-40B4-BE49-F238E27FC236}">
                <a16:creationId xmlns:a16="http://schemas.microsoft.com/office/drawing/2014/main" id="{135B6EF7-3281-D59D-43CC-71F408B9E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8026" y="774285"/>
            <a:ext cx="4266401" cy="2581173"/>
          </a:xfrm>
          <a:prstGeom prst="rect">
            <a:avLst/>
          </a:prstGeom>
        </p:spPr>
      </p:pic>
      <p:pic>
        <p:nvPicPr>
          <p:cNvPr id="8" name="Imagen 7" descr="Interfaz de usuario gráfica, Texto&#10;&#10;Descripción generada automáticamente">
            <a:extLst>
              <a:ext uri="{FF2B5EF4-FFF2-40B4-BE49-F238E27FC236}">
                <a16:creationId xmlns:a16="http://schemas.microsoft.com/office/drawing/2014/main" id="{B7FFB915-5380-C38B-A9B1-4F25AA87B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6667" y="4170900"/>
            <a:ext cx="4389120" cy="1389520"/>
          </a:xfrm>
          <a:prstGeom prst="rect">
            <a:avLst/>
          </a:prstGeom>
        </p:spPr>
      </p:pic>
    </p:spTree>
    <p:extLst>
      <p:ext uri="{BB962C8B-B14F-4D97-AF65-F5344CB8AC3E}">
        <p14:creationId xmlns:p14="http://schemas.microsoft.com/office/powerpoint/2010/main" val="390559538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9CDF89-31A2-EFB6-4AB3-E225A23E6937}"/>
              </a:ext>
            </a:extLst>
          </p:cNvPr>
          <p:cNvSpPr>
            <a:spLocks noGrp="1"/>
          </p:cNvSpPr>
          <p:nvPr>
            <p:ph type="title"/>
          </p:nvPr>
        </p:nvSpPr>
        <p:spPr>
          <a:xfrm>
            <a:off x="1866008" y="-122341"/>
            <a:ext cx="4377138" cy="696551"/>
          </a:xfrm>
        </p:spPr>
        <p:txBody>
          <a:bodyPr anchor="b">
            <a:normAutofit/>
          </a:bodyPr>
          <a:lstStyle/>
          <a:p>
            <a:r>
              <a:rPr lang="es-MX" dirty="0"/>
              <a:t>SUP-RAP-391/2022</a:t>
            </a:r>
          </a:p>
        </p:txBody>
      </p:sp>
      <p:graphicFrame>
        <p:nvGraphicFramePr>
          <p:cNvPr id="5" name="Marcador de contenido 2">
            <a:extLst>
              <a:ext uri="{FF2B5EF4-FFF2-40B4-BE49-F238E27FC236}">
                <a16:creationId xmlns:a16="http://schemas.microsoft.com/office/drawing/2014/main" id="{B27B9BCC-B26D-5505-2EAB-0C02C8F817F5}"/>
              </a:ext>
            </a:extLst>
          </p:cNvPr>
          <p:cNvGraphicFramePr>
            <a:graphicFrameLocks noGrp="1"/>
          </p:cNvGraphicFramePr>
          <p:nvPr>
            <p:ph idx="1"/>
            <p:extLst>
              <p:ext uri="{D42A27DB-BD31-4B8C-83A1-F6EECF244321}">
                <p14:modId xmlns:p14="http://schemas.microsoft.com/office/powerpoint/2010/main" val="1817132457"/>
              </p:ext>
            </p:extLst>
          </p:nvPr>
        </p:nvGraphicFramePr>
        <p:xfrm>
          <a:off x="838200" y="898634"/>
          <a:ext cx="10515600" cy="5959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600906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3C4565-11AA-835B-14F3-3F25FAC25D0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47CB856-3527-62C9-4DEE-814071507E88}"/>
              </a:ext>
            </a:extLst>
          </p:cNvPr>
          <p:cNvSpPr>
            <a:spLocks noGrp="1"/>
          </p:cNvSpPr>
          <p:nvPr>
            <p:ph type="title"/>
          </p:nvPr>
        </p:nvSpPr>
        <p:spPr>
          <a:xfrm>
            <a:off x="1718443" y="0"/>
            <a:ext cx="4377558" cy="574210"/>
          </a:xfrm>
        </p:spPr>
        <p:txBody>
          <a:bodyPr anchor="b">
            <a:normAutofit fontScale="90000"/>
          </a:bodyPr>
          <a:lstStyle/>
          <a:p>
            <a:r>
              <a:rPr lang="es-MX" dirty="0"/>
              <a:t>SUP-RAP-391/2022</a:t>
            </a:r>
          </a:p>
        </p:txBody>
      </p:sp>
      <p:graphicFrame>
        <p:nvGraphicFramePr>
          <p:cNvPr id="5" name="Marcador de contenido 2">
            <a:extLst>
              <a:ext uri="{FF2B5EF4-FFF2-40B4-BE49-F238E27FC236}">
                <a16:creationId xmlns:a16="http://schemas.microsoft.com/office/drawing/2014/main" id="{6270E367-791F-E4B9-565A-65D84A2797B8}"/>
              </a:ext>
            </a:extLst>
          </p:cNvPr>
          <p:cNvGraphicFramePr>
            <a:graphicFrameLocks noGrp="1"/>
          </p:cNvGraphicFramePr>
          <p:nvPr>
            <p:ph idx="1"/>
            <p:extLst>
              <p:ext uri="{D42A27DB-BD31-4B8C-83A1-F6EECF244321}">
                <p14:modId xmlns:p14="http://schemas.microsoft.com/office/powerpoint/2010/main" val="3964603664"/>
              </p:ext>
            </p:extLst>
          </p:nvPr>
        </p:nvGraphicFramePr>
        <p:xfrm>
          <a:off x="838200" y="1324303"/>
          <a:ext cx="10515600" cy="5186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942011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B46ECE-15F5-D2E1-EBA7-E1F79F7E96E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837AB3F-8CD0-6FC0-B675-C3681F7ADDB2}"/>
              </a:ext>
            </a:extLst>
          </p:cNvPr>
          <p:cNvSpPr>
            <a:spLocks noGrp="1"/>
          </p:cNvSpPr>
          <p:nvPr>
            <p:ph type="title"/>
          </p:nvPr>
        </p:nvSpPr>
        <p:spPr>
          <a:xfrm>
            <a:off x="1685544" y="1"/>
            <a:ext cx="4410456" cy="574210"/>
          </a:xfrm>
        </p:spPr>
        <p:txBody>
          <a:bodyPr anchor="b">
            <a:normAutofit fontScale="90000"/>
          </a:bodyPr>
          <a:lstStyle/>
          <a:p>
            <a:r>
              <a:rPr lang="es-MX" dirty="0"/>
              <a:t>SUP-RAP-391/2022</a:t>
            </a:r>
          </a:p>
        </p:txBody>
      </p:sp>
      <p:graphicFrame>
        <p:nvGraphicFramePr>
          <p:cNvPr id="5" name="Marcador de contenido 2">
            <a:extLst>
              <a:ext uri="{FF2B5EF4-FFF2-40B4-BE49-F238E27FC236}">
                <a16:creationId xmlns:a16="http://schemas.microsoft.com/office/drawing/2014/main" id="{6436BF68-51A1-CFDE-DC97-25D831A54A7A}"/>
              </a:ext>
            </a:extLst>
          </p:cNvPr>
          <p:cNvGraphicFramePr>
            <a:graphicFrameLocks noGrp="1"/>
          </p:cNvGraphicFramePr>
          <p:nvPr>
            <p:ph idx="1"/>
            <p:extLst>
              <p:ext uri="{D42A27DB-BD31-4B8C-83A1-F6EECF244321}">
                <p14:modId xmlns:p14="http://schemas.microsoft.com/office/powerpoint/2010/main" val="3237149442"/>
              </p:ext>
            </p:extLst>
          </p:nvPr>
        </p:nvGraphicFramePr>
        <p:xfrm>
          <a:off x="838200" y="819807"/>
          <a:ext cx="10985938" cy="5722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757344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5E938D-DA77-F48F-A69B-14AC4A37A77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B603C4D-6B24-BA66-3AB9-17955776E84C}"/>
              </a:ext>
            </a:extLst>
          </p:cNvPr>
          <p:cNvSpPr>
            <a:spLocks noGrp="1"/>
          </p:cNvSpPr>
          <p:nvPr>
            <p:ph type="title"/>
          </p:nvPr>
        </p:nvSpPr>
        <p:spPr>
          <a:xfrm>
            <a:off x="1383564" y="348865"/>
            <a:ext cx="9718111" cy="1576446"/>
          </a:xfrm>
        </p:spPr>
        <p:txBody>
          <a:bodyPr anchor="ctr">
            <a:normAutofit/>
          </a:bodyPr>
          <a:lstStyle/>
          <a:p>
            <a:r>
              <a:rPr lang="es-MX" sz="4000">
                <a:solidFill>
                  <a:srgbClr val="FFFFFF"/>
                </a:solidFill>
              </a:rPr>
              <a:t>Elementos</a:t>
            </a:r>
          </a:p>
        </p:txBody>
      </p:sp>
      <p:graphicFrame>
        <p:nvGraphicFramePr>
          <p:cNvPr id="5" name="Marcador de contenido 2">
            <a:extLst>
              <a:ext uri="{FF2B5EF4-FFF2-40B4-BE49-F238E27FC236}">
                <a16:creationId xmlns:a16="http://schemas.microsoft.com/office/drawing/2014/main" id="{3407E6B8-B491-B592-CB1F-403CCF151007}"/>
              </a:ext>
            </a:extLst>
          </p:cNvPr>
          <p:cNvGraphicFramePr>
            <a:graphicFrameLocks noGrp="1"/>
          </p:cNvGraphicFramePr>
          <p:nvPr>
            <p:ph idx="1"/>
            <p:extLst>
              <p:ext uri="{D42A27DB-BD31-4B8C-83A1-F6EECF244321}">
                <p14:modId xmlns:p14="http://schemas.microsoft.com/office/powerpoint/2010/main" val="67955249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280634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Espiral</Template>
  <TotalTime>878</TotalTime>
  <Words>11710</Words>
  <Application>Microsoft Office PowerPoint</Application>
  <PresentationFormat>Panorámica</PresentationFormat>
  <Paragraphs>436</Paragraphs>
  <Slides>86</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86</vt:i4>
      </vt:variant>
    </vt:vector>
  </HeadingPairs>
  <TitlesOfParts>
    <vt:vector size="93" baseType="lpstr">
      <vt:lpstr>Aptos</vt:lpstr>
      <vt:lpstr>Arial</vt:lpstr>
      <vt:lpstr>Century Gothic</vt:lpstr>
      <vt:lpstr>Roboto</vt:lpstr>
      <vt:lpstr>Wingdings</vt:lpstr>
      <vt:lpstr>Wingdings 3</vt:lpstr>
      <vt:lpstr>Espiral</vt:lpstr>
      <vt:lpstr>Derecho de petición y acceso a la información</vt:lpstr>
      <vt:lpstr>Concepto inicial</vt:lpstr>
      <vt:lpstr>Concepto inicial</vt:lpstr>
      <vt:lpstr>Elementos </vt:lpstr>
      <vt:lpstr>Elementos</vt:lpstr>
      <vt:lpstr>Elementos</vt:lpstr>
      <vt:lpstr>Elementos </vt:lpstr>
      <vt:lpstr>Elementos</vt:lpstr>
      <vt:lpstr>Elementos</vt:lpstr>
      <vt:lpstr>Elementos </vt:lpstr>
      <vt:lpstr>Elementos </vt:lpstr>
      <vt:lpstr>Elemento “breve término”</vt:lpstr>
      <vt:lpstr>Elemento “breve término”</vt:lpstr>
      <vt:lpstr>Elemento “breve término”</vt:lpstr>
      <vt:lpstr>Elemento “breve término”</vt:lpstr>
      <vt:lpstr>Elemento“breve término”</vt:lpstr>
      <vt:lpstr>Elemento “breve término”</vt:lpstr>
      <vt:lpstr>Elemento “breve término”</vt:lpstr>
      <vt:lpstr>Elemento “breve término” en materia electoral</vt:lpstr>
      <vt:lpstr>Elementos </vt:lpstr>
      <vt:lpstr>Elementos </vt:lpstr>
      <vt:lpstr>Elementos </vt:lpstr>
      <vt:lpstr>Petición en forma electrónica</vt:lpstr>
      <vt:lpstr>Petición en forma electrónica</vt:lpstr>
      <vt:lpstr>Titulares</vt:lpstr>
      <vt:lpstr>Titulares</vt:lpstr>
      <vt:lpstr>Titulares</vt:lpstr>
      <vt:lpstr>Titulares</vt:lpstr>
      <vt:lpstr>Derechos concurrentes</vt:lpstr>
      <vt:lpstr>Bases constitucionales</vt:lpstr>
      <vt:lpstr>Bases constitucionales</vt:lpstr>
      <vt:lpstr>Bases convencionales </vt:lpstr>
      <vt:lpstr>Claude Reyes y otros Vs. Chile</vt:lpstr>
      <vt:lpstr>Claude Reyes y otros Vs. Chile</vt:lpstr>
      <vt:lpstr>Claude Reyes y otros Vs. Chile</vt:lpstr>
      <vt:lpstr>Claude Reyes y otros Vs. Chile</vt:lpstr>
      <vt:lpstr>Claude Reyes y otros Vs. Chile</vt:lpstr>
      <vt:lpstr>Bases legales </vt:lpstr>
      <vt:lpstr>Caso relevante SUP-JDC-524/2023</vt:lpstr>
      <vt:lpstr>Caso relevante SUP-JDC-524/2023</vt:lpstr>
      <vt:lpstr>Caso relevante SUP-JDC-524/2023</vt:lpstr>
      <vt:lpstr>Caso relevante SUP-JDC-524/2023</vt:lpstr>
      <vt:lpstr>Caso relevante SUP-JDC-524/2023</vt:lpstr>
      <vt:lpstr>Caso relevante SUP-JDC-524/2023</vt:lpstr>
      <vt:lpstr>Caso relevante SUP-JDC-524/2023</vt:lpstr>
      <vt:lpstr>Caso relevante SUP-JDC-524/2023</vt:lpstr>
      <vt:lpstr>Caso relevante SUP-JDC-524/2023</vt:lpstr>
      <vt:lpstr>Caso relevante SUP-JDC-524/2023</vt:lpstr>
      <vt:lpstr>Acceso a la información y partidos políticos </vt:lpstr>
      <vt:lpstr>Acceso a la información y partidos políticos </vt:lpstr>
      <vt:lpstr>Acceso a la información y partidos políticos </vt:lpstr>
      <vt:lpstr>Base constitucional</vt:lpstr>
      <vt:lpstr>Base constitucional</vt:lpstr>
      <vt:lpstr>Base constitucional</vt:lpstr>
      <vt:lpstr>Base convencional</vt:lpstr>
      <vt:lpstr>Claude Reyes y otros Vs. Chile</vt:lpstr>
      <vt:lpstr>Claude Reyes y otros Vs. Chile</vt:lpstr>
      <vt:lpstr>Claude Reyes y otros Vs. Chile</vt:lpstr>
      <vt:lpstr>Claude Reyes y otros Vs. Chile</vt:lpstr>
      <vt:lpstr>Claude Reyes y otros Vs. Chile</vt:lpstr>
      <vt:lpstr>PP Y ACCESO A LA INFORMACIÓN</vt:lpstr>
      <vt:lpstr>Acceso a la información y partidos políticos </vt:lpstr>
      <vt:lpstr>Acceso a la información y partidos políticos </vt:lpstr>
      <vt:lpstr>Acceso a la información y partidos políticos </vt:lpstr>
      <vt:lpstr>Acceso a la información y partidos políticos </vt:lpstr>
      <vt:lpstr>Obligaciones de los partidos políticos</vt:lpstr>
      <vt:lpstr>Obligaciones de los partidos políticos</vt:lpstr>
      <vt:lpstr>Obligaciones de los partidos políticos</vt:lpstr>
      <vt:lpstr>Obligaciones de los partidos políticos</vt:lpstr>
      <vt:lpstr>Obligaciones de los partidos políticos</vt:lpstr>
      <vt:lpstr>Obligaciones de los partidos políticos</vt:lpstr>
      <vt:lpstr>Obligaciones de los partidos políticos</vt:lpstr>
      <vt:lpstr>Obligaciones de los partidos políticos</vt:lpstr>
      <vt:lpstr>Obligaciones de los partidos políticos</vt:lpstr>
      <vt:lpstr>Obligaciones de los partidos políticos respecto del manejo de datos</vt:lpstr>
      <vt:lpstr>Obligaciones de los partidos políticos respecto del manejo de datos</vt:lpstr>
      <vt:lpstr>Obligaciones de los partidos políticos respecto del manejo de datos</vt:lpstr>
      <vt:lpstr>Obligaciones de los partidos políticos respecto del manejo de datos</vt:lpstr>
      <vt:lpstr>Obligaciones de los partidos políticos respecto del manejo de datos</vt:lpstr>
      <vt:lpstr>Protección de datos personales </vt:lpstr>
      <vt:lpstr>Protección de datos personales </vt:lpstr>
      <vt:lpstr>Otras características de la transparencia en partidos políticos</vt:lpstr>
      <vt:lpstr>Jurisprudencia en materia de transparencia</vt:lpstr>
      <vt:lpstr>SUP-RAP-391/2022</vt:lpstr>
      <vt:lpstr>SUP-RAP-391/2022</vt:lpstr>
      <vt:lpstr>SUP-RAP-391/2022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José Antonio Pérez Parra</dc:creator>
  <cp:lastModifiedBy>Carolina Roque Morales</cp:lastModifiedBy>
  <cp:revision>3</cp:revision>
  <dcterms:created xsi:type="dcterms:W3CDTF">2024-10-25T15:39:44Z</dcterms:created>
  <dcterms:modified xsi:type="dcterms:W3CDTF">2025-01-24T17:38:21Z</dcterms:modified>
</cp:coreProperties>
</file>