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92" r:id="rId4"/>
    <p:sldId id="289" r:id="rId5"/>
    <p:sldId id="290" r:id="rId6"/>
    <p:sldId id="293" r:id="rId7"/>
    <p:sldId id="291" r:id="rId8"/>
    <p:sldId id="258" r:id="rId9"/>
    <p:sldId id="294" r:id="rId10"/>
    <p:sldId id="295" r:id="rId11"/>
    <p:sldId id="259" r:id="rId12"/>
    <p:sldId id="296" r:id="rId13"/>
    <p:sldId id="297" r:id="rId14"/>
    <p:sldId id="298" r:id="rId15"/>
    <p:sldId id="299" r:id="rId16"/>
    <p:sldId id="300" r:id="rId17"/>
    <p:sldId id="301" r:id="rId18"/>
    <p:sldId id="260" r:id="rId19"/>
    <p:sldId id="302" r:id="rId20"/>
    <p:sldId id="303" r:id="rId21"/>
    <p:sldId id="261" r:id="rId22"/>
    <p:sldId id="262" r:id="rId23"/>
    <p:sldId id="263" r:id="rId24"/>
    <p:sldId id="304" r:id="rId25"/>
    <p:sldId id="305" r:id="rId26"/>
    <p:sldId id="264" r:id="rId27"/>
    <p:sldId id="265" r:id="rId28"/>
    <p:sldId id="266" r:id="rId29"/>
    <p:sldId id="267" r:id="rId30"/>
    <p:sldId id="268" r:id="rId31"/>
    <p:sldId id="269" r:id="rId32"/>
    <p:sldId id="270" r:id="rId33"/>
    <p:sldId id="306" r:id="rId34"/>
    <p:sldId id="271" r:id="rId35"/>
    <p:sldId id="308" r:id="rId36"/>
    <p:sldId id="272" r:id="rId37"/>
    <p:sldId id="311" r:id="rId38"/>
    <p:sldId id="307" r:id="rId39"/>
    <p:sldId id="274" r:id="rId40"/>
    <p:sldId id="312" r:id="rId41"/>
    <p:sldId id="313" r:id="rId42"/>
    <p:sldId id="275" r:id="rId43"/>
    <p:sldId id="276" r:id="rId44"/>
    <p:sldId id="314" r:id="rId45"/>
    <p:sldId id="277" r:id="rId46"/>
    <p:sldId id="315" r:id="rId47"/>
    <p:sldId id="278" r:id="rId48"/>
    <p:sldId id="316" r:id="rId49"/>
    <p:sldId id="280" r:id="rId50"/>
    <p:sldId id="317" r:id="rId51"/>
    <p:sldId id="281" r:id="rId52"/>
    <p:sldId id="319" r:id="rId53"/>
    <p:sldId id="320" r:id="rId54"/>
    <p:sldId id="282" r:id="rId55"/>
    <p:sldId id="283" r:id="rId56"/>
    <p:sldId id="321" r:id="rId57"/>
    <p:sldId id="284" r:id="rId58"/>
    <p:sldId id="285" r:id="rId59"/>
    <p:sldId id="286" r:id="rId60"/>
    <p:sldId id="287" r:id="rId61"/>
    <p:sldId id="309" r:id="rId62"/>
    <p:sldId id="288" r:id="rId63"/>
    <p:sldId id="310" r:id="rId6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AE154E-63AC-4E79-9DAF-9D39CA5006D3}" v="676" dt="2026-03-30T02:59:56.1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8" d="100"/>
          <a:sy n="78" d="100"/>
        </p:scale>
        <p:origin x="797"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ía de Lourdes Gabriela Cossío Deschamps" userId="6a3fa9ea-eb94-4fbd-8904-cd03722abb81" providerId="ADAL" clId="{FC7183F9-0B86-4A5A-80FD-048A7E6A6F7A}"/>
    <pc:docChg chg="undo custSel addSld delSld modSld sldOrd">
      <pc:chgData name="María de Lourdes Gabriela Cossío Deschamps" userId="6a3fa9ea-eb94-4fbd-8904-cd03722abb81" providerId="ADAL" clId="{FC7183F9-0B86-4A5A-80FD-048A7E6A6F7A}" dt="2026-03-30T03:00:22.244" v="622" actId="255"/>
      <pc:docMkLst>
        <pc:docMk/>
      </pc:docMkLst>
      <pc:sldChg chg="addSp modSp mod setBg addAnim">
        <pc:chgData name="María de Lourdes Gabriela Cossío Deschamps" userId="6a3fa9ea-eb94-4fbd-8904-cd03722abb81" providerId="ADAL" clId="{FC7183F9-0B86-4A5A-80FD-048A7E6A6F7A}" dt="2026-03-30T01:46:54.818" v="3"/>
        <pc:sldMkLst>
          <pc:docMk/>
          <pc:sldMk cId="0" sldId="256"/>
        </pc:sldMkLst>
        <pc:spChg chg="mod">
          <ac:chgData name="María de Lourdes Gabriela Cossío Deschamps" userId="6a3fa9ea-eb94-4fbd-8904-cd03722abb81" providerId="ADAL" clId="{FC7183F9-0B86-4A5A-80FD-048A7E6A6F7A}" dt="2026-03-30T01:46:54.818" v="2" actId="26606"/>
          <ac:spMkLst>
            <pc:docMk/>
            <pc:sldMk cId="0" sldId="256"/>
            <ac:spMk id="2" creationId="{00000000-0000-0000-0000-000000000000}"/>
          </ac:spMkLst>
        </pc:spChg>
        <pc:spChg chg="add">
          <ac:chgData name="María de Lourdes Gabriela Cossío Deschamps" userId="6a3fa9ea-eb94-4fbd-8904-cd03722abb81" providerId="ADAL" clId="{FC7183F9-0B86-4A5A-80FD-048A7E6A6F7A}" dt="2026-03-30T01:46:54.818" v="2" actId="26606"/>
          <ac:spMkLst>
            <pc:docMk/>
            <pc:sldMk cId="0" sldId="256"/>
            <ac:spMk id="9" creationId="{92EA0DEB-983C-4A94-9B9A-51E32098C2E2}"/>
          </ac:spMkLst>
        </pc:spChg>
        <pc:spChg chg="add">
          <ac:chgData name="María de Lourdes Gabriela Cossío Deschamps" userId="6a3fa9ea-eb94-4fbd-8904-cd03722abb81" providerId="ADAL" clId="{FC7183F9-0B86-4A5A-80FD-048A7E6A6F7A}" dt="2026-03-30T01:46:54.818" v="2" actId="26606"/>
          <ac:spMkLst>
            <pc:docMk/>
            <pc:sldMk cId="0" sldId="256"/>
            <ac:spMk id="11" creationId="{9E197AD2-3004-4188-A389-E9EAC108A04B}"/>
          </ac:spMkLst>
        </pc:spChg>
        <pc:spChg chg="add">
          <ac:chgData name="María de Lourdes Gabriela Cossío Deschamps" userId="6a3fa9ea-eb94-4fbd-8904-cd03722abb81" providerId="ADAL" clId="{FC7183F9-0B86-4A5A-80FD-048A7E6A6F7A}" dt="2026-03-30T01:46:54.818" v="2" actId="26606"/>
          <ac:spMkLst>
            <pc:docMk/>
            <pc:sldMk cId="0" sldId="256"/>
            <ac:spMk id="13" creationId="{A82D0C51-DE81-4DC1-8D2D-1A3EE14E678E}"/>
          </ac:spMkLst>
        </pc:spChg>
        <pc:picChg chg="add mod">
          <ac:chgData name="María de Lourdes Gabriela Cossío Deschamps" userId="6a3fa9ea-eb94-4fbd-8904-cd03722abb81" providerId="ADAL" clId="{FC7183F9-0B86-4A5A-80FD-048A7E6A6F7A}" dt="2026-03-30T01:46:54.818" v="2" actId="26606"/>
          <ac:picMkLst>
            <pc:docMk/>
            <pc:sldMk cId="0" sldId="256"/>
            <ac:picMk id="4" creationId="{A07CC701-DAD6-B942-FE56-2FD8F3953A1A}"/>
          </ac:picMkLst>
        </pc:picChg>
      </pc:sldChg>
      <pc:sldChg chg="addSp modSp mod setBg">
        <pc:chgData name="María de Lourdes Gabriela Cossío Deschamps" userId="6a3fa9ea-eb94-4fbd-8904-cd03722abb81" providerId="ADAL" clId="{FC7183F9-0B86-4A5A-80FD-048A7E6A6F7A}" dt="2026-03-30T01:48:35.761" v="31" actId="1076"/>
        <pc:sldMkLst>
          <pc:docMk/>
          <pc:sldMk cId="0" sldId="257"/>
        </pc:sldMkLst>
        <pc:spChg chg="mod">
          <ac:chgData name="María de Lourdes Gabriela Cossío Deschamps" userId="6a3fa9ea-eb94-4fbd-8904-cd03722abb81" providerId="ADAL" clId="{FC7183F9-0B86-4A5A-80FD-048A7E6A6F7A}" dt="2026-03-30T01:48:10.361" v="29" actId="26606"/>
          <ac:spMkLst>
            <pc:docMk/>
            <pc:sldMk cId="0" sldId="257"/>
            <ac:spMk id="2" creationId="{00000000-0000-0000-0000-000000000000}"/>
          </ac:spMkLst>
        </pc:spChg>
        <pc:spChg chg="mod">
          <ac:chgData name="María de Lourdes Gabriela Cossío Deschamps" userId="6a3fa9ea-eb94-4fbd-8904-cd03722abb81" providerId="ADAL" clId="{FC7183F9-0B86-4A5A-80FD-048A7E6A6F7A}" dt="2026-03-30T01:48:35.761" v="31" actId="1076"/>
          <ac:spMkLst>
            <pc:docMk/>
            <pc:sldMk cId="0" sldId="257"/>
            <ac:spMk id="3" creationId="{00000000-0000-0000-0000-000000000000}"/>
          </ac:spMkLst>
        </pc:spChg>
        <pc:spChg chg="add">
          <ac:chgData name="María de Lourdes Gabriela Cossío Deschamps" userId="6a3fa9ea-eb94-4fbd-8904-cd03722abb81" providerId="ADAL" clId="{FC7183F9-0B86-4A5A-80FD-048A7E6A6F7A}" dt="2026-03-30T01:48:10.361" v="29" actId="26606"/>
          <ac:spMkLst>
            <pc:docMk/>
            <pc:sldMk cId="0" sldId="257"/>
            <ac:spMk id="9" creationId="{907EF6B7-1338-4443-8C46-6A318D952DFD}"/>
          </ac:spMkLst>
        </pc:spChg>
        <pc:spChg chg="add">
          <ac:chgData name="María de Lourdes Gabriela Cossío Deschamps" userId="6a3fa9ea-eb94-4fbd-8904-cd03722abb81" providerId="ADAL" clId="{FC7183F9-0B86-4A5A-80FD-048A7E6A6F7A}" dt="2026-03-30T01:48:10.361" v="29" actId="26606"/>
          <ac:spMkLst>
            <pc:docMk/>
            <pc:sldMk cId="0" sldId="257"/>
            <ac:spMk id="11" creationId="{DAAE4CDD-124C-4DCF-9584-B6033B545DD5}"/>
          </ac:spMkLst>
        </pc:spChg>
        <pc:spChg chg="add">
          <ac:chgData name="María de Lourdes Gabriela Cossío Deschamps" userId="6a3fa9ea-eb94-4fbd-8904-cd03722abb81" providerId="ADAL" clId="{FC7183F9-0B86-4A5A-80FD-048A7E6A6F7A}" dt="2026-03-30T01:48:10.361" v="29" actId="26606"/>
          <ac:spMkLst>
            <pc:docMk/>
            <pc:sldMk cId="0" sldId="257"/>
            <ac:spMk id="13" creationId="{081E4A58-353D-44AE-B2FC-2A74E2E400F7}"/>
          </ac:spMkLst>
        </pc:spChg>
        <pc:picChg chg="add mod">
          <ac:chgData name="María de Lourdes Gabriela Cossío Deschamps" userId="6a3fa9ea-eb94-4fbd-8904-cd03722abb81" providerId="ADAL" clId="{FC7183F9-0B86-4A5A-80FD-048A7E6A6F7A}" dt="2026-03-30T01:47:17.169" v="6"/>
          <ac:picMkLst>
            <pc:docMk/>
            <pc:sldMk cId="0" sldId="257"/>
            <ac:picMk id="4" creationId="{E82B4ABA-E1EE-09A3-E654-91B7B0942DEA}"/>
          </ac:picMkLst>
        </pc:picChg>
      </pc:sldChg>
      <pc:sldChg chg="addSp modSp mod setBg">
        <pc:chgData name="María de Lourdes Gabriela Cossío Deschamps" userId="6a3fa9ea-eb94-4fbd-8904-cd03722abb81" providerId="ADAL" clId="{FC7183F9-0B86-4A5A-80FD-048A7E6A6F7A}" dt="2026-03-30T01:56:40.709" v="117" actId="255"/>
        <pc:sldMkLst>
          <pc:docMk/>
          <pc:sldMk cId="0" sldId="258"/>
        </pc:sldMkLst>
        <pc:spChg chg="mod">
          <ac:chgData name="María de Lourdes Gabriela Cossío Deschamps" userId="6a3fa9ea-eb94-4fbd-8904-cd03722abb81" providerId="ADAL" clId="{FC7183F9-0B86-4A5A-80FD-048A7E6A6F7A}" dt="2026-03-30T01:56:10.616" v="113" actId="26606"/>
          <ac:spMkLst>
            <pc:docMk/>
            <pc:sldMk cId="0" sldId="258"/>
            <ac:spMk id="2" creationId="{00000000-0000-0000-0000-000000000000}"/>
          </ac:spMkLst>
        </pc:spChg>
        <pc:spChg chg="mod">
          <ac:chgData name="María de Lourdes Gabriela Cossío Deschamps" userId="6a3fa9ea-eb94-4fbd-8904-cd03722abb81" providerId="ADAL" clId="{FC7183F9-0B86-4A5A-80FD-048A7E6A6F7A}" dt="2026-03-30T01:56:40.709" v="117" actId="255"/>
          <ac:spMkLst>
            <pc:docMk/>
            <pc:sldMk cId="0" sldId="258"/>
            <ac:spMk id="3" creationId="{00000000-0000-0000-0000-000000000000}"/>
          </ac:spMkLst>
        </pc:spChg>
        <pc:spChg chg="add">
          <ac:chgData name="María de Lourdes Gabriela Cossío Deschamps" userId="6a3fa9ea-eb94-4fbd-8904-cd03722abb81" providerId="ADAL" clId="{FC7183F9-0B86-4A5A-80FD-048A7E6A6F7A}" dt="2026-03-30T01:56:10.616" v="113" actId="26606"/>
          <ac:spMkLst>
            <pc:docMk/>
            <pc:sldMk cId="0" sldId="258"/>
            <ac:spMk id="9" creationId="{907EF6B7-1338-4443-8C46-6A318D952DFD}"/>
          </ac:spMkLst>
        </pc:spChg>
        <pc:spChg chg="add">
          <ac:chgData name="María de Lourdes Gabriela Cossío Deschamps" userId="6a3fa9ea-eb94-4fbd-8904-cd03722abb81" providerId="ADAL" clId="{FC7183F9-0B86-4A5A-80FD-048A7E6A6F7A}" dt="2026-03-30T01:56:10.616" v="113" actId="26606"/>
          <ac:spMkLst>
            <pc:docMk/>
            <pc:sldMk cId="0" sldId="258"/>
            <ac:spMk id="11" creationId="{DAAE4CDD-124C-4DCF-9584-B6033B545DD5}"/>
          </ac:spMkLst>
        </pc:spChg>
        <pc:spChg chg="add">
          <ac:chgData name="María de Lourdes Gabriela Cossío Deschamps" userId="6a3fa9ea-eb94-4fbd-8904-cd03722abb81" providerId="ADAL" clId="{FC7183F9-0B86-4A5A-80FD-048A7E6A6F7A}" dt="2026-03-30T01:56:10.616" v="113" actId="26606"/>
          <ac:spMkLst>
            <pc:docMk/>
            <pc:sldMk cId="0" sldId="258"/>
            <ac:spMk id="13" creationId="{081E4A58-353D-44AE-B2FC-2A74E2E400F7}"/>
          </ac:spMkLst>
        </pc:spChg>
        <pc:picChg chg="add mod">
          <ac:chgData name="María de Lourdes Gabriela Cossío Deschamps" userId="6a3fa9ea-eb94-4fbd-8904-cd03722abb81" providerId="ADAL" clId="{FC7183F9-0B86-4A5A-80FD-048A7E6A6F7A}" dt="2026-03-30T01:55:22.650" v="91"/>
          <ac:picMkLst>
            <pc:docMk/>
            <pc:sldMk cId="0" sldId="258"/>
            <ac:picMk id="4" creationId="{1C5BCF23-F242-16C8-0D6F-5C1044EF5ED0}"/>
          </ac:picMkLst>
        </pc:picChg>
      </pc:sldChg>
      <pc:sldChg chg="addSp modSp mod setBg">
        <pc:chgData name="María de Lourdes Gabriela Cossío Deschamps" userId="6a3fa9ea-eb94-4fbd-8904-cd03722abb81" providerId="ADAL" clId="{FC7183F9-0B86-4A5A-80FD-048A7E6A6F7A}" dt="2026-03-30T01:58:28.295" v="131" actId="1076"/>
        <pc:sldMkLst>
          <pc:docMk/>
          <pc:sldMk cId="0" sldId="259"/>
        </pc:sldMkLst>
        <pc:spChg chg="mod">
          <ac:chgData name="María de Lourdes Gabriela Cossío Deschamps" userId="6a3fa9ea-eb94-4fbd-8904-cd03722abb81" providerId="ADAL" clId="{FC7183F9-0B86-4A5A-80FD-048A7E6A6F7A}" dt="2026-03-30T01:58:13.423" v="128" actId="26606"/>
          <ac:spMkLst>
            <pc:docMk/>
            <pc:sldMk cId="0" sldId="259"/>
            <ac:spMk id="2" creationId="{00000000-0000-0000-0000-000000000000}"/>
          </ac:spMkLst>
        </pc:spChg>
        <pc:spChg chg="mod">
          <ac:chgData name="María de Lourdes Gabriela Cossío Deschamps" userId="6a3fa9ea-eb94-4fbd-8904-cd03722abb81" providerId="ADAL" clId="{FC7183F9-0B86-4A5A-80FD-048A7E6A6F7A}" dt="2026-03-30T01:58:28.295" v="131" actId="1076"/>
          <ac:spMkLst>
            <pc:docMk/>
            <pc:sldMk cId="0" sldId="259"/>
            <ac:spMk id="3" creationId="{00000000-0000-0000-0000-000000000000}"/>
          </ac:spMkLst>
        </pc:spChg>
        <pc:spChg chg="add">
          <ac:chgData name="María de Lourdes Gabriela Cossío Deschamps" userId="6a3fa9ea-eb94-4fbd-8904-cd03722abb81" providerId="ADAL" clId="{FC7183F9-0B86-4A5A-80FD-048A7E6A6F7A}" dt="2026-03-30T01:58:13.423" v="128" actId="26606"/>
          <ac:spMkLst>
            <pc:docMk/>
            <pc:sldMk cId="0" sldId="259"/>
            <ac:spMk id="9" creationId="{907EF6B7-1338-4443-8C46-6A318D952DFD}"/>
          </ac:spMkLst>
        </pc:spChg>
        <pc:spChg chg="add">
          <ac:chgData name="María de Lourdes Gabriela Cossío Deschamps" userId="6a3fa9ea-eb94-4fbd-8904-cd03722abb81" providerId="ADAL" clId="{FC7183F9-0B86-4A5A-80FD-048A7E6A6F7A}" dt="2026-03-30T01:58:13.423" v="128" actId="26606"/>
          <ac:spMkLst>
            <pc:docMk/>
            <pc:sldMk cId="0" sldId="259"/>
            <ac:spMk id="11" creationId="{DAAE4CDD-124C-4DCF-9584-B6033B545DD5}"/>
          </ac:spMkLst>
        </pc:spChg>
        <pc:spChg chg="add">
          <ac:chgData name="María de Lourdes Gabriela Cossío Deschamps" userId="6a3fa9ea-eb94-4fbd-8904-cd03722abb81" providerId="ADAL" clId="{FC7183F9-0B86-4A5A-80FD-048A7E6A6F7A}" dt="2026-03-30T01:58:13.423" v="128" actId="26606"/>
          <ac:spMkLst>
            <pc:docMk/>
            <pc:sldMk cId="0" sldId="259"/>
            <ac:spMk id="13" creationId="{081E4A58-353D-44AE-B2FC-2A74E2E400F7}"/>
          </ac:spMkLst>
        </pc:spChg>
        <pc:picChg chg="add mod">
          <ac:chgData name="María de Lourdes Gabriela Cossío Deschamps" userId="6a3fa9ea-eb94-4fbd-8904-cd03722abb81" providerId="ADAL" clId="{FC7183F9-0B86-4A5A-80FD-048A7E6A6F7A}" dt="2026-03-30T01:57:59.443" v="127"/>
          <ac:picMkLst>
            <pc:docMk/>
            <pc:sldMk cId="0" sldId="259"/>
            <ac:picMk id="4" creationId="{36EAE1DD-7F82-F836-AC64-082DAD42FFF6}"/>
          </ac:picMkLst>
        </pc:picChg>
      </pc:sldChg>
      <pc:sldChg chg="addSp delSp modSp mod setBg">
        <pc:chgData name="María de Lourdes Gabriela Cossío Deschamps" userId="6a3fa9ea-eb94-4fbd-8904-cd03722abb81" providerId="ADAL" clId="{FC7183F9-0B86-4A5A-80FD-048A7E6A6F7A}" dt="2026-03-30T02:03:19.247" v="190" actId="14100"/>
        <pc:sldMkLst>
          <pc:docMk/>
          <pc:sldMk cId="0" sldId="260"/>
        </pc:sldMkLst>
        <pc:spChg chg="mod">
          <ac:chgData name="María de Lourdes Gabriela Cossío Deschamps" userId="6a3fa9ea-eb94-4fbd-8904-cd03722abb81" providerId="ADAL" clId="{FC7183F9-0B86-4A5A-80FD-048A7E6A6F7A}" dt="2026-03-30T02:03:08.563" v="188" actId="26606"/>
          <ac:spMkLst>
            <pc:docMk/>
            <pc:sldMk cId="0" sldId="260"/>
            <ac:spMk id="2" creationId="{00000000-0000-0000-0000-000000000000}"/>
          </ac:spMkLst>
        </pc:spChg>
        <pc:spChg chg="mod">
          <ac:chgData name="María de Lourdes Gabriela Cossío Deschamps" userId="6a3fa9ea-eb94-4fbd-8904-cd03722abb81" providerId="ADAL" clId="{FC7183F9-0B86-4A5A-80FD-048A7E6A6F7A}" dt="2026-03-30T02:03:19.247" v="190" actId="14100"/>
          <ac:spMkLst>
            <pc:docMk/>
            <pc:sldMk cId="0" sldId="260"/>
            <ac:spMk id="3" creationId="{00000000-0000-0000-0000-000000000000}"/>
          </ac:spMkLst>
        </pc:spChg>
        <pc:spChg chg="add del">
          <ac:chgData name="María de Lourdes Gabriela Cossío Deschamps" userId="6a3fa9ea-eb94-4fbd-8904-cd03722abb81" providerId="ADAL" clId="{FC7183F9-0B86-4A5A-80FD-048A7E6A6F7A}" dt="2026-03-30T02:03:08.563" v="188" actId="26606"/>
          <ac:spMkLst>
            <pc:docMk/>
            <pc:sldMk cId="0" sldId="260"/>
            <ac:spMk id="9" creationId="{1BB867FF-FC45-48F7-8104-F89BE54909F1}"/>
          </ac:spMkLst>
        </pc:spChg>
        <pc:spChg chg="add del">
          <ac:chgData name="María de Lourdes Gabriela Cossío Deschamps" userId="6a3fa9ea-eb94-4fbd-8904-cd03722abb81" providerId="ADAL" clId="{FC7183F9-0B86-4A5A-80FD-048A7E6A6F7A}" dt="2026-03-30T02:03:08.563" v="188" actId="26606"/>
          <ac:spMkLst>
            <pc:docMk/>
            <pc:sldMk cId="0" sldId="260"/>
            <ac:spMk id="11" creationId="{8BB56887-D0D5-4F0C-9E19-7247EB83C8B7}"/>
          </ac:spMkLst>
        </pc:spChg>
        <pc:spChg chg="add del">
          <ac:chgData name="María de Lourdes Gabriela Cossío Deschamps" userId="6a3fa9ea-eb94-4fbd-8904-cd03722abb81" providerId="ADAL" clId="{FC7183F9-0B86-4A5A-80FD-048A7E6A6F7A}" dt="2026-03-30T02:03:08.563" v="188" actId="26606"/>
          <ac:spMkLst>
            <pc:docMk/>
            <pc:sldMk cId="0" sldId="260"/>
            <ac:spMk id="13" creationId="{081E4A58-353D-44AE-B2FC-2A74E2E400F7}"/>
          </ac:spMkLst>
        </pc:spChg>
        <pc:spChg chg="add">
          <ac:chgData name="María de Lourdes Gabriela Cossío Deschamps" userId="6a3fa9ea-eb94-4fbd-8904-cd03722abb81" providerId="ADAL" clId="{FC7183F9-0B86-4A5A-80FD-048A7E6A6F7A}" dt="2026-03-30T02:03:08.563" v="188" actId="26606"/>
          <ac:spMkLst>
            <pc:docMk/>
            <pc:sldMk cId="0" sldId="260"/>
            <ac:spMk id="18" creationId="{907EF6B7-1338-4443-8C46-6A318D952DFD}"/>
          </ac:spMkLst>
        </pc:spChg>
        <pc:spChg chg="add">
          <ac:chgData name="María de Lourdes Gabriela Cossío Deschamps" userId="6a3fa9ea-eb94-4fbd-8904-cd03722abb81" providerId="ADAL" clId="{FC7183F9-0B86-4A5A-80FD-048A7E6A6F7A}" dt="2026-03-30T02:03:08.563" v="188" actId="26606"/>
          <ac:spMkLst>
            <pc:docMk/>
            <pc:sldMk cId="0" sldId="260"/>
            <ac:spMk id="20" creationId="{DAAE4CDD-124C-4DCF-9584-B6033B545DD5}"/>
          </ac:spMkLst>
        </pc:spChg>
        <pc:spChg chg="add">
          <ac:chgData name="María de Lourdes Gabriela Cossío Deschamps" userId="6a3fa9ea-eb94-4fbd-8904-cd03722abb81" providerId="ADAL" clId="{FC7183F9-0B86-4A5A-80FD-048A7E6A6F7A}" dt="2026-03-30T02:03:08.563" v="188" actId="26606"/>
          <ac:spMkLst>
            <pc:docMk/>
            <pc:sldMk cId="0" sldId="260"/>
            <ac:spMk id="22" creationId="{081E4A58-353D-44AE-B2FC-2A74E2E400F7}"/>
          </ac:spMkLst>
        </pc:spChg>
        <pc:picChg chg="add mod">
          <ac:chgData name="María de Lourdes Gabriela Cossío Deschamps" userId="6a3fa9ea-eb94-4fbd-8904-cd03722abb81" providerId="ADAL" clId="{FC7183F9-0B86-4A5A-80FD-048A7E6A6F7A}" dt="2026-03-30T02:02:36.926" v="183"/>
          <ac:picMkLst>
            <pc:docMk/>
            <pc:sldMk cId="0" sldId="260"/>
            <ac:picMk id="4" creationId="{5ED7EA9E-FD46-C675-CE91-798FCFB2EAD1}"/>
          </ac:picMkLst>
        </pc:picChg>
      </pc:sldChg>
      <pc:sldChg chg="addSp modSp mod setBg">
        <pc:chgData name="María de Lourdes Gabriela Cossío Deschamps" userId="6a3fa9ea-eb94-4fbd-8904-cd03722abb81" providerId="ADAL" clId="{FC7183F9-0B86-4A5A-80FD-048A7E6A6F7A}" dt="2026-03-30T02:05:23.104" v="226" actId="1076"/>
        <pc:sldMkLst>
          <pc:docMk/>
          <pc:sldMk cId="0" sldId="261"/>
        </pc:sldMkLst>
        <pc:spChg chg="mod">
          <ac:chgData name="María de Lourdes Gabriela Cossío Deschamps" userId="6a3fa9ea-eb94-4fbd-8904-cd03722abb81" providerId="ADAL" clId="{FC7183F9-0B86-4A5A-80FD-048A7E6A6F7A}" dt="2026-03-30T02:04:57.997" v="222" actId="26606"/>
          <ac:spMkLst>
            <pc:docMk/>
            <pc:sldMk cId="0" sldId="261"/>
            <ac:spMk id="2" creationId="{00000000-0000-0000-0000-000000000000}"/>
          </ac:spMkLst>
        </pc:spChg>
        <pc:spChg chg="mod">
          <ac:chgData name="María de Lourdes Gabriela Cossío Deschamps" userId="6a3fa9ea-eb94-4fbd-8904-cd03722abb81" providerId="ADAL" clId="{FC7183F9-0B86-4A5A-80FD-048A7E6A6F7A}" dt="2026-03-30T02:05:23.104" v="226" actId="1076"/>
          <ac:spMkLst>
            <pc:docMk/>
            <pc:sldMk cId="0" sldId="261"/>
            <ac:spMk id="3" creationId="{00000000-0000-0000-0000-000000000000}"/>
          </ac:spMkLst>
        </pc:spChg>
        <pc:spChg chg="add">
          <ac:chgData name="María de Lourdes Gabriela Cossío Deschamps" userId="6a3fa9ea-eb94-4fbd-8904-cd03722abb81" providerId="ADAL" clId="{FC7183F9-0B86-4A5A-80FD-048A7E6A6F7A}" dt="2026-03-30T02:04:57.997" v="222" actId="26606"/>
          <ac:spMkLst>
            <pc:docMk/>
            <pc:sldMk cId="0" sldId="261"/>
            <ac:spMk id="9" creationId="{907EF6B7-1338-4443-8C46-6A318D952DFD}"/>
          </ac:spMkLst>
        </pc:spChg>
        <pc:spChg chg="add">
          <ac:chgData name="María de Lourdes Gabriela Cossío Deschamps" userId="6a3fa9ea-eb94-4fbd-8904-cd03722abb81" providerId="ADAL" clId="{FC7183F9-0B86-4A5A-80FD-048A7E6A6F7A}" dt="2026-03-30T02:04:57.997" v="222" actId="26606"/>
          <ac:spMkLst>
            <pc:docMk/>
            <pc:sldMk cId="0" sldId="261"/>
            <ac:spMk id="11" creationId="{DAAE4CDD-124C-4DCF-9584-B6033B545DD5}"/>
          </ac:spMkLst>
        </pc:spChg>
        <pc:spChg chg="add">
          <ac:chgData name="María de Lourdes Gabriela Cossío Deschamps" userId="6a3fa9ea-eb94-4fbd-8904-cd03722abb81" providerId="ADAL" clId="{FC7183F9-0B86-4A5A-80FD-048A7E6A6F7A}" dt="2026-03-30T02:04:57.997" v="222" actId="26606"/>
          <ac:spMkLst>
            <pc:docMk/>
            <pc:sldMk cId="0" sldId="261"/>
            <ac:spMk id="13" creationId="{081E4A58-353D-44AE-B2FC-2A74E2E400F7}"/>
          </ac:spMkLst>
        </pc:spChg>
        <pc:picChg chg="add mod">
          <ac:chgData name="María de Lourdes Gabriela Cossío Deschamps" userId="6a3fa9ea-eb94-4fbd-8904-cd03722abb81" providerId="ADAL" clId="{FC7183F9-0B86-4A5A-80FD-048A7E6A6F7A}" dt="2026-03-30T02:04:53.923" v="221"/>
          <ac:picMkLst>
            <pc:docMk/>
            <pc:sldMk cId="0" sldId="261"/>
            <ac:picMk id="4" creationId="{E2AE1342-C1E3-CF81-7A17-C67E258BBB8D}"/>
          </ac:picMkLst>
        </pc:picChg>
      </pc:sldChg>
      <pc:sldChg chg="addSp modSp mod setBg">
        <pc:chgData name="María de Lourdes Gabriela Cossío Deschamps" userId="6a3fa9ea-eb94-4fbd-8904-cd03722abb81" providerId="ADAL" clId="{FC7183F9-0B86-4A5A-80FD-048A7E6A6F7A}" dt="2026-03-30T02:06:12.943" v="233" actId="1076"/>
        <pc:sldMkLst>
          <pc:docMk/>
          <pc:sldMk cId="0" sldId="262"/>
        </pc:sldMkLst>
        <pc:spChg chg="mod">
          <ac:chgData name="María de Lourdes Gabriela Cossío Deschamps" userId="6a3fa9ea-eb94-4fbd-8904-cd03722abb81" providerId="ADAL" clId="{FC7183F9-0B86-4A5A-80FD-048A7E6A6F7A}" dt="2026-03-30T02:05:46.405" v="229" actId="26606"/>
          <ac:spMkLst>
            <pc:docMk/>
            <pc:sldMk cId="0" sldId="262"/>
            <ac:spMk id="2" creationId="{00000000-0000-0000-0000-000000000000}"/>
          </ac:spMkLst>
        </pc:spChg>
        <pc:spChg chg="mod">
          <ac:chgData name="María de Lourdes Gabriela Cossío Deschamps" userId="6a3fa9ea-eb94-4fbd-8904-cd03722abb81" providerId="ADAL" clId="{FC7183F9-0B86-4A5A-80FD-048A7E6A6F7A}" dt="2026-03-30T02:06:12.943" v="233" actId="1076"/>
          <ac:spMkLst>
            <pc:docMk/>
            <pc:sldMk cId="0" sldId="262"/>
            <ac:spMk id="3" creationId="{00000000-0000-0000-0000-000000000000}"/>
          </ac:spMkLst>
        </pc:spChg>
        <pc:spChg chg="add">
          <ac:chgData name="María de Lourdes Gabriela Cossío Deschamps" userId="6a3fa9ea-eb94-4fbd-8904-cd03722abb81" providerId="ADAL" clId="{FC7183F9-0B86-4A5A-80FD-048A7E6A6F7A}" dt="2026-03-30T02:05:46.405" v="229" actId="26606"/>
          <ac:spMkLst>
            <pc:docMk/>
            <pc:sldMk cId="0" sldId="262"/>
            <ac:spMk id="9" creationId="{389575E1-3389-451A-A5F7-27854C25C599}"/>
          </ac:spMkLst>
        </pc:spChg>
        <pc:spChg chg="add">
          <ac:chgData name="María de Lourdes Gabriela Cossío Deschamps" userId="6a3fa9ea-eb94-4fbd-8904-cd03722abb81" providerId="ADAL" clId="{FC7183F9-0B86-4A5A-80FD-048A7E6A6F7A}" dt="2026-03-30T02:05:46.405" v="229" actId="26606"/>
          <ac:spMkLst>
            <pc:docMk/>
            <pc:sldMk cId="0" sldId="262"/>
            <ac:spMk id="11" creationId="{A53CCC5C-D88E-40FB-B30B-23DCDBD01D37}"/>
          </ac:spMkLst>
        </pc:spChg>
        <pc:spChg chg="add">
          <ac:chgData name="María de Lourdes Gabriela Cossío Deschamps" userId="6a3fa9ea-eb94-4fbd-8904-cd03722abb81" providerId="ADAL" clId="{FC7183F9-0B86-4A5A-80FD-048A7E6A6F7A}" dt="2026-03-30T02:05:46.405" v="229" actId="26606"/>
          <ac:spMkLst>
            <pc:docMk/>
            <pc:sldMk cId="0" sldId="262"/>
            <ac:spMk id="13" creationId="{081E4A58-353D-44AE-B2FC-2A74E2E400F7}"/>
          </ac:spMkLst>
        </pc:spChg>
        <pc:picChg chg="add mod">
          <ac:chgData name="María de Lourdes Gabriela Cossío Deschamps" userId="6a3fa9ea-eb94-4fbd-8904-cd03722abb81" providerId="ADAL" clId="{FC7183F9-0B86-4A5A-80FD-048A7E6A6F7A}" dt="2026-03-30T02:05:39.662" v="228"/>
          <ac:picMkLst>
            <pc:docMk/>
            <pc:sldMk cId="0" sldId="262"/>
            <ac:picMk id="4" creationId="{EC55C889-49CC-9270-A492-EF4F2E4205EE}"/>
          </ac:picMkLst>
        </pc:picChg>
      </pc:sldChg>
      <pc:sldChg chg="addSp modSp mod setBg">
        <pc:chgData name="María de Lourdes Gabriela Cossío Deschamps" userId="6a3fa9ea-eb94-4fbd-8904-cd03722abb81" providerId="ADAL" clId="{FC7183F9-0B86-4A5A-80FD-048A7E6A6F7A}" dt="2026-03-30T02:07:02.371" v="240" actId="255"/>
        <pc:sldMkLst>
          <pc:docMk/>
          <pc:sldMk cId="0" sldId="263"/>
        </pc:sldMkLst>
        <pc:spChg chg="mod">
          <ac:chgData name="María de Lourdes Gabriela Cossío Deschamps" userId="6a3fa9ea-eb94-4fbd-8904-cd03722abb81" providerId="ADAL" clId="{FC7183F9-0B86-4A5A-80FD-048A7E6A6F7A}" dt="2026-03-30T02:06:25.709" v="235" actId="26606"/>
          <ac:spMkLst>
            <pc:docMk/>
            <pc:sldMk cId="0" sldId="263"/>
            <ac:spMk id="2" creationId="{00000000-0000-0000-0000-000000000000}"/>
          </ac:spMkLst>
        </pc:spChg>
        <pc:spChg chg="mod">
          <ac:chgData name="María de Lourdes Gabriela Cossío Deschamps" userId="6a3fa9ea-eb94-4fbd-8904-cd03722abb81" providerId="ADAL" clId="{FC7183F9-0B86-4A5A-80FD-048A7E6A6F7A}" dt="2026-03-30T02:07:02.371" v="240" actId="255"/>
          <ac:spMkLst>
            <pc:docMk/>
            <pc:sldMk cId="0" sldId="263"/>
            <ac:spMk id="3" creationId="{00000000-0000-0000-0000-000000000000}"/>
          </ac:spMkLst>
        </pc:spChg>
        <pc:spChg chg="add">
          <ac:chgData name="María de Lourdes Gabriela Cossío Deschamps" userId="6a3fa9ea-eb94-4fbd-8904-cd03722abb81" providerId="ADAL" clId="{FC7183F9-0B86-4A5A-80FD-048A7E6A6F7A}" dt="2026-03-30T02:06:25.709" v="235" actId="26606"/>
          <ac:spMkLst>
            <pc:docMk/>
            <pc:sldMk cId="0" sldId="263"/>
            <ac:spMk id="9" creationId="{389575E1-3389-451A-A5F7-27854C25C599}"/>
          </ac:spMkLst>
        </pc:spChg>
        <pc:spChg chg="add">
          <ac:chgData name="María de Lourdes Gabriela Cossío Deschamps" userId="6a3fa9ea-eb94-4fbd-8904-cd03722abb81" providerId="ADAL" clId="{FC7183F9-0B86-4A5A-80FD-048A7E6A6F7A}" dt="2026-03-30T02:06:25.709" v="235" actId="26606"/>
          <ac:spMkLst>
            <pc:docMk/>
            <pc:sldMk cId="0" sldId="263"/>
            <ac:spMk id="11" creationId="{A53CCC5C-D88E-40FB-B30B-23DCDBD01D37}"/>
          </ac:spMkLst>
        </pc:spChg>
        <pc:spChg chg="add">
          <ac:chgData name="María de Lourdes Gabriela Cossío Deschamps" userId="6a3fa9ea-eb94-4fbd-8904-cd03722abb81" providerId="ADAL" clId="{FC7183F9-0B86-4A5A-80FD-048A7E6A6F7A}" dt="2026-03-30T02:06:25.709" v="235" actId="26606"/>
          <ac:spMkLst>
            <pc:docMk/>
            <pc:sldMk cId="0" sldId="263"/>
            <ac:spMk id="13" creationId="{081E4A58-353D-44AE-B2FC-2A74E2E400F7}"/>
          </ac:spMkLst>
        </pc:spChg>
        <pc:picChg chg="add mod">
          <ac:chgData name="María de Lourdes Gabriela Cossío Deschamps" userId="6a3fa9ea-eb94-4fbd-8904-cd03722abb81" providerId="ADAL" clId="{FC7183F9-0B86-4A5A-80FD-048A7E6A6F7A}" dt="2026-03-30T02:06:22.312" v="234"/>
          <ac:picMkLst>
            <pc:docMk/>
            <pc:sldMk cId="0" sldId="263"/>
            <ac:picMk id="4" creationId="{EA169A12-0E64-4233-AEA7-D1960DA02116}"/>
          </ac:picMkLst>
        </pc:picChg>
      </pc:sldChg>
      <pc:sldChg chg="addSp modSp mod setBg">
        <pc:chgData name="María de Lourdes Gabriela Cossío Deschamps" userId="6a3fa9ea-eb94-4fbd-8904-cd03722abb81" providerId="ADAL" clId="{FC7183F9-0B86-4A5A-80FD-048A7E6A6F7A}" dt="2026-03-30T02:09:34.648" v="262" actId="1076"/>
        <pc:sldMkLst>
          <pc:docMk/>
          <pc:sldMk cId="0" sldId="264"/>
        </pc:sldMkLst>
        <pc:spChg chg="mod">
          <ac:chgData name="María de Lourdes Gabriela Cossío Deschamps" userId="6a3fa9ea-eb94-4fbd-8904-cd03722abb81" providerId="ADAL" clId="{FC7183F9-0B86-4A5A-80FD-048A7E6A6F7A}" dt="2026-03-30T02:09:09.819" v="259" actId="26606"/>
          <ac:spMkLst>
            <pc:docMk/>
            <pc:sldMk cId="0" sldId="264"/>
            <ac:spMk id="2" creationId="{00000000-0000-0000-0000-000000000000}"/>
          </ac:spMkLst>
        </pc:spChg>
        <pc:spChg chg="mod">
          <ac:chgData name="María de Lourdes Gabriela Cossío Deschamps" userId="6a3fa9ea-eb94-4fbd-8904-cd03722abb81" providerId="ADAL" clId="{FC7183F9-0B86-4A5A-80FD-048A7E6A6F7A}" dt="2026-03-30T02:09:34.648" v="262" actId="1076"/>
          <ac:spMkLst>
            <pc:docMk/>
            <pc:sldMk cId="0" sldId="264"/>
            <ac:spMk id="3" creationId="{00000000-0000-0000-0000-000000000000}"/>
          </ac:spMkLst>
        </pc:spChg>
        <pc:spChg chg="add">
          <ac:chgData name="María de Lourdes Gabriela Cossío Deschamps" userId="6a3fa9ea-eb94-4fbd-8904-cd03722abb81" providerId="ADAL" clId="{FC7183F9-0B86-4A5A-80FD-048A7E6A6F7A}" dt="2026-03-30T02:09:09.819" v="259" actId="26606"/>
          <ac:spMkLst>
            <pc:docMk/>
            <pc:sldMk cId="0" sldId="264"/>
            <ac:spMk id="9" creationId="{907EF6B7-1338-4443-8C46-6A318D952DFD}"/>
          </ac:spMkLst>
        </pc:spChg>
        <pc:spChg chg="add">
          <ac:chgData name="María de Lourdes Gabriela Cossío Deschamps" userId="6a3fa9ea-eb94-4fbd-8904-cd03722abb81" providerId="ADAL" clId="{FC7183F9-0B86-4A5A-80FD-048A7E6A6F7A}" dt="2026-03-30T02:09:09.819" v="259" actId="26606"/>
          <ac:spMkLst>
            <pc:docMk/>
            <pc:sldMk cId="0" sldId="264"/>
            <ac:spMk id="11" creationId="{DAAE4CDD-124C-4DCF-9584-B6033B545DD5}"/>
          </ac:spMkLst>
        </pc:spChg>
        <pc:spChg chg="add">
          <ac:chgData name="María de Lourdes Gabriela Cossío Deschamps" userId="6a3fa9ea-eb94-4fbd-8904-cd03722abb81" providerId="ADAL" clId="{FC7183F9-0B86-4A5A-80FD-048A7E6A6F7A}" dt="2026-03-30T02:09:09.819" v="259" actId="26606"/>
          <ac:spMkLst>
            <pc:docMk/>
            <pc:sldMk cId="0" sldId="264"/>
            <ac:spMk id="13" creationId="{081E4A58-353D-44AE-B2FC-2A74E2E400F7}"/>
          </ac:spMkLst>
        </pc:spChg>
        <pc:picChg chg="add mod">
          <ac:chgData name="María de Lourdes Gabriela Cossío Deschamps" userId="6a3fa9ea-eb94-4fbd-8904-cd03722abb81" providerId="ADAL" clId="{FC7183F9-0B86-4A5A-80FD-048A7E6A6F7A}" dt="2026-03-30T02:09:05.502" v="258"/>
          <ac:picMkLst>
            <pc:docMk/>
            <pc:sldMk cId="0" sldId="264"/>
            <ac:picMk id="4" creationId="{D08A50D9-A060-6AF9-D620-1C2061346436}"/>
          </ac:picMkLst>
        </pc:picChg>
      </pc:sldChg>
      <pc:sldChg chg="addSp modSp mod setBg">
        <pc:chgData name="María de Lourdes Gabriela Cossío Deschamps" userId="6a3fa9ea-eb94-4fbd-8904-cd03722abb81" providerId="ADAL" clId="{FC7183F9-0B86-4A5A-80FD-048A7E6A6F7A}" dt="2026-03-30T02:10:13.132" v="267" actId="20577"/>
        <pc:sldMkLst>
          <pc:docMk/>
          <pc:sldMk cId="0" sldId="265"/>
        </pc:sldMkLst>
        <pc:spChg chg="mod">
          <ac:chgData name="María de Lourdes Gabriela Cossío Deschamps" userId="6a3fa9ea-eb94-4fbd-8904-cd03722abb81" providerId="ADAL" clId="{FC7183F9-0B86-4A5A-80FD-048A7E6A6F7A}" dt="2026-03-30T02:09:51.803" v="264" actId="26606"/>
          <ac:spMkLst>
            <pc:docMk/>
            <pc:sldMk cId="0" sldId="265"/>
            <ac:spMk id="2" creationId="{00000000-0000-0000-0000-000000000000}"/>
          </ac:spMkLst>
        </pc:spChg>
        <pc:spChg chg="mod">
          <ac:chgData name="María de Lourdes Gabriela Cossío Deschamps" userId="6a3fa9ea-eb94-4fbd-8904-cd03722abb81" providerId="ADAL" clId="{FC7183F9-0B86-4A5A-80FD-048A7E6A6F7A}" dt="2026-03-30T02:10:13.132" v="267" actId="20577"/>
          <ac:spMkLst>
            <pc:docMk/>
            <pc:sldMk cId="0" sldId="265"/>
            <ac:spMk id="3" creationId="{00000000-0000-0000-0000-000000000000}"/>
          </ac:spMkLst>
        </pc:spChg>
        <pc:spChg chg="add">
          <ac:chgData name="María de Lourdes Gabriela Cossío Deschamps" userId="6a3fa9ea-eb94-4fbd-8904-cd03722abb81" providerId="ADAL" clId="{FC7183F9-0B86-4A5A-80FD-048A7E6A6F7A}" dt="2026-03-30T02:09:51.803" v="264" actId="26606"/>
          <ac:spMkLst>
            <pc:docMk/>
            <pc:sldMk cId="0" sldId="265"/>
            <ac:spMk id="9" creationId="{389575E1-3389-451A-A5F7-27854C25C599}"/>
          </ac:spMkLst>
        </pc:spChg>
        <pc:spChg chg="add">
          <ac:chgData name="María de Lourdes Gabriela Cossío Deschamps" userId="6a3fa9ea-eb94-4fbd-8904-cd03722abb81" providerId="ADAL" clId="{FC7183F9-0B86-4A5A-80FD-048A7E6A6F7A}" dt="2026-03-30T02:09:51.803" v="264" actId="26606"/>
          <ac:spMkLst>
            <pc:docMk/>
            <pc:sldMk cId="0" sldId="265"/>
            <ac:spMk id="11" creationId="{A53CCC5C-D88E-40FB-B30B-23DCDBD01D37}"/>
          </ac:spMkLst>
        </pc:spChg>
        <pc:spChg chg="add">
          <ac:chgData name="María de Lourdes Gabriela Cossío Deschamps" userId="6a3fa9ea-eb94-4fbd-8904-cd03722abb81" providerId="ADAL" clId="{FC7183F9-0B86-4A5A-80FD-048A7E6A6F7A}" dt="2026-03-30T02:09:51.803" v="264" actId="26606"/>
          <ac:spMkLst>
            <pc:docMk/>
            <pc:sldMk cId="0" sldId="265"/>
            <ac:spMk id="13" creationId="{081E4A58-353D-44AE-B2FC-2A74E2E400F7}"/>
          </ac:spMkLst>
        </pc:spChg>
        <pc:picChg chg="add mod">
          <ac:chgData name="María de Lourdes Gabriela Cossío Deschamps" userId="6a3fa9ea-eb94-4fbd-8904-cd03722abb81" providerId="ADAL" clId="{FC7183F9-0B86-4A5A-80FD-048A7E6A6F7A}" dt="2026-03-30T02:09:46.533" v="263"/>
          <ac:picMkLst>
            <pc:docMk/>
            <pc:sldMk cId="0" sldId="265"/>
            <ac:picMk id="4" creationId="{B45A680A-C3C3-80FA-7074-B2E1C048C75D}"/>
          </ac:picMkLst>
        </pc:picChg>
      </pc:sldChg>
      <pc:sldChg chg="addSp modSp mod setBg">
        <pc:chgData name="María de Lourdes Gabriela Cossío Deschamps" userId="6a3fa9ea-eb94-4fbd-8904-cd03722abb81" providerId="ADAL" clId="{FC7183F9-0B86-4A5A-80FD-048A7E6A6F7A}" dt="2026-03-30T02:11:28.721" v="294" actId="20577"/>
        <pc:sldMkLst>
          <pc:docMk/>
          <pc:sldMk cId="0" sldId="266"/>
        </pc:sldMkLst>
        <pc:spChg chg="mod">
          <ac:chgData name="María de Lourdes Gabriela Cossío Deschamps" userId="6a3fa9ea-eb94-4fbd-8904-cd03722abb81" providerId="ADAL" clId="{FC7183F9-0B86-4A5A-80FD-048A7E6A6F7A}" dt="2026-03-30T02:10:38.861" v="270" actId="26606"/>
          <ac:spMkLst>
            <pc:docMk/>
            <pc:sldMk cId="0" sldId="266"/>
            <ac:spMk id="2" creationId="{00000000-0000-0000-0000-000000000000}"/>
          </ac:spMkLst>
        </pc:spChg>
        <pc:spChg chg="mod">
          <ac:chgData name="María de Lourdes Gabriela Cossío Deschamps" userId="6a3fa9ea-eb94-4fbd-8904-cd03722abb81" providerId="ADAL" clId="{FC7183F9-0B86-4A5A-80FD-048A7E6A6F7A}" dt="2026-03-30T02:11:28.721" v="294" actId="20577"/>
          <ac:spMkLst>
            <pc:docMk/>
            <pc:sldMk cId="0" sldId="266"/>
            <ac:spMk id="3" creationId="{00000000-0000-0000-0000-000000000000}"/>
          </ac:spMkLst>
        </pc:spChg>
        <pc:spChg chg="add">
          <ac:chgData name="María de Lourdes Gabriela Cossío Deschamps" userId="6a3fa9ea-eb94-4fbd-8904-cd03722abb81" providerId="ADAL" clId="{FC7183F9-0B86-4A5A-80FD-048A7E6A6F7A}" dt="2026-03-30T02:10:38.861" v="270" actId="26606"/>
          <ac:spMkLst>
            <pc:docMk/>
            <pc:sldMk cId="0" sldId="266"/>
            <ac:spMk id="9" creationId="{389575E1-3389-451A-A5F7-27854C25C599}"/>
          </ac:spMkLst>
        </pc:spChg>
        <pc:spChg chg="add">
          <ac:chgData name="María de Lourdes Gabriela Cossío Deschamps" userId="6a3fa9ea-eb94-4fbd-8904-cd03722abb81" providerId="ADAL" clId="{FC7183F9-0B86-4A5A-80FD-048A7E6A6F7A}" dt="2026-03-30T02:10:38.861" v="270" actId="26606"/>
          <ac:spMkLst>
            <pc:docMk/>
            <pc:sldMk cId="0" sldId="266"/>
            <ac:spMk id="11" creationId="{A53CCC5C-D88E-40FB-B30B-23DCDBD01D37}"/>
          </ac:spMkLst>
        </pc:spChg>
        <pc:spChg chg="add">
          <ac:chgData name="María de Lourdes Gabriela Cossío Deschamps" userId="6a3fa9ea-eb94-4fbd-8904-cd03722abb81" providerId="ADAL" clId="{FC7183F9-0B86-4A5A-80FD-048A7E6A6F7A}" dt="2026-03-30T02:10:38.861" v="270" actId="26606"/>
          <ac:spMkLst>
            <pc:docMk/>
            <pc:sldMk cId="0" sldId="266"/>
            <ac:spMk id="13" creationId="{081E4A58-353D-44AE-B2FC-2A74E2E400F7}"/>
          </ac:spMkLst>
        </pc:spChg>
        <pc:picChg chg="add mod">
          <ac:chgData name="María de Lourdes Gabriela Cossío Deschamps" userId="6a3fa9ea-eb94-4fbd-8904-cd03722abb81" providerId="ADAL" clId="{FC7183F9-0B86-4A5A-80FD-048A7E6A6F7A}" dt="2026-03-30T02:10:35.763" v="269"/>
          <ac:picMkLst>
            <pc:docMk/>
            <pc:sldMk cId="0" sldId="266"/>
            <ac:picMk id="4" creationId="{CE0A9AC7-8717-79A5-84A3-CC358990E74F}"/>
          </ac:picMkLst>
        </pc:picChg>
      </pc:sldChg>
      <pc:sldChg chg="addSp modSp mod setBg">
        <pc:chgData name="María de Lourdes Gabriela Cossío Deschamps" userId="6a3fa9ea-eb94-4fbd-8904-cd03722abb81" providerId="ADAL" clId="{FC7183F9-0B86-4A5A-80FD-048A7E6A6F7A}" dt="2026-03-30T02:12:36.013" v="303" actId="255"/>
        <pc:sldMkLst>
          <pc:docMk/>
          <pc:sldMk cId="0" sldId="267"/>
        </pc:sldMkLst>
        <pc:spChg chg="mod">
          <ac:chgData name="María de Lourdes Gabriela Cossío Deschamps" userId="6a3fa9ea-eb94-4fbd-8904-cd03722abb81" providerId="ADAL" clId="{FC7183F9-0B86-4A5A-80FD-048A7E6A6F7A}" dt="2026-03-30T02:11:49.997" v="297" actId="1076"/>
          <ac:spMkLst>
            <pc:docMk/>
            <pc:sldMk cId="0" sldId="267"/>
            <ac:spMk id="2" creationId="{00000000-0000-0000-0000-000000000000}"/>
          </ac:spMkLst>
        </pc:spChg>
        <pc:spChg chg="mod">
          <ac:chgData name="María de Lourdes Gabriela Cossío Deschamps" userId="6a3fa9ea-eb94-4fbd-8904-cd03722abb81" providerId="ADAL" clId="{FC7183F9-0B86-4A5A-80FD-048A7E6A6F7A}" dt="2026-03-30T02:12:36.013" v="303" actId="255"/>
          <ac:spMkLst>
            <pc:docMk/>
            <pc:sldMk cId="0" sldId="267"/>
            <ac:spMk id="3" creationId="{00000000-0000-0000-0000-000000000000}"/>
          </ac:spMkLst>
        </pc:spChg>
        <pc:spChg chg="add">
          <ac:chgData name="María de Lourdes Gabriela Cossío Deschamps" userId="6a3fa9ea-eb94-4fbd-8904-cd03722abb81" providerId="ADAL" clId="{FC7183F9-0B86-4A5A-80FD-048A7E6A6F7A}" dt="2026-03-30T02:11:43.522" v="296" actId="26606"/>
          <ac:spMkLst>
            <pc:docMk/>
            <pc:sldMk cId="0" sldId="267"/>
            <ac:spMk id="9" creationId="{907EF6B7-1338-4443-8C46-6A318D952DFD}"/>
          </ac:spMkLst>
        </pc:spChg>
        <pc:spChg chg="add">
          <ac:chgData name="María de Lourdes Gabriela Cossío Deschamps" userId="6a3fa9ea-eb94-4fbd-8904-cd03722abb81" providerId="ADAL" clId="{FC7183F9-0B86-4A5A-80FD-048A7E6A6F7A}" dt="2026-03-30T02:11:43.522" v="296" actId="26606"/>
          <ac:spMkLst>
            <pc:docMk/>
            <pc:sldMk cId="0" sldId="267"/>
            <ac:spMk id="11" creationId="{DAAE4CDD-124C-4DCF-9584-B6033B545DD5}"/>
          </ac:spMkLst>
        </pc:spChg>
        <pc:spChg chg="add">
          <ac:chgData name="María de Lourdes Gabriela Cossío Deschamps" userId="6a3fa9ea-eb94-4fbd-8904-cd03722abb81" providerId="ADAL" clId="{FC7183F9-0B86-4A5A-80FD-048A7E6A6F7A}" dt="2026-03-30T02:11:43.522" v="296" actId="26606"/>
          <ac:spMkLst>
            <pc:docMk/>
            <pc:sldMk cId="0" sldId="267"/>
            <ac:spMk id="13" creationId="{081E4A58-353D-44AE-B2FC-2A74E2E400F7}"/>
          </ac:spMkLst>
        </pc:spChg>
        <pc:picChg chg="add mod">
          <ac:chgData name="María de Lourdes Gabriela Cossío Deschamps" userId="6a3fa9ea-eb94-4fbd-8904-cd03722abb81" providerId="ADAL" clId="{FC7183F9-0B86-4A5A-80FD-048A7E6A6F7A}" dt="2026-03-30T02:11:38.128" v="295"/>
          <ac:picMkLst>
            <pc:docMk/>
            <pc:sldMk cId="0" sldId="267"/>
            <ac:picMk id="4" creationId="{07D794EB-7CC2-8EE1-378D-AFEB50677665}"/>
          </ac:picMkLst>
        </pc:picChg>
      </pc:sldChg>
      <pc:sldChg chg="addSp modSp mod setBg">
        <pc:chgData name="María de Lourdes Gabriela Cossío Deschamps" userId="6a3fa9ea-eb94-4fbd-8904-cd03722abb81" providerId="ADAL" clId="{FC7183F9-0B86-4A5A-80FD-048A7E6A6F7A}" dt="2026-03-30T02:14:16.283" v="311" actId="27636"/>
        <pc:sldMkLst>
          <pc:docMk/>
          <pc:sldMk cId="0" sldId="268"/>
        </pc:sldMkLst>
        <pc:spChg chg="mod">
          <ac:chgData name="María de Lourdes Gabriela Cossío Deschamps" userId="6a3fa9ea-eb94-4fbd-8904-cd03722abb81" providerId="ADAL" clId="{FC7183F9-0B86-4A5A-80FD-048A7E6A6F7A}" dt="2026-03-30T02:13:35.864" v="306" actId="255"/>
          <ac:spMkLst>
            <pc:docMk/>
            <pc:sldMk cId="0" sldId="268"/>
            <ac:spMk id="2" creationId="{00000000-0000-0000-0000-000000000000}"/>
          </ac:spMkLst>
        </pc:spChg>
        <pc:spChg chg="mod">
          <ac:chgData name="María de Lourdes Gabriela Cossío Deschamps" userId="6a3fa9ea-eb94-4fbd-8904-cd03722abb81" providerId="ADAL" clId="{FC7183F9-0B86-4A5A-80FD-048A7E6A6F7A}" dt="2026-03-30T02:14:16.283" v="311" actId="27636"/>
          <ac:spMkLst>
            <pc:docMk/>
            <pc:sldMk cId="0" sldId="268"/>
            <ac:spMk id="3" creationId="{00000000-0000-0000-0000-000000000000}"/>
          </ac:spMkLst>
        </pc:spChg>
        <pc:spChg chg="add">
          <ac:chgData name="María de Lourdes Gabriela Cossío Deschamps" userId="6a3fa9ea-eb94-4fbd-8904-cd03722abb81" providerId="ADAL" clId="{FC7183F9-0B86-4A5A-80FD-048A7E6A6F7A}" dt="2026-03-30T02:13:25.975" v="305" actId="26606"/>
          <ac:spMkLst>
            <pc:docMk/>
            <pc:sldMk cId="0" sldId="268"/>
            <ac:spMk id="9" creationId="{C2554CA6-288E-4202-BC52-2E5A8F0C0AED}"/>
          </ac:spMkLst>
        </pc:spChg>
        <pc:spChg chg="add">
          <ac:chgData name="María de Lourdes Gabriela Cossío Deschamps" userId="6a3fa9ea-eb94-4fbd-8904-cd03722abb81" providerId="ADAL" clId="{FC7183F9-0B86-4A5A-80FD-048A7E6A6F7A}" dt="2026-03-30T02:13:25.975" v="305" actId="26606"/>
          <ac:spMkLst>
            <pc:docMk/>
            <pc:sldMk cId="0" sldId="268"/>
            <ac:spMk id="11" creationId="{B10BB131-AC8E-4A8E-A5D1-36260F720C3B}"/>
          </ac:spMkLst>
        </pc:spChg>
        <pc:spChg chg="add">
          <ac:chgData name="María de Lourdes Gabriela Cossío Deschamps" userId="6a3fa9ea-eb94-4fbd-8904-cd03722abb81" providerId="ADAL" clId="{FC7183F9-0B86-4A5A-80FD-048A7E6A6F7A}" dt="2026-03-30T02:13:25.975" v="305" actId="26606"/>
          <ac:spMkLst>
            <pc:docMk/>
            <pc:sldMk cId="0" sldId="268"/>
            <ac:spMk id="13" creationId="{5B7778FC-632E-4DCA-A7CB-0D7731CCF970}"/>
          </ac:spMkLst>
        </pc:spChg>
        <pc:spChg chg="add">
          <ac:chgData name="María de Lourdes Gabriela Cossío Deschamps" userId="6a3fa9ea-eb94-4fbd-8904-cd03722abb81" providerId="ADAL" clId="{FC7183F9-0B86-4A5A-80FD-048A7E6A6F7A}" dt="2026-03-30T02:13:25.975" v="305" actId="26606"/>
          <ac:spMkLst>
            <pc:docMk/>
            <pc:sldMk cId="0" sldId="268"/>
            <ac:spMk id="15" creationId="{FA23A907-97FB-4A8F-880A-DD77401C4296}"/>
          </ac:spMkLst>
        </pc:spChg>
        <pc:picChg chg="add mod">
          <ac:chgData name="María de Lourdes Gabriela Cossío Deschamps" userId="6a3fa9ea-eb94-4fbd-8904-cd03722abb81" providerId="ADAL" clId="{FC7183F9-0B86-4A5A-80FD-048A7E6A6F7A}" dt="2026-03-30T02:12:58.636" v="304"/>
          <ac:picMkLst>
            <pc:docMk/>
            <pc:sldMk cId="0" sldId="268"/>
            <ac:picMk id="4" creationId="{23A318E8-5E2B-E463-5E75-5756928925F3}"/>
          </ac:picMkLst>
        </pc:picChg>
      </pc:sldChg>
      <pc:sldChg chg="addSp modSp mod setBg">
        <pc:chgData name="María de Lourdes Gabriela Cossío Deschamps" userId="6a3fa9ea-eb94-4fbd-8904-cd03722abb81" providerId="ADAL" clId="{FC7183F9-0B86-4A5A-80FD-048A7E6A6F7A}" dt="2026-03-30T02:15:52.815" v="323" actId="1076"/>
        <pc:sldMkLst>
          <pc:docMk/>
          <pc:sldMk cId="0" sldId="269"/>
        </pc:sldMkLst>
        <pc:spChg chg="mod">
          <ac:chgData name="María de Lourdes Gabriela Cossío Deschamps" userId="6a3fa9ea-eb94-4fbd-8904-cd03722abb81" providerId="ADAL" clId="{FC7183F9-0B86-4A5A-80FD-048A7E6A6F7A}" dt="2026-03-30T02:15:14.149" v="317" actId="1076"/>
          <ac:spMkLst>
            <pc:docMk/>
            <pc:sldMk cId="0" sldId="269"/>
            <ac:spMk id="2" creationId="{00000000-0000-0000-0000-000000000000}"/>
          </ac:spMkLst>
        </pc:spChg>
        <pc:spChg chg="mod">
          <ac:chgData name="María de Lourdes Gabriela Cossío Deschamps" userId="6a3fa9ea-eb94-4fbd-8904-cd03722abb81" providerId="ADAL" clId="{FC7183F9-0B86-4A5A-80FD-048A7E6A6F7A}" dt="2026-03-30T02:15:52.815" v="323" actId="1076"/>
          <ac:spMkLst>
            <pc:docMk/>
            <pc:sldMk cId="0" sldId="269"/>
            <ac:spMk id="3" creationId="{00000000-0000-0000-0000-000000000000}"/>
          </ac:spMkLst>
        </pc:spChg>
        <pc:spChg chg="add">
          <ac:chgData name="María de Lourdes Gabriela Cossío Deschamps" userId="6a3fa9ea-eb94-4fbd-8904-cd03722abb81" providerId="ADAL" clId="{FC7183F9-0B86-4A5A-80FD-048A7E6A6F7A}" dt="2026-03-30T02:14:47.265" v="314" actId="26606"/>
          <ac:spMkLst>
            <pc:docMk/>
            <pc:sldMk cId="0" sldId="269"/>
            <ac:spMk id="9" creationId="{C2554CA6-288E-4202-BC52-2E5A8F0C0AED}"/>
          </ac:spMkLst>
        </pc:spChg>
        <pc:spChg chg="add">
          <ac:chgData name="María de Lourdes Gabriela Cossío Deschamps" userId="6a3fa9ea-eb94-4fbd-8904-cd03722abb81" providerId="ADAL" clId="{FC7183F9-0B86-4A5A-80FD-048A7E6A6F7A}" dt="2026-03-30T02:14:47.265" v="314" actId="26606"/>
          <ac:spMkLst>
            <pc:docMk/>
            <pc:sldMk cId="0" sldId="269"/>
            <ac:spMk id="11" creationId="{B10BB131-AC8E-4A8E-A5D1-36260F720C3B}"/>
          </ac:spMkLst>
        </pc:spChg>
        <pc:spChg chg="add">
          <ac:chgData name="María de Lourdes Gabriela Cossío Deschamps" userId="6a3fa9ea-eb94-4fbd-8904-cd03722abb81" providerId="ADAL" clId="{FC7183F9-0B86-4A5A-80FD-048A7E6A6F7A}" dt="2026-03-30T02:14:47.265" v="314" actId="26606"/>
          <ac:spMkLst>
            <pc:docMk/>
            <pc:sldMk cId="0" sldId="269"/>
            <ac:spMk id="13" creationId="{5B7778FC-632E-4DCA-A7CB-0D7731CCF970}"/>
          </ac:spMkLst>
        </pc:spChg>
        <pc:spChg chg="add">
          <ac:chgData name="María de Lourdes Gabriela Cossío Deschamps" userId="6a3fa9ea-eb94-4fbd-8904-cd03722abb81" providerId="ADAL" clId="{FC7183F9-0B86-4A5A-80FD-048A7E6A6F7A}" dt="2026-03-30T02:14:47.265" v="314" actId="26606"/>
          <ac:spMkLst>
            <pc:docMk/>
            <pc:sldMk cId="0" sldId="269"/>
            <ac:spMk id="15" creationId="{FA23A907-97FB-4A8F-880A-DD77401C4296}"/>
          </ac:spMkLst>
        </pc:spChg>
        <pc:picChg chg="add mod">
          <ac:chgData name="María de Lourdes Gabriela Cossío Deschamps" userId="6a3fa9ea-eb94-4fbd-8904-cd03722abb81" providerId="ADAL" clId="{FC7183F9-0B86-4A5A-80FD-048A7E6A6F7A}" dt="2026-03-30T02:14:37.881" v="313"/>
          <ac:picMkLst>
            <pc:docMk/>
            <pc:sldMk cId="0" sldId="269"/>
            <ac:picMk id="4" creationId="{B654C667-A202-1B48-64C5-23814A0C1BA2}"/>
          </ac:picMkLst>
        </pc:picChg>
      </pc:sldChg>
      <pc:sldChg chg="addSp modSp mod setBg">
        <pc:chgData name="María de Lourdes Gabriela Cossío Deschamps" userId="6a3fa9ea-eb94-4fbd-8904-cd03722abb81" providerId="ADAL" clId="{FC7183F9-0B86-4A5A-80FD-048A7E6A6F7A}" dt="2026-03-30T02:21:02.064" v="334" actId="1076"/>
        <pc:sldMkLst>
          <pc:docMk/>
          <pc:sldMk cId="0" sldId="270"/>
        </pc:sldMkLst>
        <pc:spChg chg="mod">
          <ac:chgData name="María de Lourdes Gabriela Cossío Deschamps" userId="6a3fa9ea-eb94-4fbd-8904-cd03722abb81" providerId="ADAL" clId="{FC7183F9-0B86-4A5A-80FD-048A7E6A6F7A}" dt="2026-03-30T02:19:43.990" v="325" actId="26606"/>
          <ac:spMkLst>
            <pc:docMk/>
            <pc:sldMk cId="0" sldId="270"/>
            <ac:spMk id="2" creationId="{00000000-0000-0000-0000-000000000000}"/>
          </ac:spMkLst>
        </pc:spChg>
        <pc:spChg chg="mod">
          <ac:chgData name="María de Lourdes Gabriela Cossío Deschamps" userId="6a3fa9ea-eb94-4fbd-8904-cd03722abb81" providerId="ADAL" clId="{FC7183F9-0B86-4A5A-80FD-048A7E6A6F7A}" dt="2026-03-30T02:21:02.064" v="334" actId="1076"/>
          <ac:spMkLst>
            <pc:docMk/>
            <pc:sldMk cId="0" sldId="270"/>
            <ac:spMk id="3" creationId="{00000000-0000-0000-0000-000000000000}"/>
          </ac:spMkLst>
        </pc:spChg>
        <pc:spChg chg="add">
          <ac:chgData name="María de Lourdes Gabriela Cossío Deschamps" userId="6a3fa9ea-eb94-4fbd-8904-cd03722abb81" providerId="ADAL" clId="{FC7183F9-0B86-4A5A-80FD-048A7E6A6F7A}" dt="2026-03-30T02:19:43.990" v="325" actId="26606"/>
          <ac:spMkLst>
            <pc:docMk/>
            <pc:sldMk cId="0" sldId="270"/>
            <ac:spMk id="9" creationId="{C2554CA6-288E-4202-BC52-2E5A8F0C0AED}"/>
          </ac:spMkLst>
        </pc:spChg>
        <pc:spChg chg="add">
          <ac:chgData name="María de Lourdes Gabriela Cossío Deschamps" userId="6a3fa9ea-eb94-4fbd-8904-cd03722abb81" providerId="ADAL" clId="{FC7183F9-0B86-4A5A-80FD-048A7E6A6F7A}" dt="2026-03-30T02:19:43.990" v="325" actId="26606"/>
          <ac:spMkLst>
            <pc:docMk/>
            <pc:sldMk cId="0" sldId="270"/>
            <ac:spMk id="11" creationId="{B10BB131-AC8E-4A8E-A5D1-36260F720C3B}"/>
          </ac:spMkLst>
        </pc:spChg>
        <pc:spChg chg="add">
          <ac:chgData name="María de Lourdes Gabriela Cossío Deschamps" userId="6a3fa9ea-eb94-4fbd-8904-cd03722abb81" providerId="ADAL" clId="{FC7183F9-0B86-4A5A-80FD-048A7E6A6F7A}" dt="2026-03-30T02:19:43.990" v="325" actId="26606"/>
          <ac:spMkLst>
            <pc:docMk/>
            <pc:sldMk cId="0" sldId="270"/>
            <ac:spMk id="13" creationId="{5B7778FC-632E-4DCA-A7CB-0D7731CCF970}"/>
          </ac:spMkLst>
        </pc:spChg>
        <pc:spChg chg="add">
          <ac:chgData name="María de Lourdes Gabriela Cossío Deschamps" userId="6a3fa9ea-eb94-4fbd-8904-cd03722abb81" providerId="ADAL" clId="{FC7183F9-0B86-4A5A-80FD-048A7E6A6F7A}" dt="2026-03-30T02:19:43.990" v="325" actId="26606"/>
          <ac:spMkLst>
            <pc:docMk/>
            <pc:sldMk cId="0" sldId="270"/>
            <ac:spMk id="15" creationId="{FA23A907-97FB-4A8F-880A-DD77401C4296}"/>
          </ac:spMkLst>
        </pc:spChg>
        <pc:picChg chg="add mod">
          <ac:chgData name="María de Lourdes Gabriela Cossío Deschamps" userId="6a3fa9ea-eb94-4fbd-8904-cd03722abb81" providerId="ADAL" clId="{FC7183F9-0B86-4A5A-80FD-048A7E6A6F7A}" dt="2026-03-30T02:19:35.013" v="324"/>
          <ac:picMkLst>
            <pc:docMk/>
            <pc:sldMk cId="0" sldId="270"/>
            <ac:picMk id="4" creationId="{9A9C3811-24D0-960E-23C8-EFEE9CD95C13}"/>
          </ac:picMkLst>
        </pc:picChg>
      </pc:sldChg>
      <pc:sldChg chg="addSp modSp mod setBg">
        <pc:chgData name="María de Lourdes Gabriela Cossío Deschamps" userId="6a3fa9ea-eb94-4fbd-8904-cd03722abb81" providerId="ADAL" clId="{FC7183F9-0B86-4A5A-80FD-048A7E6A6F7A}" dt="2026-03-30T02:26:34.458" v="350" actId="14100"/>
        <pc:sldMkLst>
          <pc:docMk/>
          <pc:sldMk cId="0" sldId="271"/>
        </pc:sldMkLst>
        <pc:spChg chg="mod">
          <ac:chgData name="María de Lourdes Gabriela Cossío Deschamps" userId="6a3fa9ea-eb94-4fbd-8904-cd03722abb81" providerId="ADAL" clId="{FC7183F9-0B86-4A5A-80FD-048A7E6A6F7A}" dt="2026-03-30T02:26:07.950" v="346" actId="1076"/>
          <ac:spMkLst>
            <pc:docMk/>
            <pc:sldMk cId="0" sldId="271"/>
            <ac:spMk id="2" creationId="{00000000-0000-0000-0000-000000000000}"/>
          </ac:spMkLst>
        </pc:spChg>
        <pc:spChg chg="mod">
          <ac:chgData name="María de Lourdes Gabriela Cossío Deschamps" userId="6a3fa9ea-eb94-4fbd-8904-cd03722abb81" providerId="ADAL" clId="{FC7183F9-0B86-4A5A-80FD-048A7E6A6F7A}" dt="2026-03-30T02:26:34.458" v="350" actId="14100"/>
          <ac:spMkLst>
            <pc:docMk/>
            <pc:sldMk cId="0" sldId="271"/>
            <ac:spMk id="3" creationId="{00000000-0000-0000-0000-000000000000}"/>
          </ac:spMkLst>
        </pc:spChg>
        <pc:spChg chg="add">
          <ac:chgData name="María de Lourdes Gabriela Cossío Deschamps" userId="6a3fa9ea-eb94-4fbd-8904-cd03722abb81" providerId="ADAL" clId="{FC7183F9-0B86-4A5A-80FD-048A7E6A6F7A}" dt="2026-03-30T02:25:49.797" v="345" actId="26606"/>
          <ac:spMkLst>
            <pc:docMk/>
            <pc:sldMk cId="0" sldId="271"/>
            <ac:spMk id="9" creationId="{907EF6B7-1338-4443-8C46-6A318D952DFD}"/>
          </ac:spMkLst>
        </pc:spChg>
        <pc:spChg chg="add">
          <ac:chgData name="María de Lourdes Gabriela Cossío Deschamps" userId="6a3fa9ea-eb94-4fbd-8904-cd03722abb81" providerId="ADAL" clId="{FC7183F9-0B86-4A5A-80FD-048A7E6A6F7A}" dt="2026-03-30T02:25:49.797" v="345" actId="26606"/>
          <ac:spMkLst>
            <pc:docMk/>
            <pc:sldMk cId="0" sldId="271"/>
            <ac:spMk id="11" creationId="{DAAE4CDD-124C-4DCF-9584-B6033B545DD5}"/>
          </ac:spMkLst>
        </pc:spChg>
        <pc:spChg chg="add">
          <ac:chgData name="María de Lourdes Gabriela Cossío Deschamps" userId="6a3fa9ea-eb94-4fbd-8904-cd03722abb81" providerId="ADAL" clId="{FC7183F9-0B86-4A5A-80FD-048A7E6A6F7A}" dt="2026-03-30T02:25:49.797" v="345" actId="26606"/>
          <ac:spMkLst>
            <pc:docMk/>
            <pc:sldMk cId="0" sldId="271"/>
            <ac:spMk id="13" creationId="{081E4A58-353D-44AE-B2FC-2A74E2E400F7}"/>
          </ac:spMkLst>
        </pc:spChg>
        <pc:picChg chg="add mod">
          <ac:chgData name="María de Lourdes Gabriela Cossío Deschamps" userId="6a3fa9ea-eb94-4fbd-8904-cd03722abb81" providerId="ADAL" clId="{FC7183F9-0B86-4A5A-80FD-048A7E6A6F7A}" dt="2026-03-30T02:25:44.024" v="344"/>
          <ac:picMkLst>
            <pc:docMk/>
            <pc:sldMk cId="0" sldId="271"/>
            <ac:picMk id="4" creationId="{08A862AA-3C0A-3497-1F1F-934052CFB975}"/>
          </ac:picMkLst>
        </pc:picChg>
      </pc:sldChg>
      <pc:sldChg chg="addSp modSp mod setBg">
        <pc:chgData name="María de Lourdes Gabriela Cossío Deschamps" userId="6a3fa9ea-eb94-4fbd-8904-cd03722abb81" providerId="ADAL" clId="{FC7183F9-0B86-4A5A-80FD-048A7E6A6F7A}" dt="2026-03-30T02:30:11.218" v="379" actId="20577"/>
        <pc:sldMkLst>
          <pc:docMk/>
          <pc:sldMk cId="0" sldId="272"/>
        </pc:sldMkLst>
        <pc:spChg chg="mod">
          <ac:chgData name="María de Lourdes Gabriela Cossío Deschamps" userId="6a3fa9ea-eb94-4fbd-8904-cd03722abb81" providerId="ADAL" clId="{FC7183F9-0B86-4A5A-80FD-048A7E6A6F7A}" dt="2026-03-30T02:29:52.664" v="375" actId="26606"/>
          <ac:spMkLst>
            <pc:docMk/>
            <pc:sldMk cId="0" sldId="272"/>
            <ac:spMk id="2" creationId="{00000000-0000-0000-0000-000000000000}"/>
          </ac:spMkLst>
        </pc:spChg>
        <pc:spChg chg="mod">
          <ac:chgData name="María de Lourdes Gabriela Cossío Deschamps" userId="6a3fa9ea-eb94-4fbd-8904-cd03722abb81" providerId="ADAL" clId="{FC7183F9-0B86-4A5A-80FD-048A7E6A6F7A}" dt="2026-03-30T02:30:11.218" v="379" actId="20577"/>
          <ac:spMkLst>
            <pc:docMk/>
            <pc:sldMk cId="0" sldId="272"/>
            <ac:spMk id="3" creationId="{00000000-0000-0000-0000-000000000000}"/>
          </ac:spMkLst>
        </pc:spChg>
        <pc:spChg chg="add">
          <ac:chgData name="María de Lourdes Gabriela Cossío Deschamps" userId="6a3fa9ea-eb94-4fbd-8904-cd03722abb81" providerId="ADAL" clId="{FC7183F9-0B86-4A5A-80FD-048A7E6A6F7A}" dt="2026-03-30T02:29:52.664" v="375" actId="26606"/>
          <ac:spMkLst>
            <pc:docMk/>
            <pc:sldMk cId="0" sldId="272"/>
            <ac:spMk id="9" creationId="{907EF6B7-1338-4443-8C46-6A318D952DFD}"/>
          </ac:spMkLst>
        </pc:spChg>
        <pc:spChg chg="add">
          <ac:chgData name="María de Lourdes Gabriela Cossío Deschamps" userId="6a3fa9ea-eb94-4fbd-8904-cd03722abb81" providerId="ADAL" clId="{FC7183F9-0B86-4A5A-80FD-048A7E6A6F7A}" dt="2026-03-30T02:29:52.664" v="375" actId="26606"/>
          <ac:spMkLst>
            <pc:docMk/>
            <pc:sldMk cId="0" sldId="272"/>
            <ac:spMk id="11" creationId="{DAAE4CDD-124C-4DCF-9584-B6033B545DD5}"/>
          </ac:spMkLst>
        </pc:spChg>
        <pc:spChg chg="add">
          <ac:chgData name="María de Lourdes Gabriela Cossío Deschamps" userId="6a3fa9ea-eb94-4fbd-8904-cd03722abb81" providerId="ADAL" clId="{FC7183F9-0B86-4A5A-80FD-048A7E6A6F7A}" dt="2026-03-30T02:29:52.664" v="375" actId="26606"/>
          <ac:spMkLst>
            <pc:docMk/>
            <pc:sldMk cId="0" sldId="272"/>
            <ac:spMk id="13" creationId="{081E4A58-353D-44AE-B2FC-2A74E2E400F7}"/>
          </ac:spMkLst>
        </pc:spChg>
        <pc:picChg chg="add mod">
          <ac:chgData name="María de Lourdes Gabriela Cossío Deschamps" userId="6a3fa9ea-eb94-4fbd-8904-cd03722abb81" providerId="ADAL" clId="{FC7183F9-0B86-4A5A-80FD-048A7E6A6F7A}" dt="2026-03-30T02:28:16.199" v="364"/>
          <ac:picMkLst>
            <pc:docMk/>
            <pc:sldMk cId="0" sldId="272"/>
            <ac:picMk id="4" creationId="{B4AA5931-0A23-0F25-94D7-CAB50BC559A6}"/>
          </ac:picMkLst>
        </pc:picChg>
      </pc:sldChg>
      <pc:sldChg chg="del">
        <pc:chgData name="María de Lourdes Gabriela Cossío Deschamps" userId="6a3fa9ea-eb94-4fbd-8904-cd03722abb81" providerId="ADAL" clId="{FC7183F9-0B86-4A5A-80FD-048A7E6A6F7A}" dt="2026-03-30T02:28:50.674" v="368" actId="47"/>
        <pc:sldMkLst>
          <pc:docMk/>
          <pc:sldMk cId="0" sldId="273"/>
        </pc:sldMkLst>
      </pc:sldChg>
      <pc:sldChg chg="addSp delSp modSp mod setBg">
        <pc:chgData name="María de Lourdes Gabriela Cossío Deschamps" userId="6a3fa9ea-eb94-4fbd-8904-cd03722abb81" providerId="ADAL" clId="{FC7183F9-0B86-4A5A-80FD-048A7E6A6F7A}" dt="2026-03-30T02:32:45.155" v="401" actId="5793"/>
        <pc:sldMkLst>
          <pc:docMk/>
          <pc:sldMk cId="0" sldId="274"/>
        </pc:sldMkLst>
        <pc:spChg chg="mod">
          <ac:chgData name="María de Lourdes Gabriela Cossío Deschamps" userId="6a3fa9ea-eb94-4fbd-8904-cd03722abb81" providerId="ADAL" clId="{FC7183F9-0B86-4A5A-80FD-048A7E6A6F7A}" dt="2026-03-30T02:32:36.744" v="399" actId="26606"/>
          <ac:spMkLst>
            <pc:docMk/>
            <pc:sldMk cId="0" sldId="274"/>
            <ac:spMk id="2" creationId="{00000000-0000-0000-0000-000000000000}"/>
          </ac:spMkLst>
        </pc:spChg>
        <pc:spChg chg="mod">
          <ac:chgData name="María de Lourdes Gabriela Cossío Deschamps" userId="6a3fa9ea-eb94-4fbd-8904-cd03722abb81" providerId="ADAL" clId="{FC7183F9-0B86-4A5A-80FD-048A7E6A6F7A}" dt="2026-03-30T02:32:45.155" v="401" actId="5793"/>
          <ac:spMkLst>
            <pc:docMk/>
            <pc:sldMk cId="0" sldId="274"/>
            <ac:spMk id="3" creationId="{00000000-0000-0000-0000-000000000000}"/>
          </ac:spMkLst>
        </pc:spChg>
        <pc:spChg chg="add del">
          <ac:chgData name="María de Lourdes Gabriela Cossío Deschamps" userId="6a3fa9ea-eb94-4fbd-8904-cd03722abb81" providerId="ADAL" clId="{FC7183F9-0B86-4A5A-80FD-048A7E6A6F7A}" dt="2026-03-30T02:32:36.744" v="399" actId="26606"/>
          <ac:spMkLst>
            <pc:docMk/>
            <pc:sldMk cId="0" sldId="274"/>
            <ac:spMk id="9" creationId="{1BB867FF-FC45-48F7-8104-F89BE54909F1}"/>
          </ac:spMkLst>
        </pc:spChg>
        <pc:spChg chg="add del">
          <ac:chgData name="María de Lourdes Gabriela Cossío Deschamps" userId="6a3fa9ea-eb94-4fbd-8904-cd03722abb81" providerId="ADAL" clId="{FC7183F9-0B86-4A5A-80FD-048A7E6A6F7A}" dt="2026-03-30T02:32:36.744" v="399" actId="26606"/>
          <ac:spMkLst>
            <pc:docMk/>
            <pc:sldMk cId="0" sldId="274"/>
            <ac:spMk id="11" creationId="{8BB56887-D0D5-4F0C-9E19-7247EB83C8B7}"/>
          </ac:spMkLst>
        </pc:spChg>
        <pc:spChg chg="add del">
          <ac:chgData name="María de Lourdes Gabriela Cossío Deschamps" userId="6a3fa9ea-eb94-4fbd-8904-cd03722abb81" providerId="ADAL" clId="{FC7183F9-0B86-4A5A-80FD-048A7E6A6F7A}" dt="2026-03-30T02:32:36.744" v="399" actId="26606"/>
          <ac:spMkLst>
            <pc:docMk/>
            <pc:sldMk cId="0" sldId="274"/>
            <ac:spMk id="13" creationId="{081E4A58-353D-44AE-B2FC-2A74E2E400F7}"/>
          </ac:spMkLst>
        </pc:spChg>
        <pc:spChg chg="add">
          <ac:chgData name="María de Lourdes Gabriela Cossío Deschamps" userId="6a3fa9ea-eb94-4fbd-8904-cd03722abb81" providerId="ADAL" clId="{FC7183F9-0B86-4A5A-80FD-048A7E6A6F7A}" dt="2026-03-30T02:32:36.744" v="399" actId="26606"/>
          <ac:spMkLst>
            <pc:docMk/>
            <pc:sldMk cId="0" sldId="274"/>
            <ac:spMk id="18" creationId="{907EF6B7-1338-4443-8C46-6A318D952DFD}"/>
          </ac:spMkLst>
        </pc:spChg>
        <pc:spChg chg="add">
          <ac:chgData name="María de Lourdes Gabriela Cossío Deschamps" userId="6a3fa9ea-eb94-4fbd-8904-cd03722abb81" providerId="ADAL" clId="{FC7183F9-0B86-4A5A-80FD-048A7E6A6F7A}" dt="2026-03-30T02:32:36.744" v="399" actId="26606"/>
          <ac:spMkLst>
            <pc:docMk/>
            <pc:sldMk cId="0" sldId="274"/>
            <ac:spMk id="20" creationId="{DAAE4CDD-124C-4DCF-9584-B6033B545DD5}"/>
          </ac:spMkLst>
        </pc:spChg>
        <pc:spChg chg="add">
          <ac:chgData name="María de Lourdes Gabriela Cossío Deschamps" userId="6a3fa9ea-eb94-4fbd-8904-cd03722abb81" providerId="ADAL" clId="{FC7183F9-0B86-4A5A-80FD-048A7E6A6F7A}" dt="2026-03-30T02:32:36.744" v="399" actId="26606"/>
          <ac:spMkLst>
            <pc:docMk/>
            <pc:sldMk cId="0" sldId="274"/>
            <ac:spMk id="22" creationId="{081E4A58-353D-44AE-B2FC-2A74E2E400F7}"/>
          </ac:spMkLst>
        </pc:spChg>
        <pc:picChg chg="add mod">
          <ac:chgData name="María de Lourdes Gabriela Cossío Deschamps" userId="6a3fa9ea-eb94-4fbd-8904-cd03722abb81" providerId="ADAL" clId="{FC7183F9-0B86-4A5A-80FD-048A7E6A6F7A}" dt="2026-03-30T02:31:59.137" v="393"/>
          <ac:picMkLst>
            <pc:docMk/>
            <pc:sldMk cId="0" sldId="274"/>
            <ac:picMk id="4" creationId="{42C68529-A1B8-FF64-40AD-782AF8DC80A3}"/>
          </ac:picMkLst>
        </pc:picChg>
      </pc:sldChg>
      <pc:sldChg chg="addSp modSp mod setBg">
        <pc:chgData name="María de Lourdes Gabriela Cossío Deschamps" userId="6a3fa9ea-eb94-4fbd-8904-cd03722abb81" providerId="ADAL" clId="{FC7183F9-0B86-4A5A-80FD-048A7E6A6F7A}" dt="2026-03-30T02:36:31.020" v="437" actId="1076"/>
        <pc:sldMkLst>
          <pc:docMk/>
          <pc:sldMk cId="0" sldId="275"/>
        </pc:sldMkLst>
        <pc:spChg chg="mod">
          <ac:chgData name="María de Lourdes Gabriela Cossío Deschamps" userId="6a3fa9ea-eb94-4fbd-8904-cd03722abb81" providerId="ADAL" clId="{FC7183F9-0B86-4A5A-80FD-048A7E6A6F7A}" dt="2026-03-30T02:36:07.550" v="417" actId="26606"/>
          <ac:spMkLst>
            <pc:docMk/>
            <pc:sldMk cId="0" sldId="275"/>
            <ac:spMk id="2" creationId="{00000000-0000-0000-0000-000000000000}"/>
          </ac:spMkLst>
        </pc:spChg>
        <pc:spChg chg="mod">
          <ac:chgData name="María de Lourdes Gabriela Cossío Deschamps" userId="6a3fa9ea-eb94-4fbd-8904-cd03722abb81" providerId="ADAL" clId="{FC7183F9-0B86-4A5A-80FD-048A7E6A6F7A}" dt="2026-03-30T02:36:31.020" v="437" actId="1076"/>
          <ac:spMkLst>
            <pc:docMk/>
            <pc:sldMk cId="0" sldId="275"/>
            <ac:spMk id="3" creationId="{00000000-0000-0000-0000-000000000000}"/>
          </ac:spMkLst>
        </pc:spChg>
        <pc:spChg chg="add">
          <ac:chgData name="María de Lourdes Gabriela Cossío Deschamps" userId="6a3fa9ea-eb94-4fbd-8904-cd03722abb81" providerId="ADAL" clId="{FC7183F9-0B86-4A5A-80FD-048A7E6A6F7A}" dt="2026-03-30T02:36:07.550" v="417" actId="26606"/>
          <ac:spMkLst>
            <pc:docMk/>
            <pc:sldMk cId="0" sldId="275"/>
            <ac:spMk id="9" creationId="{907EF6B7-1338-4443-8C46-6A318D952DFD}"/>
          </ac:spMkLst>
        </pc:spChg>
        <pc:spChg chg="add">
          <ac:chgData name="María de Lourdes Gabriela Cossío Deschamps" userId="6a3fa9ea-eb94-4fbd-8904-cd03722abb81" providerId="ADAL" clId="{FC7183F9-0B86-4A5A-80FD-048A7E6A6F7A}" dt="2026-03-30T02:36:07.550" v="417" actId="26606"/>
          <ac:spMkLst>
            <pc:docMk/>
            <pc:sldMk cId="0" sldId="275"/>
            <ac:spMk id="11" creationId="{DAAE4CDD-124C-4DCF-9584-B6033B545DD5}"/>
          </ac:spMkLst>
        </pc:spChg>
        <pc:spChg chg="add">
          <ac:chgData name="María de Lourdes Gabriela Cossío Deschamps" userId="6a3fa9ea-eb94-4fbd-8904-cd03722abb81" providerId="ADAL" clId="{FC7183F9-0B86-4A5A-80FD-048A7E6A6F7A}" dt="2026-03-30T02:36:07.550" v="417" actId="26606"/>
          <ac:spMkLst>
            <pc:docMk/>
            <pc:sldMk cId="0" sldId="275"/>
            <ac:spMk id="13" creationId="{081E4A58-353D-44AE-B2FC-2A74E2E400F7}"/>
          </ac:spMkLst>
        </pc:spChg>
        <pc:picChg chg="add mod">
          <ac:chgData name="María de Lourdes Gabriela Cossío Deschamps" userId="6a3fa9ea-eb94-4fbd-8904-cd03722abb81" providerId="ADAL" clId="{FC7183F9-0B86-4A5A-80FD-048A7E6A6F7A}" dt="2026-03-30T02:36:02.488" v="416"/>
          <ac:picMkLst>
            <pc:docMk/>
            <pc:sldMk cId="0" sldId="275"/>
            <ac:picMk id="4" creationId="{EB7223CD-0780-E53E-5EE7-EF545DE776ED}"/>
          </ac:picMkLst>
        </pc:picChg>
      </pc:sldChg>
      <pc:sldChg chg="addSp modSp mod">
        <pc:chgData name="María de Lourdes Gabriela Cossío Deschamps" userId="6a3fa9ea-eb94-4fbd-8904-cd03722abb81" providerId="ADAL" clId="{FC7183F9-0B86-4A5A-80FD-048A7E6A6F7A}" dt="2026-03-30T02:37:21.182" v="442"/>
        <pc:sldMkLst>
          <pc:docMk/>
          <pc:sldMk cId="0" sldId="276"/>
        </pc:sldMkLst>
        <pc:spChg chg="mod">
          <ac:chgData name="María de Lourdes Gabriela Cossío Deschamps" userId="6a3fa9ea-eb94-4fbd-8904-cd03722abb81" providerId="ADAL" clId="{FC7183F9-0B86-4A5A-80FD-048A7E6A6F7A}" dt="2026-03-30T02:37:14.144" v="441" actId="1076"/>
          <ac:spMkLst>
            <pc:docMk/>
            <pc:sldMk cId="0" sldId="276"/>
            <ac:spMk id="2" creationId="{00000000-0000-0000-0000-000000000000}"/>
          </ac:spMkLst>
        </pc:spChg>
        <pc:spChg chg="mod">
          <ac:chgData name="María de Lourdes Gabriela Cossío Deschamps" userId="6a3fa9ea-eb94-4fbd-8904-cd03722abb81" providerId="ADAL" clId="{FC7183F9-0B86-4A5A-80FD-048A7E6A6F7A}" dt="2026-03-30T02:37:06.839" v="440" actId="27636"/>
          <ac:spMkLst>
            <pc:docMk/>
            <pc:sldMk cId="0" sldId="276"/>
            <ac:spMk id="3" creationId="{00000000-0000-0000-0000-000000000000}"/>
          </ac:spMkLst>
        </pc:spChg>
        <pc:picChg chg="add mod">
          <ac:chgData name="María de Lourdes Gabriela Cossío Deschamps" userId="6a3fa9ea-eb94-4fbd-8904-cd03722abb81" providerId="ADAL" clId="{FC7183F9-0B86-4A5A-80FD-048A7E6A6F7A}" dt="2026-03-30T02:37:21.182" v="442"/>
          <ac:picMkLst>
            <pc:docMk/>
            <pc:sldMk cId="0" sldId="276"/>
            <ac:picMk id="4" creationId="{73C1B96E-F44E-FBA7-6766-BCBA9E623FBF}"/>
          </ac:picMkLst>
        </pc:picChg>
      </pc:sldChg>
      <pc:sldChg chg="addSp modSp mod setBg">
        <pc:chgData name="María de Lourdes Gabriela Cossío Deschamps" userId="6a3fa9ea-eb94-4fbd-8904-cd03722abb81" providerId="ADAL" clId="{FC7183F9-0B86-4A5A-80FD-048A7E6A6F7A}" dt="2026-03-30T02:39:36.152" v="458" actId="255"/>
        <pc:sldMkLst>
          <pc:docMk/>
          <pc:sldMk cId="0" sldId="277"/>
        </pc:sldMkLst>
        <pc:spChg chg="mod">
          <ac:chgData name="María de Lourdes Gabriela Cossío Deschamps" userId="6a3fa9ea-eb94-4fbd-8904-cd03722abb81" providerId="ADAL" clId="{FC7183F9-0B86-4A5A-80FD-048A7E6A6F7A}" dt="2026-03-30T02:39:03.149" v="453" actId="26606"/>
          <ac:spMkLst>
            <pc:docMk/>
            <pc:sldMk cId="0" sldId="277"/>
            <ac:spMk id="2" creationId="{00000000-0000-0000-0000-000000000000}"/>
          </ac:spMkLst>
        </pc:spChg>
        <pc:spChg chg="mod">
          <ac:chgData name="María de Lourdes Gabriela Cossío Deschamps" userId="6a3fa9ea-eb94-4fbd-8904-cd03722abb81" providerId="ADAL" clId="{FC7183F9-0B86-4A5A-80FD-048A7E6A6F7A}" dt="2026-03-30T02:39:36.152" v="458" actId="255"/>
          <ac:spMkLst>
            <pc:docMk/>
            <pc:sldMk cId="0" sldId="277"/>
            <ac:spMk id="3" creationId="{00000000-0000-0000-0000-000000000000}"/>
          </ac:spMkLst>
        </pc:spChg>
        <pc:spChg chg="add">
          <ac:chgData name="María de Lourdes Gabriela Cossío Deschamps" userId="6a3fa9ea-eb94-4fbd-8904-cd03722abb81" providerId="ADAL" clId="{FC7183F9-0B86-4A5A-80FD-048A7E6A6F7A}" dt="2026-03-30T02:39:03.149" v="453" actId="26606"/>
          <ac:spMkLst>
            <pc:docMk/>
            <pc:sldMk cId="0" sldId="277"/>
            <ac:spMk id="9" creationId="{777A147A-9ED8-46B4-8660-1B3C2AA880B5}"/>
          </ac:spMkLst>
        </pc:spChg>
        <pc:spChg chg="add">
          <ac:chgData name="María de Lourdes Gabriela Cossío Deschamps" userId="6a3fa9ea-eb94-4fbd-8904-cd03722abb81" providerId="ADAL" clId="{FC7183F9-0B86-4A5A-80FD-048A7E6A6F7A}" dt="2026-03-30T02:39:03.149" v="453" actId="26606"/>
          <ac:spMkLst>
            <pc:docMk/>
            <pc:sldMk cId="0" sldId="277"/>
            <ac:spMk id="11" creationId="{5D6C15A0-C087-4593-8414-2B4EC1CDC3DE}"/>
          </ac:spMkLst>
        </pc:spChg>
        <pc:picChg chg="add mod">
          <ac:chgData name="María de Lourdes Gabriela Cossío Deschamps" userId="6a3fa9ea-eb94-4fbd-8904-cd03722abb81" providerId="ADAL" clId="{FC7183F9-0B86-4A5A-80FD-048A7E6A6F7A}" dt="2026-03-30T02:38:53.550" v="452"/>
          <ac:picMkLst>
            <pc:docMk/>
            <pc:sldMk cId="0" sldId="277"/>
            <ac:picMk id="4" creationId="{EE65C776-6E5C-22AA-BB1C-697381E873D1}"/>
          </ac:picMkLst>
        </pc:picChg>
      </pc:sldChg>
      <pc:sldChg chg="addSp modSp mod setBg">
        <pc:chgData name="María de Lourdes Gabriela Cossío Deschamps" userId="6a3fa9ea-eb94-4fbd-8904-cd03722abb81" providerId="ADAL" clId="{FC7183F9-0B86-4A5A-80FD-048A7E6A6F7A}" dt="2026-03-30T02:42:00.020" v="489" actId="255"/>
        <pc:sldMkLst>
          <pc:docMk/>
          <pc:sldMk cId="0" sldId="278"/>
        </pc:sldMkLst>
        <pc:spChg chg="mod">
          <ac:chgData name="María de Lourdes Gabriela Cossío Deschamps" userId="6a3fa9ea-eb94-4fbd-8904-cd03722abb81" providerId="ADAL" clId="{FC7183F9-0B86-4A5A-80FD-048A7E6A6F7A}" dt="2026-03-30T02:41:09.188" v="483" actId="26606"/>
          <ac:spMkLst>
            <pc:docMk/>
            <pc:sldMk cId="0" sldId="278"/>
            <ac:spMk id="2" creationId="{00000000-0000-0000-0000-000000000000}"/>
          </ac:spMkLst>
        </pc:spChg>
        <pc:spChg chg="mod">
          <ac:chgData name="María de Lourdes Gabriela Cossío Deschamps" userId="6a3fa9ea-eb94-4fbd-8904-cd03722abb81" providerId="ADAL" clId="{FC7183F9-0B86-4A5A-80FD-048A7E6A6F7A}" dt="2026-03-30T02:42:00.020" v="489" actId="255"/>
          <ac:spMkLst>
            <pc:docMk/>
            <pc:sldMk cId="0" sldId="278"/>
            <ac:spMk id="3" creationId="{00000000-0000-0000-0000-000000000000}"/>
          </ac:spMkLst>
        </pc:spChg>
        <pc:spChg chg="add">
          <ac:chgData name="María de Lourdes Gabriela Cossío Deschamps" userId="6a3fa9ea-eb94-4fbd-8904-cd03722abb81" providerId="ADAL" clId="{FC7183F9-0B86-4A5A-80FD-048A7E6A6F7A}" dt="2026-03-30T02:41:09.188" v="483" actId="26606"/>
          <ac:spMkLst>
            <pc:docMk/>
            <pc:sldMk cId="0" sldId="278"/>
            <ac:spMk id="9" creationId="{907EF6B7-1338-4443-8C46-6A318D952DFD}"/>
          </ac:spMkLst>
        </pc:spChg>
        <pc:spChg chg="add">
          <ac:chgData name="María de Lourdes Gabriela Cossío Deschamps" userId="6a3fa9ea-eb94-4fbd-8904-cd03722abb81" providerId="ADAL" clId="{FC7183F9-0B86-4A5A-80FD-048A7E6A6F7A}" dt="2026-03-30T02:41:09.188" v="483" actId="26606"/>
          <ac:spMkLst>
            <pc:docMk/>
            <pc:sldMk cId="0" sldId="278"/>
            <ac:spMk id="11" creationId="{DAAE4CDD-124C-4DCF-9584-B6033B545DD5}"/>
          </ac:spMkLst>
        </pc:spChg>
        <pc:spChg chg="add">
          <ac:chgData name="María de Lourdes Gabriela Cossío Deschamps" userId="6a3fa9ea-eb94-4fbd-8904-cd03722abb81" providerId="ADAL" clId="{FC7183F9-0B86-4A5A-80FD-048A7E6A6F7A}" dt="2026-03-30T02:41:09.188" v="483" actId="26606"/>
          <ac:spMkLst>
            <pc:docMk/>
            <pc:sldMk cId="0" sldId="278"/>
            <ac:spMk id="13" creationId="{081E4A58-353D-44AE-B2FC-2A74E2E400F7}"/>
          </ac:spMkLst>
        </pc:spChg>
        <pc:picChg chg="add mod">
          <ac:chgData name="María de Lourdes Gabriela Cossío Deschamps" userId="6a3fa9ea-eb94-4fbd-8904-cd03722abb81" providerId="ADAL" clId="{FC7183F9-0B86-4A5A-80FD-048A7E6A6F7A}" dt="2026-03-30T02:41:01.962" v="482"/>
          <ac:picMkLst>
            <pc:docMk/>
            <pc:sldMk cId="0" sldId="278"/>
            <ac:picMk id="4" creationId="{3A32160F-6ACA-F790-9D44-5AB595C7C4A8}"/>
          </ac:picMkLst>
        </pc:picChg>
      </pc:sldChg>
      <pc:sldChg chg="del">
        <pc:chgData name="María de Lourdes Gabriela Cossío Deschamps" userId="6a3fa9ea-eb94-4fbd-8904-cd03722abb81" providerId="ADAL" clId="{FC7183F9-0B86-4A5A-80FD-048A7E6A6F7A}" dt="2026-03-30T02:42:47.481" v="495" actId="47"/>
        <pc:sldMkLst>
          <pc:docMk/>
          <pc:sldMk cId="0" sldId="279"/>
        </pc:sldMkLst>
      </pc:sldChg>
      <pc:sldChg chg="addSp modSp mod">
        <pc:chgData name="María de Lourdes Gabriela Cossío Deschamps" userId="6a3fa9ea-eb94-4fbd-8904-cd03722abb81" providerId="ADAL" clId="{FC7183F9-0B86-4A5A-80FD-048A7E6A6F7A}" dt="2026-03-30T02:43:28.309" v="500" actId="1076"/>
        <pc:sldMkLst>
          <pc:docMk/>
          <pc:sldMk cId="0" sldId="280"/>
        </pc:sldMkLst>
        <pc:spChg chg="mod">
          <ac:chgData name="María de Lourdes Gabriela Cossío Deschamps" userId="6a3fa9ea-eb94-4fbd-8904-cd03722abb81" providerId="ADAL" clId="{FC7183F9-0B86-4A5A-80FD-048A7E6A6F7A}" dt="2026-03-30T02:43:28.309" v="500" actId="1076"/>
          <ac:spMkLst>
            <pc:docMk/>
            <pc:sldMk cId="0" sldId="280"/>
            <ac:spMk id="2" creationId="{00000000-0000-0000-0000-000000000000}"/>
          </ac:spMkLst>
        </pc:spChg>
        <pc:spChg chg="mod">
          <ac:chgData name="María de Lourdes Gabriela Cossío Deschamps" userId="6a3fa9ea-eb94-4fbd-8904-cd03722abb81" providerId="ADAL" clId="{FC7183F9-0B86-4A5A-80FD-048A7E6A6F7A}" dt="2026-03-30T02:43:21.463" v="499" actId="27636"/>
          <ac:spMkLst>
            <pc:docMk/>
            <pc:sldMk cId="0" sldId="280"/>
            <ac:spMk id="3" creationId="{00000000-0000-0000-0000-000000000000}"/>
          </ac:spMkLst>
        </pc:spChg>
        <pc:picChg chg="add mod">
          <ac:chgData name="María de Lourdes Gabriela Cossío Deschamps" userId="6a3fa9ea-eb94-4fbd-8904-cd03722abb81" providerId="ADAL" clId="{FC7183F9-0B86-4A5A-80FD-048A7E6A6F7A}" dt="2026-03-30T02:42:58.110" v="496"/>
          <ac:picMkLst>
            <pc:docMk/>
            <pc:sldMk cId="0" sldId="280"/>
            <ac:picMk id="4" creationId="{801A4BD7-AA3D-B51A-ED23-20CAA3E22D7F}"/>
          </ac:picMkLst>
        </pc:picChg>
      </pc:sldChg>
      <pc:sldChg chg="addSp modSp mod setBg">
        <pc:chgData name="María de Lourdes Gabriela Cossío Deschamps" userId="6a3fa9ea-eb94-4fbd-8904-cd03722abb81" providerId="ADAL" clId="{FC7183F9-0B86-4A5A-80FD-048A7E6A6F7A}" dt="2026-03-30T02:46:52.262" v="521" actId="255"/>
        <pc:sldMkLst>
          <pc:docMk/>
          <pc:sldMk cId="0" sldId="281"/>
        </pc:sldMkLst>
        <pc:spChg chg="mod">
          <ac:chgData name="María de Lourdes Gabriela Cossío Deschamps" userId="6a3fa9ea-eb94-4fbd-8904-cd03722abb81" providerId="ADAL" clId="{FC7183F9-0B86-4A5A-80FD-048A7E6A6F7A}" dt="2026-03-30T02:46:20.481" v="516" actId="14100"/>
          <ac:spMkLst>
            <pc:docMk/>
            <pc:sldMk cId="0" sldId="281"/>
            <ac:spMk id="2" creationId="{00000000-0000-0000-0000-000000000000}"/>
          </ac:spMkLst>
        </pc:spChg>
        <pc:spChg chg="mod">
          <ac:chgData name="María de Lourdes Gabriela Cossío Deschamps" userId="6a3fa9ea-eb94-4fbd-8904-cd03722abb81" providerId="ADAL" clId="{FC7183F9-0B86-4A5A-80FD-048A7E6A6F7A}" dt="2026-03-30T02:46:52.262" v="521" actId="255"/>
          <ac:spMkLst>
            <pc:docMk/>
            <pc:sldMk cId="0" sldId="281"/>
            <ac:spMk id="3" creationId="{00000000-0000-0000-0000-000000000000}"/>
          </ac:spMkLst>
        </pc:spChg>
        <pc:spChg chg="add">
          <ac:chgData name="María de Lourdes Gabriela Cossío Deschamps" userId="6a3fa9ea-eb94-4fbd-8904-cd03722abb81" providerId="ADAL" clId="{FC7183F9-0B86-4A5A-80FD-048A7E6A6F7A}" dt="2026-03-30T02:46:07.676" v="514" actId="26606"/>
          <ac:spMkLst>
            <pc:docMk/>
            <pc:sldMk cId="0" sldId="281"/>
            <ac:spMk id="9" creationId="{777A147A-9ED8-46B4-8660-1B3C2AA880B5}"/>
          </ac:spMkLst>
        </pc:spChg>
        <pc:spChg chg="add">
          <ac:chgData name="María de Lourdes Gabriela Cossío Deschamps" userId="6a3fa9ea-eb94-4fbd-8904-cd03722abb81" providerId="ADAL" clId="{FC7183F9-0B86-4A5A-80FD-048A7E6A6F7A}" dt="2026-03-30T02:46:07.676" v="514" actId="26606"/>
          <ac:spMkLst>
            <pc:docMk/>
            <pc:sldMk cId="0" sldId="281"/>
            <ac:spMk id="11" creationId="{5D6C15A0-C087-4593-8414-2B4EC1CDC3DE}"/>
          </ac:spMkLst>
        </pc:spChg>
        <pc:picChg chg="add mod">
          <ac:chgData name="María de Lourdes Gabriela Cossío Deschamps" userId="6a3fa9ea-eb94-4fbd-8904-cd03722abb81" providerId="ADAL" clId="{FC7183F9-0B86-4A5A-80FD-048A7E6A6F7A}" dt="2026-03-30T02:45:21.149" v="510"/>
          <ac:picMkLst>
            <pc:docMk/>
            <pc:sldMk cId="0" sldId="281"/>
            <ac:picMk id="4" creationId="{70500639-A726-3022-58D8-D9836AF7EBDB}"/>
          </ac:picMkLst>
        </pc:picChg>
      </pc:sldChg>
      <pc:sldChg chg="addSp modSp mod">
        <pc:chgData name="María de Lourdes Gabriela Cossío Deschamps" userId="6a3fa9ea-eb94-4fbd-8904-cd03722abb81" providerId="ADAL" clId="{FC7183F9-0B86-4A5A-80FD-048A7E6A6F7A}" dt="2026-03-30T02:48:38.441" v="531"/>
        <pc:sldMkLst>
          <pc:docMk/>
          <pc:sldMk cId="0" sldId="282"/>
        </pc:sldMkLst>
        <pc:spChg chg="mod">
          <ac:chgData name="María de Lourdes Gabriela Cossío Deschamps" userId="6a3fa9ea-eb94-4fbd-8904-cd03722abb81" providerId="ADAL" clId="{FC7183F9-0B86-4A5A-80FD-048A7E6A6F7A}" dt="2026-03-30T02:48:34.961" v="530" actId="1076"/>
          <ac:spMkLst>
            <pc:docMk/>
            <pc:sldMk cId="0" sldId="282"/>
            <ac:spMk id="2" creationId="{00000000-0000-0000-0000-000000000000}"/>
          </ac:spMkLst>
        </pc:spChg>
        <pc:spChg chg="mod">
          <ac:chgData name="María de Lourdes Gabriela Cossío Deschamps" userId="6a3fa9ea-eb94-4fbd-8904-cd03722abb81" providerId="ADAL" clId="{FC7183F9-0B86-4A5A-80FD-048A7E6A6F7A}" dt="2026-03-30T01:47:17.847" v="20" actId="27636"/>
          <ac:spMkLst>
            <pc:docMk/>
            <pc:sldMk cId="0" sldId="282"/>
            <ac:spMk id="3" creationId="{00000000-0000-0000-0000-000000000000}"/>
          </ac:spMkLst>
        </pc:spChg>
        <pc:picChg chg="add mod">
          <ac:chgData name="María de Lourdes Gabriela Cossío Deschamps" userId="6a3fa9ea-eb94-4fbd-8904-cd03722abb81" providerId="ADAL" clId="{FC7183F9-0B86-4A5A-80FD-048A7E6A6F7A}" dt="2026-03-30T02:48:38.441" v="531"/>
          <ac:picMkLst>
            <pc:docMk/>
            <pc:sldMk cId="0" sldId="282"/>
            <ac:picMk id="4" creationId="{56F0F294-D4F7-6391-6B0C-27C780777A60}"/>
          </ac:picMkLst>
        </pc:picChg>
      </pc:sldChg>
      <pc:sldChg chg="addSp modSp mod setBg">
        <pc:chgData name="María de Lourdes Gabriela Cossío Deschamps" userId="6a3fa9ea-eb94-4fbd-8904-cd03722abb81" providerId="ADAL" clId="{FC7183F9-0B86-4A5A-80FD-048A7E6A6F7A}" dt="2026-03-30T02:51:51.252" v="542" actId="14100"/>
        <pc:sldMkLst>
          <pc:docMk/>
          <pc:sldMk cId="0" sldId="283"/>
        </pc:sldMkLst>
        <pc:spChg chg="mod">
          <ac:chgData name="María de Lourdes Gabriela Cossío Deschamps" userId="6a3fa9ea-eb94-4fbd-8904-cd03722abb81" providerId="ADAL" clId="{FC7183F9-0B86-4A5A-80FD-048A7E6A6F7A}" dt="2026-03-30T02:51:06.479" v="538" actId="255"/>
          <ac:spMkLst>
            <pc:docMk/>
            <pc:sldMk cId="0" sldId="283"/>
            <ac:spMk id="2" creationId="{00000000-0000-0000-0000-000000000000}"/>
          </ac:spMkLst>
        </pc:spChg>
        <pc:spChg chg="mod">
          <ac:chgData name="María de Lourdes Gabriela Cossío Deschamps" userId="6a3fa9ea-eb94-4fbd-8904-cd03722abb81" providerId="ADAL" clId="{FC7183F9-0B86-4A5A-80FD-048A7E6A6F7A}" dt="2026-03-30T02:51:51.252" v="542" actId="14100"/>
          <ac:spMkLst>
            <pc:docMk/>
            <pc:sldMk cId="0" sldId="283"/>
            <ac:spMk id="3" creationId="{00000000-0000-0000-0000-000000000000}"/>
          </ac:spMkLst>
        </pc:spChg>
        <pc:spChg chg="add">
          <ac:chgData name="María de Lourdes Gabriela Cossío Deschamps" userId="6a3fa9ea-eb94-4fbd-8904-cd03722abb81" providerId="ADAL" clId="{FC7183F9-0B86-4A5A-80FD-048A7E6A6F7A}" dt="2026-03-30T02:50:55.283" v="537" actId="26606"/>
          <ac:spMkLst>
            <pc:docMk/>
            <pc:sldMk cId="0" sldId="283"/>
            <ac:spMk id="9" creationId="{389575E1-3389-451A-A5F7-27854C25C599}"/>
          </ac:spMkLst>
        </pc:spChg>
        <pc:spChg chg="add">
          <ac:chgData name="María de Lourdes Gabriela Cossío Deschamps" userId="6a3fa9ea-eb94-4fbd-8904-cd03722abb81" providerId="ADAL" clId="{FC7183F9-0B86-4A5A-80FD-048A7E6A6F7A}" dt="2026-03-30T02:50:55.283" v="537" actId="26606"/>
          <ac:spMkLst>
            <pc:docMk/>
            <pc:sldMk cId="0" sldId="283"/>
            <ac:spMk id="11" creationId="{A53CCC5C-D88E-40FB-B30B-23DCDBD01D37}"/>
          </ac:spMkLst>
        </pc:spChg>
        <pc:spChg chg="add">
          <ac:chgData name="María de Lourdes Gabriela Cossío Deschamps" userId="6a3fa9ea-eb94-4fbd-8904-cd03722abb81" providerId="ADAL" clId="{FC7183F9-0B86-4A5A-80FD-048A7E6A6F7A}" dt="2026-03-30T02:50:55.283" v="537" actId="26606"/>
          <ac:spMkLst>
            <pc:docMk/>
            <pc:sldMk cId="0" sldId="283"/>
            <ac:spMk id="13" creationId="{081E4A58-353D-44AE-B2FC-2A74E2E400F7}"/>
          </ac:spMkLst>
        </pc:spChg>
        <pc:picChg chg="add mod">
          <ac:chgData name="María de Lourdes Gabriela Cossío Deschamps" userId="6a3fa9ea-eb94-4fbd-8904-cd03722abb81" providerId="ADAL" clId="{FC7183F9-0B86-4A5A-80FD-048A7E6A6F7A}" dt="2026-03-30T02:50:49.043" v="536"/>
          <ac:picMkLst>
            <pc:docMk/>
            <pc:sldMk cId="0" sldId="283"/>
            <ac:picMk id="4" creationId="{39364661-5C52-7D39-200A-6B74B48F7DB0}"/>
          </ac:picMkLst>
        </pc:picChg>
      </pc:sldChg>
      <pc:sldChg chg="addSp modSp mod">
        <pc:chgData name="María de Lourdes Gabriela Cossío Deschamps" userId="6a3fa9ea-eb94-4fbd-8904-cd03722abb81" providerId="ADAL" clId="{FC7183F9-0B86-4A5A-80FD-048A7E6A6F7A}" dt="2026-03-30T02:55:11.125" v="558"/>
        <pc:sldMkLst>
          <pc:docMk/>
          <pc:sldMk cId="0" sldId="284"/>
        </pc:sldMkLst>
        <pc:spChg chg="mod">
          <ac:chgData name="María de Lourdes Gabriela Cossío Deschamps" userId="6a3fa9ea-eb94-4fbd-8904-cd03722abb81" providerId="ADAL" clId="{FC7183F9-0B86-4A5A-80FD-048A7E6A6F7A}" dt="2026-03-30T02:55:04.513" v="557" actId="1076"/>
          <ac:spMkLst>
            <pc:docMk/>
            <pc:sldMk cId="0" sldId="284"/>
            <ac:spMk id="2" creationId="{00000000-0000-0000-0000-000000000000}"/>
          </ac:spMkLst>
        </pc:spChg>
        <pc:spChg chg="mod">
          <ac:chgData name="María de Lourdes Gabriela Cossío Deschamps" userId="6a3fa9ea-eb94-4fbd-8904-cd03722abb81" providerId="ADAL" clId="{FC7183F9-0B86-4A5A-80FD-048A7E6A6F7A}" dt="2026-03-30T02:54:58.216" v="556" actId="1076"/>
          <ac:spMkLst>
            <pc:docMk/>
            <pc:sldMk cId="0" sldId="284"/>
            <ac:spMk id="3" creationId="{00000000-0000-0000-0000-000000000000}"/>
          </ac:spMkLst>
        </pc:spChg>
        <pc:picChg chg="add mod">
          <ac:chgData name="María de Lourdes Gabriela Cossío Deschamps" userId="6a3fa9ea-eb94-4fbd-8904-cd03722abb81" providerId="ADAL" clId="{FC7183F9-0B86-4A5A-80FD-048A7E6A6F7A}" dt="2026-03-30T02:55:11.125" v="558"/>
          <ac:picMkLst>
            <pc:docMk/>
            <pc:sldMk cId="0" sldId="284"/>
            <ac:picMk id="4" creationId="{D5580226-C5E0-7D25-798E-E406472954A5}"/>
          </ac:picMkLst>
        </pc:picChg>
      </pc:sldChg>
      <pc:sldChg chg="addSp modSp mod">
        <pc:chgData name="María de Lourdes Gabriela Cossío Deschamps" userId="6a3fa9ea-eb94-4fbd-8904-cd03722abb81" providerId="ADAL" clId="{FC7183F9-0B86-4A5A-80FD-048A7E6A6F7A}" dt="2026-03-30T02:55:40.748" v="560"/>
        <pc:sldMkLst>
          <pc:docMk/>
          <pc:sldMk cId="0" sldId="285"/>
        </pc:sldMkLst>
        <pc:spChg chg="mod">
          <ac:chgData name="María de Lourdes Gabriela Cossío Deschamps" userId="6a3fa9ea-eb94-4fbd-8904-cd03722abb81" providerId="ADAL" clId="{FC7183F9-0B86-4A5A-80FD-048A7E6A6F7A}" dt="2026-03-30T02:55:35.373" v="559" actId="1076"/>
          <ac:spMkLst>
            <pc:docMk/>
            <pc:sldMk cId="0" sldId="285"/>
            <ac:spMk id="2" creationId="{00000000-0000-0000-0000-000000000000}"/>
          </ac:spMkLst>
        </pc:spChg>
        <pc:picChg chg="add mod">
          <ac:chgData name="María de Lourdes Gabriela Cossío Deschamps" userId="6a3fa9ea-eb94-4fbd-8904-cd03722abb81" providerId="ADAL" clId="{FC7183F9-0B86-4A5A-80FD-048A7E6A6F7A}" dt="2026-03-30T02:55:40.748" v="560"/>
          <ac:picMkLst>
            <pc:docMk/>
            <pc:sldMk cId="0" sldId="285"/>
            <ac:picMk id="4" creationId="{3221A8C5-153D-3C12-DF13-0A28D81D958A}"/>
          </ac:picMkLst>
        </pc:picChg>
      </pc:sldChg>
      <pc:sldChg chg="addSp modSp mod setBg">
        <pc:chgData name="María de Lourdes Gabriela Cossío Deschamps" userId="6a3fa9ea-eb94-4fbd-8904-cd03722abb81" providerId="ADAL" clId="{FC7183F9-0B86-4A5A-80FD-048A7E6A6F7A}" dt="2026-03-30T02:56:26.651" v="567" actId="1076"/>
        <pc:sldMkLst>
          <pc:docMk/>
          <pc:sldMk cId="0" sldId="286"/>
        </pc:sldMkLst>
        <pc:spChg chg="mod">
          <ac:chgData name="María de Lourdes Gabriela Cossío Deschamps" userId="6a3fa9ea-eb94-4fbd-8904-cd03722abb81" providerId="ADAL" clId="{FC7183F9-0B86-4A5A-80FD-048A7E6A6F7A}" dt="2026-03-30T02:56:00.722" v="563" actId="26606"/>
          <ac:spMkLst>
            <pc:docMk/>
            <pc:sldMk cId="0" sldId="286"/>
            <ac:spMk id="2" creationId="{00000000-0000-0000-0000-000000000000}"/>
          </ac:spMkLst>
        </pc:spChg>
        <pc:spChg chg="mod">
          <ac:chgData name="María de Lourdes Gabriela Cossío Deschamps" userId="6a3fa9ea-eb94-4fbd-8904-cd03722abb81" providerId="ADAL" clId="{FC7183F9-0B86-4A5A-80FD-048A7E6A6F7A}" dt="2026-03-30T02:56:26.651" v="567" actId="1076"/>
          <ac:spMkLst>
            <pc:docMk/>
            <pc:sldMk cId="0" sldId="286"/>
            <ac:spMk id="3" creationId="{00000000-0000-0000-0000-000000000000}"/>
          </ac:spMkLst>
        </pc:spChg>
        <pc:spChg chg="add">
          <ac:chgData name="María de Lourdes Gabriela Cossío Deschamps" userId="6a3fa9ea-eb94-4fbd-8904-cd03722abb81" providerId="ADAL" clId="{FC7183F9-0B86-4A5A-80FD-048A7E6A6F7A}" dt="2026-03-30T02:56:00.722" v="563" actId="26606"/>
          <ac:spMkLst>
            <pc:docMk/>
            <pc:sldMk cId="0" sldId="286"/>
            <ac:spMk id="9" creationId="{1BB867FF-FC45-48F7-8104-F89BE54909F1}"/>
          </ac:spMkLst>
        </pc:spChg>
        <pc:spChg chg="add">
          <ac:chgData name="María de Lourdes Gabriela Cossío Deschamps" userId="6a3fa9ea-eb94-4fbd-8904-cd03722abb81" providerId="ADAL" clId="{FC7183F9-0B86-4A5A-80FD-048A7E6A6F7A}" dt="2026-03-30T02:56:00.722" v="563" actId="26606"/>
          <ac:spMkLst>
            <pc:docMk/>
            <pc:sldMk cId="0" sldId="286"/>
            <ac:spMk id="11" creationId="{8BB56887-D0D5-4F0C-9E19-7247EB83C8B7}"/>
          </ac:spMkLst>
        </pc:spChg>
        <pc:spChg chg="add">
          <ac:chgData name="María de Lourdes Gabriela Cossío Deschamps" userId="6a3fa9ea-eb94-4fbd-8904-cd03722abb81" providerId="ADAL" clId="{FC7183F9-0B86-4A5A-80FD-048A7E6A6F7A}" dt="2026-03-30T02:56:00.722" v="563" actId="26606"/>
          <ac:spMkLst>
            <pc:docMk/>
            <pc:sldMk cId="0" sldId="286"/>
            <ac:spMk id="13" creationId="{081E4A58-353D-44AE-B2FC-2A74E2E400F7}"/>
          </ac:spMkLst>
        </pc:spChg>
        <pc:picChg chg="add mod">
          <ac:chgData name="María de Lourdes Gabriela Cossío Deschamps" userId="6a3fa9ea-eb94-4fbd-8904-cd03722abb81" providerId="ADAL" clId="{FC7183F9-0B86-4A5A-80FD-048A7E6A6F7A}" dt="2026-03-30T02:55:57.054" v="562"/>
          <ac:picMkLst>
            <pc:docMk/>
            <pc:sldMk cId="0" sldId="286"/>
            <ac:picMk id="4" creationId="{369C291E-FAD1-F164-4230-66F3BD413B51}"/>
          </ac:picMkLst>
        </pc:picChg>
      </pc:sldChg>
      <pc:sldChg chg="addSp modSp mod setBg">
        <pc:chgData name="María de Lourdes Gabriela Cossío Deschamps" userId="6a3fa9ea-eb94-4fbd-8904-cd03722abb81" providerId="ADAL" clId="{FC7183F9-0B86-4A5A-80FD-048A7E6A6F7A}" dt="2026-03-30T02:57:30.760" v="577" actId="1076"/>
        <pc:sldMkLst>
          <pc:docMk/>
          <pc:sldMk cId="0" sldId="287"/>
        </pc:sldMkLst>
        <pc:spChg chg="mod">
          <ac:chgData name="María de Lourdes Gabriela Cossío Deschamps" userId="6a3fa9ea-eb94-4fbd-8904-cd03722abb81" providerId="ADAL" clId="{FC7183F9-0B86-4A5A-80FD-048A7E6A6F7A}" dt="2026-03-30T02:57:04.463" v="572" actId="14100"/>
          <ac:spMkLst>
            <pc:docMk/>
            <pc:sldMk cId="0" sldId="287"/>
            <ac:spMk id="2" creationId="{00000000-0000-0000-0000-000000000000}"/>
          </ac:spMkLst>
        </pc:spChg>
        <pc:spChg chg="mod">
          <ac:chgData name="María de Lourdes Gabriela Cossío Deschamps" userId="6a3fa9ea-eb94-4fbd-8904-cd03722abb81" providerId="ADAL" clId="{FC7183F9-0B86-4A5A-80FD-048A7E6A6F7A}" dt="2026-03-30T02:57:30.760" v="577" actId="1076"/>
          <ac:spMkLst>
            <pc:docMk/>
            <pc:sldMk cId="0" sldId="287"/>
            <ac:spMk id="3" creationId="{00000000-0000-0000-0000-000000000000}"/>
          </ac:spMkLst>
        </pc:spChg>
        <pc:spChg chg="add">
          <ac:chgData name="María de Lourdes Gabriela Cossío Deschamps" userId="6a3fa9ea-eb94-4fbd-8904-cd03722abb81" providerId="ADAL" clId="{FC7183F9-0B86-4A5A-80FD-048A7E6A6F7A}" dt="2026-03-30T02:56:47.442" v="570" actId="26606"/>
          <ac:spMkLst>
            <pc:docMk/>
            <pc:sldMk cId="0" sldId="287"/>
            <ac:spMk id="9" creationId="{907EF6B7-1338-4443-8C46-6A318D952DFD}"/>
          </ac:spMkLst>
        </pc:spChg>
        <pc:spChg chg="add">
          <ac:chgData name="María de Lourdes Gabriela Cossío Deschamps" userId="6a3fa9ea-eb94-4fbd-8904-cd03722abb81" providerId="ADAL" clId="{FC7183F9-0B86-4A5A-80FD-048A7E6A6F7A}" dt="2026-03-30T02:56:47.442" v="570" actId="26606"/>
          <ac:spMkLst>
            <pc:docMk/>
            <pc:sldMk cId="0" sldId="287"/>
            <ac:spMk id="11" creationId="{DAAE4CDD-124C-4DCF-9584-B6033B545DD5}"/>
          </ac:spMkLst>
        </pc:spChg>
        <pc:spChg chg="add">
          <ac:chgData name="María de Lourdes Gabriela Cossío Deschamps" userId="6a3fa9ea-eb94-4fbd-8904-cd03722abb81" providerId="ADAL" clId="{FC7183F9-0B86-4A5A-80FD-048A7E6A6F7A}" dt="2026-03-30T02:56:47.442" v="570" actId="26606"/>
          <ac:spMkLst>
            <pc:docMk/>
            <pc:sldMk cId="0" sldId="287"/>
            <ac:spMk id="13" creationId="{081E4A58-353D-44AE-B2FC-2A74E2E400F7}"/>
          </ac:spMkLst>
        </pc:spChg>
        <pc:picChg chg="add mod">
          <ac:chgData name="María de Lourdes Gabriela Cossío Deschamps" userId="6a3fa9ea-eb94-4fbd-8904-cd03722abb81" providerId="ADAL" clId="{FC7183F9-0B86-4A5A-80FD-048A7E6A6F7A}" dt="2026-03-30T02:56:41.029" v="569"/>
          <ac:picMkLst>
            <pc:docMk/>
            <pc:sldMk cId="0" sldId="287"/>
            <ac:picMk id="4" creationId="{F321D6C2-78A6-1158-0225-D99F05E9DECF}"/>
          </ac:picMkLst>
        </pc:picChg>
      </pc:sldChg>
      <pc:sldChg chg="addSp modSp mod setBg">
        <pc:chgData name="María de Lourdes Gabriela Cossío Deschamps" userId="6a3fa9ea-eb94-4fbd-8904-cd03722abb81" providerId="ADAL" clId="{FC7183F9-0B86-4A5A-80FD-048A7E6A6F7A}" dt="2026-03-30T02:59:43.763" v="616" actId="1076"/>
        <pc:sldMkLst>
          <pc:docMk/>
          <pc:sldMk cId="0" sldId="288"/>
        </pc:sldMkLst>
        <pc:spChg chg="mod">
          <ac:chgData name="María de Lourdes Gabriela Cossío Deschamps" userId="6a3fa9ea-eb94-4fbd-8904-cd03722abb81" providerId="ADAL" clId="{FC7183F9-0B86-4A5A-80FD-048A7E6A6F7A}" dt="2026-03-30T02:59:00.880" v="593" actId="26606"/>
          <ac:spMkLst>
            <pc:docMk/>
            <pc:sldMk cId="0" sldId="288"/>
            <ac:spMk id="2" creationId="{00000000-0000-0000-0000-000000000000}"/>
          </ac:spMkLst>
        </pc:spChg>
        <pc:spChg chg="mod">
          <ac:chgData name="María de Lourdes Gabriela Cossío Deschamps" userId="6a3fa9ea-eb94-4fbd-8904-cd03722abb81" providerId="ADAL" clId="{FC7183F9-0B86-4A5A-80FD-048A7E6A6F7A}" dt="2026-03-30T02:59:43.763" v="616" actId="1076"/>
          <ac:spMkLst>
            <pc:docMk/>
            <pc:sldMk cId="0" sldId="288"/>
            <ac:spMk id="3" creationId="{00000000-0000-0000-0000-000000000000}"/>
          </ac:spMkLst>
        </pc:spChg>
        <pc:spChg chg="add">
          <ac:chgData name="María de Lourdes Gabriela Cossío Deschamps" userId="6a3fa9ea-eb94-4fbd-8904-cd03722abb81" providerId="ADAL" clId="{FC7183F9-0B86-4A5A-80FD-048A7E6A6F7A}" dt="2026-03-30T02:59:00.880" v="593" actId="26606"/>
          <ac:spMkLst>
            <pc:docMk/>
            <pc:sldMk cId="0" sldId="288"/>
            <ac:spMk id="9" creationId="{777A147A-9ED8-46B4-8660-1B3C2AA880B5}"/>
          </ac:spMkLst>
        </pc:spChg>
        <pc:spChg chg="add">
          <ac:chgData name="María de Lourdes Gabriela Cossío Deschamps" userId="6a3fa9ea-eb94-4fbd-8904-cd03722abb81" providerId="ADAL" clId="{FC7183F9-0B86-4A5A-80FD-048A7E6A6F7A}" dt="2026-03-30T02:59:00.880" v="593" actId="26606"/>
          <ac:spMkLst>
            <pc:docMk/>
            <pc:sldMk cId="0" sldId="288"/>
            <ac:spMk id="11" creationId="{5D6C15A0-C087-4593-8414-2B4EC1CDC3DE}"/>
          </ac:spMkLst>
        </pc:spChg>
        <pc:picChg chg="add mod">
          <ac:chgData name="María de Lourdes Gabriela Cossío Deschamps" userId="6a3fa9ea-eb94-4fbd-8904-cd03722abb81" providerId="ADAL" clId="{FC7183F9-0B86-4A5A-80FD-048A7E6A6F7A}" dt="2026-03-30T02:58:52.306" v="592"/>
          <ac:picMkLst>
            <pc:docMk/>
            <pc:sldMk cId="0" sldId="288"/>
            <ac:picMk id="4" creationId="{91B1CF80-3849-45C9-80DC-2E54FB095219}"/>
          </ac:picMkLst>
        </pc:picChg>
      </pc:sldChg>
      <pc:sldChg chg="addSp delSp modSp mod">
        <pc:chgData name="María de Lourdes Gabriela Cossío Deschamps" userId="6a3fa9ea-eb94-4fbd-8904-cd03722abb81" providerId="ADAL" clId="{FC7183F9-0B86-4A5A-80FD-048A7E6A6F7A}" dt="2026-03-30T01:53:17.979" v="70" actId="1076"/>
        <pc:sldMkLst>
          <pc:docMk/>
          <pc:sldMk cId="3173764885" sldId="289"/>
        </pc:sldMkLst>
        <pc:spChg chg="del">
          <ac:chgData name="María de Lourdes Gabriela Cossío Deschamps" userId="6a3fa9ea-eb94-4fbd-8904-cd03722abb81" providerId="ADAL" clId="{FC7183F9-0B86-4A5A-80FD-048A7E6A6F7A}" dt="2026-03-30T01:52:52.011" v="67" actId="478"/>
          <ac:spMkLst>
            <pc:docMk/>
            <pc:sldMk cId="3173764885" sldId="289"/>
            <ac:spMk id="2" creationId="{EEC4CDA1-0203-B69F-5F4E-2716C746E7E5}"/>
          </ac:spMkLst>
        </pc:spChg>
        <pc:spChg chg="mod">
          <ac:chgData name="María de Lourdes Gabriela Cossío Deschamps" userId="6a3fa9ea-eb94-4fbd-8904-cd03722abb81" providerId="ADAL" clId="{FC7183F9-0B86-4A5A-80FD-048A7E6A6F7A}" dt="2026-03-30T01:53:17.979" v="70" actId="1076"/>
          <ac:spMkLst>
            <pc:docMk/>
            <pc:sldMk cId="3173764885" sldId="289"/>
            <ac:spMk id="3" creationId="{05DFFA1C-C032-BBB5-2DA8-A34D46D17E19}"/>
          </ac:spMkLst>
        </pc:spChg>
        <pc:picChg chg="add mod">
          <ac:chgData name="María de Lourdes Gabriela Cossío Deschamps" userId="6a3fa9ea-eb94-4fbd-8904-cd03722abb81" providerId="ADAL" clId="{FC7183F9-0B86-4A5A-80FD-048A7E6A6F7A}" dt="2026-03-30T01:52:57.372" v="68"/>
          <ac:picMkLst>
            <pc:docMk/>
            <pc:sldMk cId="3173764885" sldId="289"/>
            <ac:picMk id="4" creationId="{D8C35CBE-2EAE-EE49-2341-6A44BE08D3C3}"/>
          </ac:picMkLst>
        </pc:picChg>
      </pc:sldChg>
      <pc:sldChg chg="addSp modSp mod">
        <pc:chgData name="María de Lourdes Gabriela Cossío Deschamps" userId="6a3fa9ea-eb94-4fbd-8904-cd03722abb81" providerId="ADAL" clId="{FC7183F9-0B86-4A5A-80FD-048A7E6A6F7A}" dt="2026-03-30T01:54:06.333" v="81" actId="20577"/>
        <pc:sldMkLst>
          <pc:docMk/>
          <pc:sldMk cId="546698435" sldId="290"/>
        </pc:sldMkLst>
        <pc:spChg chg="mod">
          <ac:chgData name="María de Lourdes Gabriela Cossío Deschamps" userId="6a3fa9ea-eb94-4fbd-8904-cd03722abb81" providerId="ADAL" clId="{FC7183F9-0B86-4A5A-80FD-048A7E6A6F7A}" dt="2026-03-30T01:54:06.333" v="81" actId="20577"/>
          <ac:spMkLst>
            <pc:docMk/>
            <pc:sldMk cId="546698435" sldId="290"/>
            <ac:spMk id="3" creationId="{3089D8EB-B0F3-CB49-357F-417174D595B5}"/>
          </ac:spMkLst>
        </pc:spChg>
        <pc:picChg chg="add mod">
          <ac:chgData name="María de Lourdes Gabriela Cossío Deschamps" userId="6a3fa9ea-eb94-4fbd-8904-cd03722abb81" providerId="ADAL" clId="{FC7183F9-0B86-4A5A-80FD-048A7E6A6F7A}" dt="2026-03-30T01:53:30.994" v="72"/>
          <ac:picMkLst>
            <pc:docMk/>
            <pc:sldMk cId="546698435" sldId="290"/>
            <ac:picMk id="2" creationId="{0315972B-DD48-E891-AFC6-3AA37C44049E}"/>
          </ac:picMkLst>
        </pc:picChg>
      </pc:sldChg>
      <pc:sldChg chg="addSp modSp mod">
        <pc:chgData name="María de Lourdes Gabriela Cossío Deschamps" userId="6a3fa9ea-eb94-4fbd-8904-cd03722abb81" providerId="ADAL" clId="{FC7183F9-0B86-4A5A-80FD-048A7E6A6F7A}" dt="2026-03-30T01:55:02.370" v="88"/>
        <pc:sldMkLst>
          <pc:docMk/>
          <pc:sldMk cId="706022843" sldId="291"/>
        </pc:sldMkLst>
        <pc:spChg chg="mod">
          <ac:chgData name="María de Lourdes Gabriela Cossío Deschamps" userId="6a3fa9ea-eb94-4fbd-8904-cd03722abb81" providerId="ADAL" clId="{FC7183F9-0B86-4A5A-80FD-048A7E6A6F7A}" dt="2026-03-30T01:54:55.697" v="87" actId="1076"/>
          <ac:spMkLst>
            <pc:docMk/>
            <pc:sldMk cId="706022843" sldId="291"/>
            <ac:spMk id="3" creationId="{E1E80B74-082A-4FD1-C0BB-07394D59901C}"/>
          </ac:spMkLst>
        </pc:spChg>
        <pc:picChg chg="add mod">
          <ac:chgData name="María de Lourdes Gabriela Cossío Deschamps" userId="6a3fa9ea-eb94-4fbd-8904-cd03722abb81" providerId="ADAL" clId="{FC7183F9-0B86-4A5A-80FD-048A7E6A6F7A}" dt="2026-03-30T01:55:02.370" v="88"/>
          <ac:picMkLst>
            <pc:docMk/>
            <pc:sldMk cId="706022843" sldId="291"/>
            <ac:picMk id="2" creationId="{7A677FE3-6861-6D5B-E03E-098D6B6B14F4}"/>
          </ac:picMkLst>
        </pc:picChg>
      </pc:sldChg>
      <pc:sldChg chg="addSp delSp modSp mod">
        <pc:chgData name="María de Lourdes Gabriela Cossío Deschamps" userId="6a3fa9ea-eb94-4fbd-8904-cd03722abb81" providerId="ADAL" clId="{FC7183F9-0B86-4A5A-80FD-048A7E6A6F7A}" dt="2026-03-30T01:52:40.629" v="66" actId="1076"/>
        <pc:sldMkLst>
          <pc:docMk/>
          <pc:sldMk cId="1964272226" sldId="292"/>
        </pc:sldMkLst>
        <pc:spChg chg="del">
          <ac:chgData name="María de Lourdes Gabriela Cossío Deschamps" userId="6a3fa9ea-eb94-4fbd-8904-cd03722abb81" providerId="ADAL" clId="{FC7183F9-0B86-4A5A-80FD-048A7E6A6F7A}" dt="2026-03-30T01:52:11.082" v="33" actId="478"/>
          <ac:spMkLst>
            <pc:docMk/>
            <pc:sldMk cId="1964272226" sldId="292"/>
            <ac:spMk id="2" creationId="{E60F69CB-9F80-C1FE-EEE9-C33E85CAF9DA}"/>
          </ac:spMkLst>
        </pc:spChg>
        <pc:spChg chg="mod">
          <ac:chgData name="María de Lourdes Gabriela Cossío Deschamps" userId="6a3fa9ea-eb94-4fbd-8904-cd03722abb81" providerId="ADAL" clId="{FC7183F9-0B86-4A5A-80FD-048A7E6A6F7A}" dt="2026-03-30T01:52:40.629" v="66" actId="1076"/>
          <ac:spMkLst>
            <pc:docMk/>
            <pc:sldMk cId="1964272226" sldId="292"/>
            <ac:spMk id="3" creationId="{F40E56B4-84B3-89B8-6A80-4E7D0FB01241}"/>
          </ac:spMkLst>
        </pc:spChg>
        <pc:picChg chg="add mod">
          <ac:chgData name="María de Lourdes Gabriela Cossío Deschamps" userId="6a3fa9ea-eb94-4fbd-8904-cd03722abb81" providerId="ADAL" clId="{FC7183F9-0B86-4A5A-80FD-048A7E6A6F7A}" dt="2026-03-30T01:52:00.743" v="32"/>
          <ac:picMkLst>
            <pc:docMk/>
            <pc:sldMk cId="1964272226" sldId="292"/>
            <ac:picMk id="4" creationId="{253FC3E3-A2D0-270A-4489-529D9722E244}"/>
          </ac:picMkLst>
        </pc:picChg>
      </pc:sldChg>
      <pc:sldChg chg="addSp modSp mod">
        <pc:chgData name="María de Lourdes Gabriela Cossío Deschamps" userId="6a3fa9ea-eb94-4fbd-8904-cd03722abb81" providerId="ADAL" clId="{FC7183F9-0B86-4A5A-80FD-048A7E6A6F7A}" dt="2026-03-30T01:54:39.124" v="85"/>
        <pc:sldMkLst>
          <pc:docMk/>
          <pc:sldMk cId="860696419" sldId="293"/>
        </pc:sldMkLst>
        <pc:spChg chg="mod">
          <ac:chgData name="María de Lourdes Gabriela Cossío Deschamps" userId="6a3fa9ea-eb94-4fbd-8904-cd03722abb81" providerId="ADAL" clId="{FC7183F9-0B86-4A5A-80FD-048A7E6A6F7A}" dt="2026-03-30T01:54:33.268" v="84" actId="1076"/>
          <ac:spMkLst>
            <pc:docMk/>
            <pc:sldMk cId="860696419" sldId="293"/>
            <ac:spMk id="3" creationId="{F768D58D-684E-E7A7-7A28-7351207E659D}"/>
          </ac:spMkLst>
        </pc:spChg>
        <pc:picChg chg="add mod">
          <ac:chgData name="María de Lourdes Gabriela Cossío Deschamps" userId="6a3fa9ea-eb94-4fbd-8904-cd03722abb81" providerId="ADAL" clId="{FC7183F9-0B86-4A5A-80FD-048A7E6A6F7A}" dt="2026-03-30T01:54:39.124" v="85"/>
          <ac:picMkLst>
            <pc:docMk/>
            <pc:sldMk cId="860696419" sldId="293"/>
            <ac:picMk id="2" creationId="{C450DEC8-1BD1-4B71-6AA5-B34985555991}"/>
          </ac:picMkLst>
        </pc:picChg>
      </pc:sldChg>
      <pc:sldChg chg="addSp modSp mod">
        <pc:chgData name="María de Lourdes Gabriela Cossío Deschamps" userId="6a3fa9ea-eb94-4fbd-8904-cd03722abb81" providerId="ADAL" clId="{FC7183F9-0B86-4A5A-80FD-048A7E6A6F7A}" dt="2026-03-30T01:55:54.067" v="112"/>
        <pc:sldMkLst>
          <pc:docMk/>
          <pc:sldMk cId="462535360" sldId="294"/>
        </pc:sldMkLst>
        <pc:spChg chg="mod">
          <ac:chgData name="María de Lourdes Gabriela Cossío Deschamps" userId="6a3fa9ea-eb94-4fbd-8904-cd03722abb81" providerId="ADAL" clId="{FC7183F9-0B86-4A5A-80FD-048A7E6A6F7A}" dt="2026-03-30T01:55:49.937" v="111" actId="1076"/>
          <ac:spMkLst>
            <pc:docMk/>
            <pc:sldMk cId="462535360" sldId="294"/>
            <ac:spMk id="3" creationId="{E44C4EF5-4E87-B869-7233-0047AAE6B5DE}"/>
          </ac:spMkLst>
        </pc:spChg>
        <pc:picChg chg="add mod">
          <ac:chgData name="María de Lourdes Gabriela Cossío Deschamps" userId="6a3fa9ea-eb94-4fbd-8904-cd03722abb81" providerId="ADAL" clId="{FC7183F9-0B86-4A5A-80FD-048A7E6A6F7A}" dt="2026-03-30T01:55:54.067" v="112"/>
          <ac:picMkLst>
            <pc:docMk/>
            <pc:sldMk cId="462535360" sldId="294"/>
            <ac:picMk id="2" creationId="{B967828D-DF68-8D49-D226-F9EC13F6B1B4}"/>
          </ac:picMkLst>
        </pc:picChg>
      </pc:sldChg>
      <pc:sldChg chg="addSp modSp mod setBg">
        <pc:chgData name="María de Lourdes Gabriela Cossío Deschamps" userId="6a3fa9ea-eb94-4fbd-8904-cd03722abb81" providerId="ADAL" clId="{FC7183F9-0B86-4A5A-80FD-048A7E6A6F7A}" dt="2026-03-30T01:57:29.832" v="123" actId="123"/>
        <pc:sldMkLst>
          <pc:docMk/>
          <pc:sldMk cId="2002118838" sldId="295"/>
        </pc:sldMkLst>
        <pc:spChg chg="mod">
          <ac:chgData name="María de Lourdes Gabriela Cossío Deschamps" userId="6a3fa9ea-eb94-4fbd-8904-cd03722abb81" providerId="ADAL" clId="{FC7183F9-0B86-4A5A-80FD-048A7E6A6F7A}" dt="2026-03-30T01:57:29.832" v="123" actId="123"/>
          <ac:spMkLst>
            <pc:docMk/>
            <pc:sldMk cId="2002118838" sldId="295"/>
            <ac:spMk id="3" creationId="{4A3EF7B5-BE9D-B49C-F8D1-47D608969F73}"/>
          </ac:spMkLst>
        </pc:spChg>
        <pc:spChg chg="add">
          <ac:chgData name="María de Lourdes Gabriela Cossío Deschamps" userId="6a3fa9ea-eb94-4fbd-8904-cd03722abb81" providerId="ADAL" clId="{FC7183F9-0B86-4A5A-80FD-048A7E6A6F7A}" dt="2026-03-30T01:57:16.928" v="121" actId="26606"/>
          <ac:spMkLst>
            <pc:docMk/>
            <pc:sldMk cId="2002118838" sldId="295"/>
            <ac:spMk id="8" creationId="{1BB867FF-FC45-48F7-8104-F89BE54909F1}"/>
          </ac:spMkLst>
        </pc:spChg>
        <pc:spChg chg="add">
          <ac:chgData name="María de Lourdes Gabriela Cossío Deschamps" userId="6a3fa9ea-eb94-4fbd-8904-cd03722abb81" providerId="ADAL" clId="{FC7183F9-0B86-4A5A-80FD-048A7E6A6F7A}" dt="2026-03-30T01:57:16.928" v="121" actId="26606"/>
          <ac:spMkLst>
            <pc:docMk/>
            <pc:sldMk cId="2002118838" sldId="295"/>
            <ac:spMk id="10" creationId="{8BB56887-D0D5-4F0C-9E19-7247EB83C8B7}"/>
          </ac:spMkLst>
        </pc:spChg>
        <pc:spChg chg="add">
          <ac:chgData name="María de Lourdes Gabriela Cossío Deschamps" userId="6a3fa9ea-eb94-4fbd-8904-cd03722abb81" providerId="ADAL" clId="{FC7183F9-0B86-4A5A-80FD-048A7E6A6F7A}" dt="2026-03-30T01:57:16.928" v="121" actId="26606"/>
          <ac:spMkLst>
            <pc:docMk/>
            <pc:sldMk cId="2002118838" sldId="295"/>
            <ac:spMk id="12" creationId="{081E4A58-353D-44AE-B2FC-2A74E2E400F7}"/>
          </ac:spMkLst>
        </pc:spChg>
        <pc:picChg chg="add mod">
          <ac:chgData name="María de Lourdes Gabriela Cossío Deschamps" userId="6a3fa9ea-eb94-4fbd-8904-cd03722abb81" providerId="ADAL" clId="{FC7183F9-0B86-4A5A-80FD-048A7E6A6F7A}" dt="2026-03-30T01:57:08.652" v="120"/>
          <ac:picMkLst>
            <pc:docMk/>
            <pc:sldMk cId="2002118838" sldId="295"/>
            <ac:picMk id="2" creationId="{C97B5BFC-CA7E-6932-AFEA-71E1D6A3EBAE}"/>
          </ac:picMkLst>
        </pc:picChg>
      </pc:sldChg>
      <pc:sldChg chg="addSp delSp modSp mod setBg">
        <pc:chgData name="María de Lourdes Gabriela Cossío Deschamps" userId="6a3fa9ea-eb94-4fbd-8904-cd03722abb81" providerId="ADAL" clId="{FC7183F9-0B86-4A5A-80FD-048A7E6A6F7A}" dt="2026-03-30T01:59:12.359" v="139" actId="123"/>
        <pc:sldMkLst>
          <pc:docMk/>
          <pc:sldMk cId="2228897814" sldId="296"/>
        </pc:sldMkLst>
        <pc:spChg chg="del">
          <ac:chgData name="María de Lourdes Gabriela Cossío Deschamps" userId="6a3fa9ea-eb94-4fbd-8904-cd03722abb81" providerId="ADAL" clId="{FC7183F9-0B86-4A5A-80FD-048A7E6A6F7A}" dt="2026-03-30T01:58:48.721" v="134" actId="478"/>
          <ac:spMkLst>
            <pc:docMk/>
            <pc:sldMk cId="2228897814" sldId="296"/>
            <ac:spMk id="2" creationId="{63CEE1F3-E7BE-5C10-E117-A9F5505D97DF}"/>
          </ac:spMkLst>
        </pc:spChg>
        <pc:spChg chg="mod">
          <ac:chgData name="María de Lourdes Gabriela Cossío Deschamps" userId="6a3fa9ea-eb94-4fbd-8904-cd03722abb81" providerId="ADAL" clId="{FC7183F9-0B86-4A5A-80FD-048A7E6A6F7A}" dt="2026-03-30T01:59:12.359" v="139" actId="123"/>
          <ac:spMkLst>
            <pc:docMk/>
            <pc:sldMk cId="2228897814" sldId="296"/>
            <ac:spMk id="3" creationId="{37436253-6925-5B6E-3EAC-1D9B79E2F2C6}"/>
          </ac:spMkLst>
        </pc:spChg>
        <pc:spChg chg="add">
          <ac:chgData name="María de Lourdes Gabriela Cossío Deschamps" userId="6a3fa9ea-eb94-4fbd-8904-cd03722abb81" providerId="ADAL" clId="{FC7183F9-0B86-4A5A-80FD-048A7E6A6F7A}" dt="2026-03-30T01:59:01.992" v="137" actId="26606"/>
          <ac:spMkLst>
            <pc:docMk/>
            <pc:sldMk cId="2228897814" sldId="296"/>
            <ac:spMk id="9" creationId="{1BB867FF-FC45-48F7-8104-F89BE54909F1}"/>
          </ac:spMkLst>
        </pc:spChg>
        <pc:spChg chg="add">
          <ac:chgData name="María de Lourdes Gabriela Cossío Deschamps" userId="6a3fa9ea-eb94-4fbd-8904-cd03722abb81" providerId="ADAL" clId="{FC7183F9-0B86-4A5A-80FD-048A7E6A6F7A}" dt="2026-03-30T01:59:01.992" v="137" actId="26606"/>
          <ac:spMkLst>
            <pc:docMk/>
            <pc:sldMk cId="2228897814" sldId="296"/>
            <ac:spMk id="11" creationId="{8BB56887-D0D5-4F0C-9E19-7247EB83C8B7}"/>
          </ac:spMkLst>
        </pc:spChg>
        <pc:spChg chg="add">
          <ac:chgData name="María de Lourdes Gabriela Cossío Deschamps" userId="6a3fa9ea-eb94-4fbd-8904-cd03722abb81" providerId="ADAL" clId="{FC7183F9-0B86-4A5A-80FD-048A7E6A6F7A}" dt="2026-03-30T01:59:01.992" v="137" actId="26606"/>
          <ac:spMkLst>
            <pc:docMk/>
            <pc:sldMk cId="2228897814" sldId="296"/>
            <ac:spMk id="13" creationId="{081E4A58-353D-44AE-B2FC-2A74E2E400F7}"/>
          </ac:spMkLst>
        </pc:spChg>
        <pc:picChg chg="add mod">
          <ac:chgData name="María de Lourdes Gabriela Cossío Deschamps" userId="6a3fa9ea-eb94-4fbd-8904-cd03722abb81" providerId="ADAL" clId="{FC7183F9-0B86-4A5A-80FD-048A7E6A6F7A}" dt="2026-03-30T01:58:57.734" v="136"/>
          <ac:picMkLst>
            <pc:docMk/>
            <pc:sldMk cId="2228897814" sldId="296"/>
            <ac:picMk id="4" creationId="{11957D73-EA9C-95FD-E0D5-6D5BAA3D08C6}"/>
          </ac:picMkLst>
        </pc:picChg>
      </pc:sldChg>
      <pc:sldChg chg="addSp delSp modSp mod setBg">
        <pc:chgData name="María de Lourdes Gabriela Cossío Deschamps" userId="6a3fa9ea-eb94-4fbd-8904-cd03722abb81" providerId="ADAL" clId="{FC7183F9-0B86-4A5A-80FD-048A7E6A6F7A}" dt="2026-03-30T02:00:01.816" v="148" actId="1076"/>
        <pc:sldMkLst>
          <pc:docMk/>
          <pc:sldMk cId="3463684958" sldId="297"/>
        </pc:sldMkLst>
        <pc:spChg chg="del">
          <ac:chgData name="María de Lourdes Gabriela Cossío Deschamps" userId="6a3fa9ea-eb94-4fbd-8904-cd03722abb81" providerId="ADAL" clId="{FC7183F9-0B86-4A5A-80FD-048A7E6A6F7A}" dt="2026-03-30T01:59:19.509" v="140" actId="478"/>
          <ac:spMkLst>
            <pc:docMk/>
            <pc:sldMk cId="3463684958" sldId="297"/>
            <ac:spMk id="2" creationId="{8267909F-16B1-5FAC-F04B-69319621B3F4}"/>
          </ac:spMkLst>
        </pc:spChg>
        <pc:spChg chg="mod">
          <ac:chgData name="María de Lourdes Gabriela Cossío Deschamps" userId="6a3fa9ea-eb94-4fbd-8904-cd03722abb81" providerId="ADAL" clId="{FC7183F9-0B86-4A5A-80FD-048A7E6A6F7A}" dt="2026-03-30T02:00:01.816" v="148" actId="1076"/>
          <ac:spMkLst>
            <pc:docMk/>
            <pc:sldMk cId="3463684958" sldId="297"/>
            <ac:spMk id="3" creationId="{F677DCA6-1E6D-8E44-F752-B0DBCB40E9B6}"/>
          </ac:spMkLst>
        </pc:spChg>
        <pc:spChg chg="add">
          <ac:chgData name="María de Lourdes Gabriela Cossío Deschamps" userId="6a3fa9ea-eb94-4fbd-8904-cd03722abb81" providerId="ADAL" clId="{FC7183F9-0B86-4A5A-80FD-048A7E6A6F7A}" dt="2026-03-30T01:59:27.683" v="142" actId="26606"/>
          <ac:spMkLst>
            <pc:docMk/>
            <pc:sldMk cId="3463684958" sldId="297"/>
            <ac:spMk id="9" creationId="{1BB867FF-FC45-48F7-8104-F89BE54909F1}"/>
          </ac:spMkLst>
        </pc:spChg>
        <pc:spChg chg="add">
          <ac:chgData name="María de Lourdes Gabriela Cossío Deschamps" userId="6a3fa9ea-eb94-4fbd-8904-cd03722abb81" providerId="ADAL" clId="{FC7183F9-0B86-4A5A-80FD-048A7E6A6F7A}" dt="2026-03-30T01:59:27.683" v="142" actId="26606"/>
          <ac:spMkLst>
            <pc:docMk/>
            <pc:sldMk cId="3463684958" sldId="297"/>
            <ac:spMk id="11" creationId="{8BB56887-D0D5-4F0C-9E19-7247EB83C8B7}"/>
          </ac:spMkLst>
        </pc:spChg>
        <pc:spChg chg="add">
          <ac:chgData name="María de Lourdes Gabriela Cossío Deschamps" userId="6a3fa9ea-eb94-4fbd-8904-cd03722abb81" providerId="ADAL" clId="{FC7183F9-0B86-4A5A-80FD-048A7E6A6F7A}" dt="2026-03-30T01:59:27.683" v="142" actId="26606"/>
          <ac:spMkLst>
            <pc:docMk/>
            <pc:sldMk cId="3463684958" sldId="297"/>
            <ac:spMk id="13" creationId="{081E4A58-353D-44AE-B2FC-2A74E2E400F7}"/>
          </ac:spMkLst>
        </pc:spChg>
        <pc:picChg chg="add mod">
          <ac:chgData name="María de Lourdes Gabriela Cossío Deschamps" userId="6a3fa9ea-eb94-4fbd-8904-cd03722abb81" providerId="ADAL" clId="{FC7183F9-0B86-4A5A-80FD-048A7E6A6F7A}" dt="2026-03-30T01:59:25.767" v="141"/>
          <ac:picMkLst>
            <pc:docMk/>
            <pc:sldMk cId="3463684958" sldId="297"/>
            <ac:picMk id="4" creationId="{F35BF167-7E04-A713-00B9-AE953F64A13F}"/>
          </ac:picMkLst>
        </pc:picChg>
      </pc:sldChg>
      <pc:sldChg chg="addSp delSp modSp mod setBg">
        <pc:chgData name="María de Lourdes Gabriela Cossío Deschamps" userId="6a3fa9ea-eb94-4fbd-8904-cd03722abb81" providerId="ADAL" clId="{FC7183F9-0B86-4A5A-80FD-048A7E6A6F7A}" dt="2026-03-30T02:00:31.374" v="154" actId="123"/>
        <pc:sldMkLst>
          <pc:docMk/>
          <pc:sldMk cId="1280468439" sldId="298"/>
        </pc:sldMkLst>
        <pc:spChg chg="del">
          <ac:chgData name="María de Lourdes Gabriela Cossío Deschamps" userId="6a3fa9ea-eb94-4fbd-8904-cd03722abb81" providerId="ADAL" clId="{FC7183F9-0B86-4A5A-80FD-048A7E6A6F7A}" dt="2026-03-30T02:00:12.374" v="150" actId="478"/>
          <ac:spMkLst>
            <pc:docMk/>
            <pc:sldMk cId="1280468439" sldId="298"/>
            <ac:spMk id="2" creationId="{42C5BDA9-47C7-5175-242A-506FE83F4FFC}"/>
          </ac:spMkLst>
        </pc:spChg>
        <pc:spChg chg="mod">
          <ac:chgData name="María de Lourdes Gabriela Cossío Deschamps" userId="6a3fa9ea-eb94-4fbd-8904-cd03722abb81" providerId="ADAL" clId="{FC7183F9-0B86-4A5A-80FD-048A7E6A6F7A}" dt="2026-03-30T02:00:31.374" v="154" actId="123"/>
          <ac:spMkLst>
            <pc:docMk/>
            <pc:sldMk cId="1280468439" sldId="298"/>
            <ac:spMk id="3" creationId="{649746B6-1137-6FDE-89CB-13B3BA81CF0C}"/>
          </ac:spMkLst>
        </pc:spChg>
        <pc:spChg chg="add">
          <ac:chgData name="María de Lourdes Gabriela Cossío Deschamps" userId="6a3fa9ea-eb94-4fbd-8904-cd03722abb81" providerId="ADAL" clId="{FC7183F9-0B86-4A5A-80FD-048A7E6A6F7A}" dt="2026-03-30T02:00:19.666" v="152" actId="26606"/>
          <ac:spMkLst>
            <pc:docMk/>
            <pc:sldMk cId="1280468439" sldId="298"/>
            <ac:spMk id="9" creationId="{1BB867FF-FC45-48F7-8104-F89BE54909F1}"/>
          </ac:spMkLst>
        </pc:spChg>
        <pc:spChg chg="add">
          <ac:chgData name="María de Lourdes Gabriela Cossío Deschamps" userId="6a3fa9ea-eb94-4fbd-8904-cd03722abb81" providerId="ADAL" clId="{FC7183F9-0B86-4A5A-80FD-048A7E6A6F7A}" dt="2026-03-30T02:00:19.666" v="152" actId="26606"/>
          <ac:spMkLst>
            <pc:docMk/>
            <pc:sldMk cId="1280468439" sldId="298"/>
            <ac:spMk id="11" creationId="{8BB56887-D0D5-4F0C-9E19-7247EB83C8B7}"/>
          </ac:spMkLst>
        </pc:spChg>
        <pc:spChg chg="add">
          <ac:chgData name="María de Lourdes Gabriela Cossío Deschamps" userId="6a3fa9ea-eb94-4fbd-8904-cd03722abb81" providerId="ADAL" clId="{FC7183F9-0B86-4A5A-80FD-048A7E6A6F7A}" dt="2026-03-30T02:00:19.666" v="152" actId="26606"/>
          <ac:spMkLst>
            <pc:docMk/>
            <pc:sldMk cId="1280468439" sldId="298"/>
            <ac:spMk id="13" creationId="{081E4A58-353D-44AE-B2FC-2A74E2E400F7}"/>
          </ac:spMkLst>
        </pc:spChg>
        <pc:picChg chg="add mod">
          <ac:chgData name="María de Lourdes Gabriela Cossío Deschamps" userId="6a3fa9ea-eb94-4fbd-8904-cd03722abb81" providerId="ADAL" clId="{FC7183F9-0B86-4A5A-80FD-048A7E6A6F7A}" dt="2026-03-30T02:00:15.775" v="151"/>
          <ac:picMkLst>
            <pc:docMk/>
            <pc:sldMk cId="1280468439" sldId="298"/>
            <ac:picMk id="4" creationId="{B1C96609-655A-96D5-7812-DBAD02D08EF2}"/>
          </ac:picMkLst>
        </pc:picChg>
      </pc:sldChg>
      <pc:sldChg chg="addSp delSp modSp mod setBg">
        <pc:chgData name="María de Lourdes Gabriela Cossío Deschamps" userId="6a3fa9ea-eb94-4fbd-8904-cd03722abb81" providerId="ADAL" clId="{FC7183F9-0B86-4A5A-80FD-048A7E6A6F7A}" dt="2026-03-30T02:01:02.750" v="161" actId="14100"/>
        <pc:sldMkLst>
          <pc:docMk/>
          <pc:sldMk cId="3743533342" sldId="299"/>
        </pc:sldMkLst>
        <pc:spChg chg="del">
          <ac:chgData name="María de Lourdes Gabriela Cossío Deschamps" userId="6a3fa9ea-eb94-4fbd-8904-cd03722abb81" providerId="ADAL" clId="{FC7183F9-0B86-4A5A-80FD-048A7E6A6F7A}" dt="2026-03-30T02:00:38.604" v="155" actId="478"/>
          <ac:spMkLst>
            <pc:docMk/>
            <pc:sldMk cId="3743533342" sldId="299"/>
            <ac:spMk id="2" creationId="{8C1BFCC2-E198-113C-02B1-E135A83E0F19}"/>
          </ac:spMkLst>
        </pc:spChg>
        <pc:spChg chg="mod">
          <ac:chgData name="María de Lourdes Gabriela Cossío Deschamps" userId="6a3fa9ea-eb94-4fbd-8904-cd03722abb81" providerId="ADAL" clId="{FC7183F9-0B86-4A5A-80FD-048A7E6A6F7A}" dt="2026-03-30T02:01:02.750" v="161" actId="14100"/>
          <ac:spMkLst>
            <pc:docMk/>
            <pc:sldMk cId="3743533342" sldId="299"/>
            <ac:spMk id="3" creationId="{A3D5DADB-DB93-62B8-58BD-09D679E19C52}"/>
          </ac:spMkLst>
        </pc:spChg>
        <pc:spChg chg="add">
          <ac:chgData name="María de Lourdes Gabriela Cossío Deschamps" userId="6a3fa9ea-eb94-4fbd-8904-cd03722abb81" providerId="ADAL" clId="{FC7183F9-0B86-4A5A-80FD-048A7E6A6F7A}" dt="2026-03-30T02:00:45.168" v="157" actId="26606"/>
          <ac:spMkLst>
            <pc:docMk/>
            <pc:sldMk cId="3743533342" sldId="299"/>
            <ac:spMk id="9" creationId="{1BB867FF-FC45-48F7-8104-F89BE54909F1}"/>
          </ac:spMkLst>
        </pc:spChg>
        <pc:spChg chg="add">
          <ac:chgData name="María de Lourdes Gabriela Cossío Deschamps" userId="6a3fa9ea-eb94-4fbd-8904-cd03722abb81" providerId="ADAL" clId="{FC7183F9-0B86-4A5A-80FD-048A7E6A6F7A}" dt="2026-03-30T02:00:45.168" v="157" actId="26606"/>
          <ac:spMkLst>
            <pc:docMk/>
            <pc:sldMk cId="3743533342" sldId="299"/>
            <ac:spMk id="11" creationId="{8BB56887-D0D5-4F0C-9E19-7247EB83C8B7}"/>
          </ac:spMkLst>
        </pc:spChg>
        <pc:spChg chg="add">
          <ac:chgData name="María de Lourdes Gabriela Cossío Deschamps" userId="6a3fa9ea-eb94-4fbd-8904-cd03722abb81" providerId="ADAL" clId="{FC7183F9-0B86-4A5A-80FD-048A7E6A6F7A}" dt="2026-03-30T02:00:45.168" v="157" actId="26606"/>
          <ac:spMkLst>
            <pc:docMk/>
            <pc:sldMk cId="3743533342" sldId="299"/>
            <ac:spMk id="13" creationId="{081E4A58-353D-44AE-B2FC-2A74E2E400F7}"/>
          </ac:spMkLst>
        </pc:spChg>
        <pc:picChg chg="add mod">
          <ac:chgData name="María de Lourdes Gabriela Cossío Deschamps" userId="6a3fa9ea-eb94-4fbd-8904-cd03722abb81" providerId="ADAL" clId="{FC7183F9-0B86-4A5A-80FD-048A7E6A6F7A}" dt="2026-03-30T02:00:43.156" v="156"/>
          <ac:picMkLst>
            <pc:docMk/>
            <pc:sldMk cId="3743533342" sldId="299"/>
            <ac:picMk id="4" creationId="{54B3B525-292D-A663-A1FB-C559B7BF222D}"/>
          </ac:picMkLst>
        </pc:picChg>
      </pc:sldChg>
      <pc:sldChg chg="addSp delSp modSp mod setBg">
        <pc:chgData name="María de Lourdes Gabriela Cossío Deschamps" userId="6a3fa9ea-eb94-4fbd-8904-cd03722abb81" providerId="ADAL" clId="{FC7183F9-0B86-4A5A-80FD-048A7E6A6F7A}" dt="2026-03-30T02:01:37.265" v="168" actId="20577"/>
        <pc:sldMkLst>
          <pc:docMk/>
          <pc:sldMk cId="24132704" sldId="300"/>
        </pc:sldMkLst>
        <pc:spChg chg="del">
          <ac:chgData name="María de Lourdes Gabriela Cossío Deschamps" userId="6a3fa9ea-eb94-4fbd-8904-cd03722abb81" providerId="ADAL" clId="{FC7183F9-0B86-4A5A-80FD-048A7E6A6F7A}" dt="2026-03-30T02:01:10.691" v="162" actId="478"/>
          <ac:spMkLst>
            <pc:docMk/>
            <pc:sldMk cId="24132704" sldId="300"/>
            <ac:spMk id="2" creationId="{A9764E43-6C87-7862-EF42-981BD810B961}"/>
          </ac:spMkLst>
        </pc:spChg>
        <pc:spChg chg="mod">
          <ac:chgData name="María de Lourdes Gabriela Cossío Deschamps" userId="6a3fa9ea-eb94-4fbd-8904-cd03722abb81" providerId="ADAL" clId="{FC7183F9-0B86-4A5A-80FD-048A7E6A6F7A}" dt="2026-03-30T02:01:37.265" v="168" actId="20577"/>
          <ac:spMkLst>
            <pc:docMk/>
            <pc:sldMk cId="24132704" sldId="300"/>
            <ac:spMk id="3" creationId="{CD8367EA-F788-C3CF-AC8E-B6AA2B55F92B}"/>
          </ac:spMkLst>
        </pc:spChg>
        <pc:spChg chg="add">
          <ac:chgData name="María de Lourdes Gabriela Cossío Deschamps" userId="6a3fa9ea-eb94-4fbd-8904-cd03722abb81" providerId="ADAL" clId="{FC7183F9-0B86-4A5A-80FD-048A7E6A6F7A}" dt="2026-03-30T02:01:20.051" v="164" actId="26606"/>
          <ac:spMkLst>
            <pc:docMk/>
            <pc:sldMk cId="24132704" sldId="300"/>
            <ac:spMk id="9" creationId="{1BB867FF-FC45-48F7-8104-F89BE54909F1}"/>
          </ac:spMkLst>
        </pc:spChg>
        <pc:spChg chg="add">
          <ac:chgData name="María de Lourdes Gabriela Cossío Deschamps" userId="6a3fa9ea-eb94-4fbd-8904-cd03722abb81" providerId="ADAL" clId="{FC7183F9-0B86-4A5A-80FD-048A7E6A6F7A}" dt="2026-03-30T02:01:20.051" v="164" actId="26606"/>
          <ac:spMkLst>
            <pc:docMk/>
            <pc:sldMk cId="24132704" sldId="300"/>
            <ac:spMk id="11" creationId="{8BB56887-D0D5-4F0C-9E19-7247EB83C8B7}"/>
          </ac:spMkLst>
        </pc:spChg>
        <pc:spChg chg="add">
          <ac:chgData name="María de Lourdes Gabriela Cossío Deschamps" userId="6a3fa9ea-eb94-4fbd-8904-cd03722abb81" providerId="ADAL" clId="{FC7183F9-0B86-4A5A-80FD-048A7E6A6F7A}" dt="2026-03-30T02:01:20.051" v="164" actId="26606"/>
          <ac:spMkLst>
            <pc:docMk/>
            <pc:sldMk cId="24132704" sldId="300"/>
            <ac:spMk id="13" creationId="{081E4A58-353D-44AE-B2FC-2A74E2E400F7}"/>
          </ac:spMkLst>
        </pc:spChg>
        <pc:picChg chg="add mod">
          <ac:chgData name="María de Lourdes Gabriela Cossío Deschamps" userId="6a3fa9ea-eb94-4fbd-8904-cd03722abb81" providerId="ADAL" clId="{FC7183F9-0B86-4A5A-80FD-048A7E6A6F7A}" dt="2026-03-30T02:01:16.872" v="163"/>
          <ac:picMkLst>
            <pc:docMk/>
            <pc:sldMk cId="24132704" sldId="300"/>
            <ac:picMk id="4" creationId="{4F893CCC-FE2A-A491-EEBB-C16541D768C8}"/>
          </ac:picMkLst>
        </pc:picChg>
      </pc:sldChg>
      <pc:sldChg chg="addSp delSp modSp mod setBg">
        <pc:chgData name="María de Lourdes Gabriela Cossío Deschamps" userId="6a3fa9ea-eb94-4fbd-8904-cd03722abb81" providerId="ADAL" clId="{FC7183F9-0B86-4A5A-80FD-048A7E6A6F7A}" dt="2026-03-30T02:02:13.607" v="176" actId="1076"/>
        <pc:sldMkLst>
          <pc:docMk/>
          <pc:sldMk cId="584416274" sldId="301"/>
        </pc:sldMkLst>
        <pc:spChg chg="del">
          <ac:chgData name="María de Lourdes Gabriela Cossío Deschamps" userId="6a3fa9ea-eb94-4fbd-8904-cd03722abb81" providerId="ADAL" clId="{FC7183F9-0B86-4A5A-80FD-048A7E6A6F7A}" dt="2026-03-30T02:01:45.648" v="169" actId="478"/>
          <ac:spMkLst>
            <pc:docMk/>
            <pc:sldMk cId="584416274" sldId="301"/>
            <ac:spMk id="2" creationId="{7229C985-F715-6DF1-8D9F-8E8CAD210F9B}"/>
          </ac:spMkLst>
        </pc:spChg>
        <pc:spChg chg="mod">
          <ac:chgData name="María de Lourdes Gabriela Cossío Deschamps" userId="6a3fa9ea-eb94-4fbd-8904-cd03722abb81" providerId="ADAL" clId="{FC7183F9-0B86-4A5A-80FD-048A7E6A6F7A}" dt="2026-03-30T02:02:13.607" v="176" actId="1076"/>
          <ac:spMkLst>
            <pc:docMk/>
            <pc:sldMk cId="584416274" sldId="301"/>
            <ac:spMk id="3" creationId="{4251203F-7EF9-DF2A-C00C-E073FF5B9BEE}"/>
          </ac:spMkLst>
        </pc:spChg>
        <pc:spChg chg="add">
          <ac:chgData name="María de Lourdes Gabriela Cossío Deschamps" userId="6a3fa9ea-eb94-4fbd-8904-cd03722abb81" providerId="ADAL" clId="{FC7183F9-0B86-4A5A-80FD-048A7E6A6F7A}" dt="2026-03-30T02:01:51.783" v="171" actId="26606"/>
          <ac:spMkLst>
            <pc:docMk/>
            <pc:sldMk cId="584416274" sldId="301"/>
            <ac:spMk id="9" creationId="{1BB867FF-FC45-48F7-8104-F89BE54909F1}"/>
          </ac:spMkLst>
        </pc:spChg>
        <pc:spChg chg="add">
          <ac:chgData name="María de Lourdes Gabriela Cossío Deschamps" userId="6a3fa9ea-eb94-4fbd-8904-cd03722abb81" providerId="ADAL" clId="{FC7183F9-0B86-4A5A-80FD-048A7E6A6F7A}" dt="2026-03-30T02:01:51.783" v="171" actId="26606"/>
          <ac:spMkLst>
            <pc:docMk/>
            <pc:sldMk cId="584416274" sldId="301"/>
            <ac:spMk id="11" creationId="{8BB56887-D0D5-4F0C-9E19-7247EB83C8B7}"/>
          </ac:spMkLst>
        </pc:spChg>
        <pc:spChg chg="add">
          <ac:chgData name="María de Lourdes Gabriela Cossío Deschamps" userId="6a3fa9ea-eb94-4fbd-8904-cd03722abb81" providerId="ADAL" clId="{FC7183F9-0B86-4A5A-80FD-048A7E6A6F7A}" dt="2026-03-30T02:01:51.783" v="171" actId="26606"/>
          <ac:spMkLst>
            <pc:docMk/>
            <pc:sldMk cId="584416274" sldId="301"/>
            <ac:spMk id="13" creationId="{081E4A58-353D-44AE-B2FC-2A74E2E400F7}"/>
          </ac:spMkLst>
        </pc:spChg>
        <pc:picChg chg="add mod">
          <ac:chgData name="María de Lourdes Gabriela Cossío Deschamps" userId="6a3fa9ea-eb94-4fbd-8904-cd03722abb81" providerId="ADAL" clId="{FC7183F9-0B86-4A5A-80FD-048A7E6A6F7A}" dt="2026-03-30T02:01:50.367" v="170"/>
          <ac:picMkLst>
            <pc:docMk/>
            <pc:sldMk cId="584416274" sldId="301"/>
            <ac:picMk id="4" creationId="{6DCE201A-8E4B-1D16-CC13-64FA1AFF5DAB}"/>
          </ac:picMkLst>
        </pc:picChg>
      </pc:sldChg>
      <pc:sldChg chg="addSp delSp modSp mod setBg">
        <pc:chgData name="María de Lourdes Gabriela Cossío Deschamps" userId="6a3fa9ea-eb94-4fbd-8904-cd03722abb81" providerId="ADAL" clId="{FC7183F9-0B86-4A5A-80FD-048A7E6A6F7A}" dt="2026-03-30T02:04:20.593" v="217" actId="14100"/>
        <pc:sldMkLst>
          <pc:docMk/>
          <pc:sldMk cId="3869207757" sldId="302"/>
        </pc:sldMkLst>
        <pc:spChg chg="del">
          <ac:chgData name="María de Lourdes Gabriela Cossío Deschamps" userId="6a3fa9ea-eb94-4fbd-8904-cd03722abb81" providerId="ADAL" clId="{FC7183F9-0B86-4A5A-80FD-048A7E6A6F7A}" dt="2026-03-30T02:03:32.079" v="191" actId="478"/>
          <ac:spMkLst>
            <pc:docMk/>
            <pc:sldMk cId="3869207757" sldId="302"/>
            <ac:spMk id="2" creationId="{8474BF79-3A14-7BE0-7E8A-E0846A7CC15B}"/>
          </ac:spMkLst>
        </pc:spChg>
        <pc:spChg chg="mod">
          <ac:chgData name="María de Lourdes Gabriela Cossío Deschamps" userId="6a3fa9ea-eb94-4fbd-8904-cd03722abb81" providerId="ADAL" clId="{FC7183F9-0B86-4A5A-80FD-048A7E6A6F7A}" dt="2026-03-30T02:04:20.593" v="217" actId="14100"/>
          <ac:spMkLst>
            <pc:docMk/>
            <pc:sldMk cId="3869207757" sldId="302"/>
            <ac:spMk id="3" creationId="{93E050F3-5D1F-7589-B9F6-23BEF8493B83}"/>
          </ac:spMkLst>
        </pc:spChg>
        <pc:spChg chg="add">
          <ac:chgData name="María de Lourdes Gabriela Cossío Deschamps" userId="6a3fa9ea-eb94-4fbd-8904-cd03722abb81" providerId="ADAL" clId="{FC7183F9-0B86-4A5A-80FD-048A7E6A6F7A}" dt="2026-03-30T02:03:46.148" v="193" actId="26606"/>
          <ac:spMkLst>
            <pc:docMk/>
            <pc:sldMk cId="3869207757" sldId="302"/>
            <ac:spMk id="9" creationId="{1BB867FF-FC45-48F7-8104-F89BE54909F1}"/>
          </ac:spMkLst>
        </pc:spChg>
        <pc:spChg chg="add">
          <ac:chgData name="María de Lourdes Gabriela Cossío Deschamps" userId="6a3fa9ea-eb94-4fbd-8904-cd03722abb81" providerId="ADAL" clId="{FC7183F9-0B86-4A5A-80FD-048A7E6A6F7A}" dt="2026-03-30T02:03:46.148" v="193" actId="26606"/>
          <ac:spMkLst>
            <pc:docMk/>
            <pc:sldMk cId="3869207757" sldId="302"/>
            <ac:spMk id="11" creationId="{8BB56887-D0D5-4F0C-9E19-7247EB83C8B7}"/>
          </ac:spMkLst>
        </pc:spChg>
        <pc:spChg chg="add">
          <ac:chgData name="María de Lourdes Gabriela Cossío Deschamps" userId="6a3fa9ea-eb94-4fbd-8904-cd03722abb81" providerId="ADAL" clId="{FC7183F9-0B86-4A5A-80FD-048A7E6A6F7A}" dt="2026-03-30T02:03:46.148" v="193" actId="26606"/>
          <ac:spMkLst>
            <pc:docMk/>
            <pc:sldMk cId="3869207757" sldId="302"/>
            <ac:spMk id="13" creationId="{081E4A58-353D-44AE-B2FC-2A74E2E400F7}"/>
          </ac:spMkLst>
        </pc:spChg>
        <pc:picChg chg="add mod">
          <ac:chgData name="María de Lourdes Gabriela Cossío Deschamps" userId="6a3fa9ea-eb94-4fbd-8904-cd03722abb81" providerId="ADAL" clId="{FC7183F9-0B86-4A5A-80FD-048A7E6A6F7A}" dt="2026-03-30T02:03:37.958" v="192"/>
          <ac:picMkLst>
            <pc:docMk/>
            <pc:sldMk cId="3869207757" sldId="302"/>
            <ac:picMk id="4" creationId="{A4AE9446-FB5F-2892-8AC3-6F4BCF5324C8}"/>
          </ac:picMkLst>
        </pc:picChg>
      </pc:sldChg>
      <pc:sldChg chg="modSp mod">
        <pc:chgData name="María de Lourdes Gabriela Cossío Deschamps" userId="6a3fa9ea-eb94-4fbd-8904-cd03722abb81" providerId="ADAL" clId="{FC7183F9-0B86-4A5A-80FD-048A7E6A6F7A}" dt="2026-03-30T02:04:37.154" v="219" actId="1076"/>
        <pc:sldMkLst>
          <pc:docMk/>
          <pc:sldMk cId="3877935758" sldId="303"/>
        </pc:sldMkLst>
        <pc:spChg chg="mod">
          <ac:chgData name="María de Lourdes Gabriela Cossío Deschamps" userId="6a3fa9ea-eb94-4fbd-8904-cd03722abb81" providerId="ADAL" clId="{FC7183F9-0B86-4A5A-80FD-048A7E6A6F7A}" dt="2026-03-30T02:04:37.154" v="219" actId="1076"/>
          <ac:spMkLst>
            <pc:docMk/>
            <pc:sldMk cId="3877935758" sldId="303"/>
            <ac:spMk id="3" creationId="{28BA4C20-9A4F-CD34-FCD9-AF2E239B00D0}"/>
          </ac:spMkLst>
        </pc:spChg>
      </pc:sldChg>
      <pc:sldChg chg="addSp delSp modSp mod setBg">
        <pc:chgData name="María de Lourdes Gabriela Cossío Deschamps" userId="6a3fa9ea-eb94-4fbd-8904-cd03722abb81" providerId="ADAL" clId="{FC7183F9-0B86-4A5A-80FD-048A7E6A6F7A}" dt="2026-03-30T02:08:02.770" v="252" actId="1076"/>
        <pc:sldMkLst>
          <pc:docMk/>
          <pc:sldMk cId="3288197922" sldId="304"/>
        </pc:sldMkLst>
        <pc:spChg chg="del">
          <ac:chgData name="María de Lourdes Gabriela Cossío Deschamps" userId="6a3fa9ea-eb94-4fbd-8904-cd03722abb81" providerId="ADAL" clId="{FC7183F9-0B86-4A5A-80FD-048A7E6A6F7A}" dt="2026-03-30T02:07:23.964" v="242" actId="478"/>
          <ac:spMkLst>
            <pc:docMk/>
            <pc:sldMk cId="3288197922" sldId="304"/>
            <ac:spMk id="2" creationId="{7B2B57E7-928A-0662-F1D4-4B8CA7F1F0DB}"/>
          </ac:spMkLst>
        </pc:spChg>
        <pc:spChg chg="mod">
          <ac:chgData name="María de Lourdes Gabriela Cossío Deschamps" userId="6a3fa9ea-eb94-4fbd-8904-cd03722abb81" providerId="ADAL" clId="{FC7183F9-0B86-4A5A-80FD-048A7E6A6F7A}" dt="2026-03-30T02:08:02.770" v="252" actId="1076"/>
          <ac:spMkLst>
            <pc:docMk/>
            <pc:sldMk cId="3288197922" sldId="304"/>
            <ac:spMk id="3" creationId="{D91765AA-5811-2EDB-5470-6DF871A3BBC5}"/>
          </ac:spMkLst>
        </pc:spChg>
        <pc:spChg chg="add">
          <ac:chgData name="María de Lourdes Gabriela Cossío Deschamps" userId="6a3fa9ea-eb94-4fbd-8904-cd03722abb81" providerId="ADAL" clId="{FC7183F9-0B86-4A5A-80FD-048A7E6A6F7A}" dt="2026-03-30T02:07:26.509" v="243" actId="26606"/>
          <ac:spMkLst>
            <pc:docMk/>
            <pc:sldMk cId="3288197922" sldId="304"/>
            <ac:spMk id="9" creationId="{1BB867FF-FC45-48F7-8104-F89BE54909F1}"/>
          </ac:spMkLst>
        </pc:spChg>
        <pc:spChg chg="add">
          <ac:chgData name="María de Lourdes Gabriela Cossío Deschamps" userId="6a3fa9ea-eb94-4fbd-8904-cd03722abb81" providerId="ADAL" clId="{FC7183F9-0B86-4A5A-80FD-048A7E6A6F7A}" dt="2026-03-30T02:07:26.509" v="243" actId="26606"/>
          <ac:spMkLst>
            <pc:docMk/>
            <pc:sldMk cId="3288197922" sldId="304"/>
            <ac:spMk id="11" creationId="{8BB56887-D0D5-4F0C-9E19-7247EB83C8B7}"/>
          </ac:spMkLst>
        </pc:spChg>
        <pc:spChg chg="add">
          <ac:chgData name="María de Lourdes Gabriela Cossío Deschamps" userId="6a3fa9ea-eb94-4fbd-8904-cd03722abb81" providerId="ADAL" clId="{FC7183F9-0B86-4A5A-80FD-048A7E6A6F7A}" dt="2026-03-30T02:07:26.509" v="243" actId="26606"/>
          <ac:spMkLst>
            <pc:docMk/>
            <pc:sldMk cId="3288197922" sldId="304"/>
            <ac:spMk id="13" creationId="{081E4A58-353D-44AE-B2FC-2A74E2E400F7}"/>
          </ac:spMkLst>
        </pc:spChg>
        <pc:picChg chg="add mod">
          <ac:chgData name="María de Lourdes Gabriela Cossío Deschamps" userId="6a3fa9ea-eb94-4fbd-8904-cd03722abb81" providerId="ADAL" clId="{FC7183F9-0B86-4A5A-80FD-048A7E6A6F7A}" dt="2026-03-30T02:07:14.885" v="241"/>
          <ac:picMkLst>
            <pc:docMk/>
            <pc:sldMk cId="3288197922" sldId="304"/>
            <ac:picMk id="4" creationId="{5E0E56DF-1AEC-F5C3-891F-D2B2535632CA}"/>
          </ac:picMkLst>
        </pc:picChg>
      </pc:sldChg>
      <pc:sldChg chg="addSp delSp modSp mod setBg">
        <pc:chgData name="María de Lourdes Gabriela Cossío Deschamps" userId="6a3fa9ea-eb94-4fbd-8904-cd03722abb81" providerId="ADAL" clId="{FC7183F9-0B86-4A5A-80FD-048A7E6A6F7A}" dt="2026-03-30T02:08:54.417" v="257" actId="123"/>
        <pc:sldMkLst>
          <pc:docMk/>
          <pc:sldMk cId="1539138370" sldId="305"/>
        </pc:sldMkLst>
        <pc:spChg chg="del">
          <ac:chgData name="María de Lourdes Gabriela Cossío Deschamps" userId="6a3fa9ea-eb94-4fbd-8904-cd03722abb81" providerId="ADAL" clId="{FC7183F9-0B86-4A5A-80FD-048A7E6A6F7A}" dt="2026-03-30T02:08:36.502" v="253" actId="478"/>
          <ac:spMkLst>
            <pc:docMk/>
            <pc:sldMk cId="1539138370" sldId="305"/>
            <ac:spMk id="2" creationId="{2E856A06-9E9B-BCC5-5EB4-D61E858548AA}"/>
          </ac:spMkLst>
        </pc:spChg>
        <pc:spChg chg="mod">
          <ac:chgData name="María de Lourdes Gabriela Cossío Deschamps" userId="6a3fa9ea-eb94-4fbd-8904-cd03722abb81" providerId="ADAL" clId="{FC7183F9-0B86-4A5A-80FD-048A7E6A6F7A}" dt="2026-03-30T02:08:54.417" v="257" actId="123"/>
          <ac:spMkLst>
            <pc:docMk/>
            <pc:sldMk cId="1539138370" sldId="305"/>
            <ac:spMk id="3" creationId="{A4AD21F7-5121-B16D-C343-58D21F27E4AF}"/>
          </ac:spMkLst>
        </pc:spChg>
        <pc:spChg chg="add">
          <ac:chgData name="María de Lourdes Gabriela Cossío Deschamps" userId="6a3fa9ea-eb94-4fbd-8904-cd03722abb81" providerId="ADAL" clId="{FC7183F9-0B86-4A5A-80FD-048A7E6A6F7A}" dt="2026-03-30T02:08:42.953" v="255" actId="26606"/>
          <ac:spMkLst>
            <pc:docMk/>
            <pc:sldMk cId="1539138370" sldId="305"/>
            <ac:spMk id="9" creationId="{1BB867FF-FC45-48F7-8104-F89BE54909F1}"/>
          </ac:spMkLst>
        </pc:spChg>
        <pc:spChg chg="add">
          <ac:chgData name="María de Lourdes Gabriela Cossío Deschamps" userId="6a3fa9ea-eb94-4fbd-8904-cd03722abb81" providerId="ADAL" clId="{FC7183F9-0B86-4A5A-80FD-048A7E6A6F7A}" dt="2026-03-30T02:08:42.953" v="255" actId="26606"/>
          <ac:spMkLst>
            <pc:docMk/>
            <pc:sldMk cId="1539138370" sldId="305"/>
            <ac:spMk id="11" creationId="{8BB56887-D0D5-4F0C-9E19-7247EB83C8B7}"/>
          </ac:spMkLst>
        </pc:spChg>
        <pc:spChg chg="add">
          <ac:chgData name="María de Lourdes Gabriela Cossío Deschamps" userId="6a3fa9ea-eb94-4fbd-8904-cd03722abb81" providerId="ADAL" clId="{FC7183F9-0B86-4A5A-80FD-048A7E6A6F7A}" dt="2026-03-30T02:08:42.953" v="255" actId="26606"/>
          <ac:spMkLst>
            <pc:docMk/>
            <pc:sldMk cId="1539138370" sldId="305"/>
            <ac:spMk id="13" creationId="{081E4A58-353D-44AE-B2FC-2A74E2E400F7}"/>
          </ac:spMkLst>
        </pc:spChg>
        <pc:picChg chg="add mod">
          <ac:chgData name="María de Lourdes Gabriela Cossío Deschamps" userId="6a3fa9ea-eb94-4fbd-8904-cd03722abb81" providerId="ADAL" clId="{FC7183F9-0B86-4A5A-80FD-048A7E6A6F7A}" dt="2026-03-30T02:08:41.438" v="254"/>
          <ac:picMkLst>
            <pc:docMk/>
            <pc:sldMk cId="1539138370" sldId="305"/>
            <ac:picMk id="4" creationId="{6B084249-31BD-A265-D581-EE0441D6CFE7}"/>
          </ac:picMkLst>
        </pc:picChg>
      </pc:sldChg>
      <pc:sldChg chg="addSp delSp modSp mod setBg">
        <pc:chgData name="María de Lourdes Gabriela Cossío Deschamps" userId="6a3fa9ea-eb94-4fbd-8904-cd03722abb81" providerId="ADAL" clId="{FC7183F9-0B86-4A5A-80FD-048A7E6A6F7A}" dt="2026-03-30T02:25:31.871" v="343" actId="1076"/>
        <pc:sldMkLst>
          <pc:docMk/>
          <pc:sldMk cId="728222815" sldId="306"/>
        </pc:sldMkLst>
        <pc:spChg chg="del">
          <ac:chgData name="María de Lourdes Gabriela Cossío Deschamps" userId="6a3fa9ea-eb94-4fbd-8904-cd03722abb81" providerId="ADAL" clId="{FC7183F9-0B86-4A5A-80FD-048A7E6A6F7A}" dt="2026-03-30T02:22:37.911" v="335" actId="478"/>
          <ac:spMkLst>
            <pc:docMk/>
            <pc:sldMk cId="728222815" sldId="306"/>
            <ac:spMk id="2" creationId="{16880770-8291-00BE-F500-E8B3B4D4F755}"/>
          </ac:spMkLst>
        </pc:spChg>
        <pc:spChg chg="mod">
          <ac:chgData name="María de Lourdes Gabriela Cossío Deschamps" userId="6a3fa9ea-eb94-4fbd-8904-cd03722abb81" providerId="ADAL" clId="{FC7183F9-0B86-4A5A-80FD-048A7E6A6F7A}" dt="2026-03-30T02:25:31.871" v="343" actId="1076"/>
          <ac:spMkLst>
            <pc:docMk/>
            <pc:sldMk cId="728222815" sldId="306"/>
            <ac:spMk id="3" creationId="{E46B464F-C2EB-4B09-3802-7AC586F5008A}"/>
          </ac:spMkLst>
        </pc:spChg>
        <pc:spChg chg="add">
          <ac:chgData name="María de Lourdes Gabriela Cossío Deschamps" userId="6a3fa9ea-eb94-4fbd-8904-cd03722abb81" providerId="ADAL" clId="{FC7183F9-0B86-4A5A-80FD-048A7E6A6F7A}" dt="2026-03-30T02:22:50.459" v="337" actId="26606"/>
          <ac:spMkLst>
            <pc:docMk/>
            <pc:sldMk cId="728222815" sldId="306"/>
            <ac:spMk id="9" creationId="{1BB867FF-FC45-48F7-8104-F89BE54909F1}"/>
          </ac:spMkLst>
        </pc:spChg>
        <pc:spChg chg="add">
          <ac:chgData name="María de Lourdes Gabriela Cossío Deschamps" userId="6a3fa9ea-eb94-4fbd-8904-cd03722abb81" providerId="ADAL" clId="{FC7183F9-0B86-4A5A-80FD-048A7E6A6F7A}" dt="2026-03-30T02:22:50.459" v="337" actId="26606"/>
          <ac:spMkLst>
            <pc:docMk/>
            <pc:sldMk cId="728222815" sldId="306"/>
            <ac:spMk id="11" creationId="{8BB56887-D0D5-4F0C-9E19-7247EB83C8B7}"/>
          </ac:spMkLst>
        </pc:spChg>
        <pc:spChg chg="add">
          <ac:chgData name="María de Lourdes Gabriela Cossío Deschamps" userId="6a3fa9ea-eb94-4fbd-8904-cd03722abb81" providerId="ADAL" clId="{FC7183F9-0B86-4A5A-80FD-048A7E6A6F7A}" dt="2026-03-30T02:22:50.459" v="337" actId="26606"/>
          <ac:spMkLst>
            <pc:docMk/>
            <pc:sldMk cId="728222815" sldId="306"/>
            <ac:spMk id="13" creationId="{081E4A58-353D-44AE-B2FC-2A74E2E400F7}"/>
          </ac:spMkLst>
        </pc:spChg>
        <pc:picChg chg="add mod">
          <ac:chgData name="María de Lourdes Gabriela Cossío Deschamps" userId="6a3fa9ea-eb94-4fbd-8904-cd03722abb81" providerId="ADAL" clId="{FC7183F9-0B86-4A5A-80FD-048A7E6A6F7A}" dt="2026-03-30T02:22:44.978" v="336"/>
          <ac:picMkLst>
            <pc:docMk/>
            <pc:sldMk cId="728222815" sldId="306"/>
            <ac:picMk id="4" creationId="{5D35DD09-CAF5-6087-BF65-CC7ED74B1ED2}"/>
          </ac:picMkLst>
        </pc:picChg>
      </pc:sldChg>
      <pc:sldChg chg="addSp delSp modSp mod ord setBg">
        <pc:chgData name="María de Lourdes Gabriela Cossío Deschamps" userId="6a3fa9ea-eb94-4fbd-8904-cd03722abb81" providerId="ADAL" clId="{FC7183F9-0B86-4A5A-80FD-048A7E6A6F7A}" dt="2026-03-30T02:31:47.570" v="392" actId="1076"/>
        <pc:sldMkLst>
          <pc:docMk/>
          <pc:sldMk cId="351412692" sldId="307"/>
        </pc:sldMkLst>
        <pc:spChg chg="del">
          <ac:chgData name="María de Lourdes Gabriela Cossío Deschamps" userId="6a3fa9ea-eb94-4fbd-8904-cd03722abb81" providerId="ADAL" clId="{FC7183F9-0B86-4A5A-80FD-048A7E6A6F7A}" dt="2026-03-30T02:28:47.600" v="367" actId="478"/>
          <ac:spMkLst>
            <pc:docMk/>
            <pc:sldMk cId="351412692" sldId="307"/>
            <ac:spMk id="2" creationId="{6F4CFA80-266F-5FEB-92B6-B0665C8FBEC6}"/>
          </ac:spMkLst>
        </pc:spChg>
        <pc:spChg chg="mod">
          <ac:chgData name="María de Lourdes Gabriela Cossío Deschamps" userId="6a3fa9ea-eb94-4fbd-8904-cd03722abb81" providerId="ADAL" clId="{FC7183F9-0B86-4A5A-80FD-048A7E6A6F7A}" dt="2026-03-30T02:31:47.570" v="392" actId="1076"/>
          <ac:spMkLst>
            <pc:docMk/>
            <pc:sldMk cId="351412692" sldId="307"/>
            <ac:spMk id="3" creationId="{D57532A3-1853-2203-69CF-42450097E930}"/>
          </ac:spMkLst>
        </pc:spChg>
        <pc:spChg chg="add">
          <ac:chgData name="María de Lourdes Gabriela Cossío Deschamps" userId="6a3fa9ea-eb94-4fbd-8904-cd03722abb81" providerId="ADAL" clId="{FC7183F9-0B86-4A5A-80FD-048A7E6A6F7A}" dt="2026-03-30T02:31:28.671" v="389" actId="26606"/>
          <ac:spMkLst>
            <pc:docMk/>
            <pc:sldMk cId="351412692" sldId="307"/>
            <ac:spMk id="9" creationId="{1BB867FF-FC45-48F7-8104-F89BE54909F1}"/>
          </ac:spMkLst>
        </pc:spChg>
        <pc:spChg chg="add">
          <ac:chgData name="María de Lourdes Gabriela Cossío Deschamps" userId="6a3fa9ea-eb94-4fbd-8904-cd03722abb81" providerId="ADAL" clId="{FC7183F9-0B86-4A5A-80FD-048A7E6A6F7A}" dt="2026-03-30T02:31:28.671" v="389" actId="26606"/>
          <ac:spMkLst>
            <pc:docMk/>
            <pc:sldMk cId="351412692" sldId="307"/>
            <ac:spMk id="11" creationId="{8BB56887-D0D5-4F0C-9E19-7247EB83C8B7}"/>
          </ac:spMkLst>
        </pc:spChg>
        <pc:spChg chg="add">
          <ac:chgData name="María de Lourdes Gabriela Cossío Deschamps" userId="6a3fa9ea-eb94-4fbd-8904-cd03722abb81" providerId="ADAL" clId="{FC7183F9-0B86-4A5A-80FD-048A7E6A6F7A}" dt="2026-03-30T02:31:28.671" v="389" actId="26606"/>
          <ac:spMkLst>
            <pc:docMk/>
            <pc:sldMk cId="351412692" sldId="307"/>
            <ac:spMk id="13" creationId="{081E4A58-353D-44AE-B2FC-2A74E2E400F7}"/>
          </ac:spMkLst>
        </pc:spChg>
        <pc:picChg chg="add mod">
          <ac:chgData name="María de Lourdes Gabriela Cossío Deschamps" userId="6a3fa9ea-eb94-4fbd-8904-cd03722abb81" providerId="ADAL" clId="{FC7183F9-0B86-4A5A-80FD-048A7E6A6F7A}" dt="2026-03-30T02:31:25.080" v="388"/>
          <ac:picMkLst>
            <pc:docMk/>
            <pc:sldMk cId="351412692" sldId="307"/>
            <ac:picMk id="4" creationId="{8230BC85-3E65-626B-343A-31EDF862DF5E}"/>
          </ac:picMkLst>
        </pc:picChg>
      </pc:sldChg>
      <pc:sldChg chg="addSp delSp modSp mod setBg">
        <pc:chgData name="María de Lourdes Gabriela Cossío Deschamps" userId="6a3fa9ea-eb94-4fbd-8904-cd03722abb81" providerId="ADAL" clId="{FC7183F9-0B86-4A5A-80FD-048A7E6A6F7A}" dt="2026-03-30T02:27:44.539" v="362" actId="1076"/>
        <pc:sldMkLst>
          <pc:docMk/>
          <pc:sldMk cId="3364696977" sldId="308"/>
        </pc:sldMkLst>
        <pc:spChg chg="del">
          <ac:chgData name="María de Lourdes Gabriela Cossío Deschamps" userId="6a3fa9ea-eb94-4fbd-8904-cd03722abb81" providerId="ADAL" clId="{FC7183F9-0B86-4A5A-80FD-048A7E6A6F7A}" dt="2026-03-30T02:26:49.231" v="351" actId="478"/>
          <ac:spMkLst>
            <pc:docMk/>
            <pc:sldMk cId="3364696977" sldId="308"/>
            <ac:spMk id="2" creationId="{6E62AD17-1D63-C8C9-809D-C66E6D5150D7}"/>
          </ac:spMkLst>
        </pc:spChg>
        <pc:spChg chg="mod">
          <ac:chgData name="María de Lourdes Gabriela Cossío Deschamps" userId="6a3fa9ea-eb94-4fbd-8904-cd03722abb81" providerId="ADAL" clId="{FC7183F9-0B86-4A5A-80FD-048A7E6A6F7A}" dt="2026-03-30T02:27:44.539" v="362" actId="1076"/>
          <ac:spMkLst>
            <pc:docMk/>
            <pc:sldMk cId="3364696977" sldId="308"/>
            <ac:spMk id="3" creationId="{61DFD025-D6DD-45FB-BA6F-7158443661ED}"/>
          </ac:spMkLst>
        </pc:spChg>
        <pc:spChg chg="add">
          <ac:chgData name="María de Lourdes Gabriela Cossío Deschamps" userId="6a3fa9ea-eb94-4fbd-8904-cd03722abb81" providerId="ADAL" clId="{FC7183F9-0B86-4A5A-80FD-048A7E6A6F7A}" dt="2026-03-30T02:26:57.429" v="353" actId="26606"/>
          <ac:spMkLst>
            <pc:docMk/>
            <pc:sldMk cId="3364696977" sldId="308"/>
            <ac:spMk id="9" creationId="{1BB867FF-FC45-48F7-8104-F89BE54909F1}"/>
          </ac:spMkLst>
        </pc:spChg>
        <pc:spChg chg="add">
          <ac:chgData name="María de Lourdes Gabriela Cossío Deschamps" userId="6a3fa9ea-eb94-4fbd-8904-cd03722abb81" providerId="ADAL" clId="{FC7183F9-0B86-4A5A-80FD-048A7E6A6F7A}" dt="2026-03-30T02:26:57.429" v="353" actId="26606"/>
          <ac:spMkLst>
            <pc:docMk/>
            <pc:sldMk cId="3364696977" sldId="308"/>
            <ac:spMk id="11" creationId="{8BB56887-D0D5-4F0C-9E19-7247EB83C8B7}"/>
          </ac:spMkLst>
        </pc:spChg>
        <pc:spChg chg="add">
          <ac:chgData name="María de Lourdes Gabriela Cossío Deschamps" userId="6a3fa9ea-eb94-4fbd-8904-cd03722abb81" providerId="ADAL" clId="{FC7183F9-0B86-4A5A-80FD-048A7E6A6F7A}" dt="2026-03-30T02:26:57.429" v="353" actId="26606"/>
          <ac:spMkLst>
            <pc:docMk/>
            <pc:sldMk cId="3364696977" sldId="308"/>
            <ac:spMk id="13" creationId="{081E4A58-353D-44AE-B2FC-2A74E2E400F7}"/>
          </ac:spMkLst>
        </pc:spChg>
        <pc:picChg chg="add mod">
          <ac:chgData name="María de Lourdes Gabriela Cossío Deschamps" userId="6a3fa9ea-eb94-4fbd-8904-cd03722abb81" providerId="ADAL" clId="{FC7183F9-0B86-4A5A-80FD-048A7E6A6F7A}" dt="2026-03-30T02:26:53.480" v="352"/>
          <ac:picMkLst>
            <pc:docMk/>
            <pc:sldMk cId="3364696977" sldId="308"/>
            <ac:picMk id="4" creationId="{1D58D823-4051-9AD0-FC85-8034DC6CD379}"/>
          </ac:picMkLst>
        </pc:picChg>
      </pc:sldChg>
      <pc:sldChg chg="addSp delSp modSp mod setBg">
        <pc:chgData name="María de Lourdes Gabriela Cossío Deschamps" userId="6a3fa9ea-eb94-4fbd-8904-cd03722abb81" providerId="ADAL" clId="{FC7183F9-0B86-4A5A-80FD-048A7E6A6F7A}" dt="2026-03-30T02:58:36.066" v="590" actId="1076"/>
        <pc:sldMkLst>
          <pc:docMk/>
          <pc:sldMk cId="956915003" sldId="309"/>
        </pc:sldMkLst>
        <pc:spChg chg="del">
          <ac:chgData name="María de Lourdes Gabriela Cossío Deschamps" userId="6a3fa9ea-eb94-4fbd-8904-cd03722abb81" providerId="ADAL" clId="{FC7183F9-0B86-4A5A-80FD-048A7E6A6F7A}" dt="2026-03-30T02:57:48.464" v="578" actId="478"/>
          <ac:spMkLst>
            <pc:docMk/>
            <pc:sldMk cId="956915003" sldId="309"/>
            <ac:spMk id="2" creationId="{608065C6-8345-CFEA-C30B-C494671C487C}"/>
          </ac:spMkLst>
        </pc:spChg>
        <pc:spChg chg="mod">
          <ac:chgData name="María de Lourdes Gabriela Cossío Deschamps" userId="6a3fa9ea-eb94-4fbd-8904-cd03722abb81" providerId="ADAL" clId="{FC7183F9-0B86-4A5A-80FD-048A7E6A6F7A}" dt="2026-03-30T02:58:36.066" v="590" actId="1076"/>
          <ac:spMkLst>
            <pc:docMk/>
            <pc:sldMk cId="956915003" sldId="309"/>
            <ac:spMk id="3" creationId="{D434B71F-17C9-41BF-EA51-567731BF93D8}"/>
          </ac:spMkLst>
        </pc:spChg>
        <pc:spChg chg="add">
          <ac:chgData name="María de Lourdes Gabriela Cossío Deschamps" userId="6a3fa9ea-eb94-4fbd-8904-cd03722abb81" providerId="ADAL" clId="{FC7183F9-0B86-4A5A-80FD-048A7E6A6F7A}" dt="2026-03-30T02:57:57.326" v="580" actId="26606"/>
          <ac:spMkLst>
            <pc:docMk/>
            <pc:sldMk cId="956915003" sldId="309"/>
            <ac:spMk id="9" creationId="{1BB867FF-FC45-48F7-8104-F89BE54909F1}"/>
          </ac:spMkLst>
        </pc:spChg>
        <pc:spChg chg="add">
          <ac:chgData name="María de Lourdes Gabriela Cossío Deschamps" userId="6a3fa9ea-eb94-4fbd-8904-cd03722abb81" providerId="ADAL" clId="{FC7183F9-0B86-4A5A-80FD-048A7E6A6F7A}" dt="2026-03-30T02:57:57.326" v="580" actId="26606"/>
          <ac:spMkLst>
            <pc:docMk/>
            <pc:sldMk cId="956915003" sldId="309"/>
            <ac:spMk id="11" creationId="{8BB56887-D0D5-4F0C-9E19-7247EB83C8B7}"/>
          </ac:spMkLst>
        </pc:spChg>
        <pc:spChg chg="add">
          <ac:chgData name="María de Lourdes Gabriela Cossío Deschamps" userId="6a3fa9ea-eb94-4fbd-8904-cd03722abb81" providerId="ADAL" clId="{FC7183F9-0B86-4A5A-80FD-048A7E6A6F7A}" dt="2026-03-30T02:57:57.326" v="580" actId="26606"/>
          <ac:spMkLst>
            <pc:docMk/>
            <pc:sldMk cId="956915003" sldId="309"/>
            <ac:spMk id="13" creationId="{081E4A58-353D-44AE-B2FC-2A74E2E400F7}"/>
          </ac:spMkLst>
        </pc:spChg>
        <pc:picChg chg="add mod">
          <ac:chgData name="María de Lourdes Gabriela Cossío Deschamps" userId="6a3fa9ea-eb94-4fbd-8904-cd03722abb81" providerId="ADAL" clId="{FC7183F9-0B86-4A5A-80FD-048A7E6A6F7A}" dt="2026-03-30T02:57:53.342" v="579"/>
          <ac:picMkLst>
            <pc:docMk/>
            <pc:sldMk cId="956915003" sldId="309"/>
            <ac:picMk id="4" creationId="{EBB31947-D929-2CD4-2EC5-7A8FEB780921}"/>
          </ac:picMkLst>
        </pc:picChg>
      </pc:sldChg>
      <pc:sldChg chg="addSp delSp modSp mod setBg">
        <pc:chgData name="María de Lourdes Gabriela Cossío Deschamps" userId="6a3fa9ea-eb94-4fbd-8904-cd03722abb81" providerId="ADAL" clId="{FC7183F9-0B86-4A5A-80FD-048A7E6A6F7A}" dt="2026-03-30T03:00:22.244" v="622" actId="255"/>
        <pc:sldMkLst>
          <pc:docMk/>
          <pc:sldMk cId="3488233674" sldId="310"/>
        </pc:sldMkLst>
        <pc:spChg chg="del">
          <ac:chgData name="María de Lourdes Gabriela Cossío Deschamps" userId="6a3fa9ea-eb94-4fbd-8904-cd03722abb81" providerId="ADAL" clId="{FC7183F9-0B86-4A5A-80FD-048A7E6A6F7A}" dt="2026-03-30T02:59:51.421" v="617" actId="478"/>
          <ac:spMkLst>
            <pc:docMk/>
            <pc:sldMk cId="3488233674" sldId="310"/>
            <ac:spMk id="2" creationId="{A58E9E77-D5EA-610F-9702-27F9625CD469}"/>
          </ac:spMkLst>
        </pc:spChg>
        <pc:spChg chg="mod">
          <ac:chgData name="María de Lourdes Gabriela Cossío Deschamps" userId="6a3fa9ea-eb94-4fbd-8904-cd03722abb81" providerId="ADAL" clId="{FC7183F9-0B86-4A5A-80FD-048A7E6A6F7A}" dt="2026-03-30T03:00:22.244" v="622" actId="255"/>
          <ac:spMkLst>
            <pc:docMk/>
            <pc:sldMk cId="3488233674" sldId="310"/>
            <ac:spMk id="3" creationId="{8CE852DB-15C9-750A-7BB3-D1CB873F24A5}"/>
          </ac:spMkLst>
        </pc:spChg>
        <pc:spChg chg="add">
          <ac:chgData name="María de Lourdes Gabriela Cossío Deschamps" userId="6a3fa9ea-eb94-4fbd-8904-cd03722abb81" providerId="ADAL" clId="{FC7183F9-0B86-4A5A-80FD-048A7E6A6F7A}" dt="2026-03-30T03:00:05.213" v="619" actId="26606"/>
          <ac:spMkLst>
            <pc:docMk/>
            <pc:sldMk cId="3488233674" sldId="310"/>
            <ac:spMk id="9" creationId="{1BB867FF-FC45-48F7-8104-F89BE54909F1}"/>
          </ac:spMkLst>
        </pc:spChg>
        <pc:spChg chg="add">
          <ac:chgData name="María de Lourdes Gabriela Cossío Deschamps" userId="6a3fa9ea-eb94-4fbd-8904-cd03722abb81" providerId="ADAL" clId="{FC7183F9-0B86-4A5A-80FD-048A7E6A6F7A}" dt="2026-03-30T03:00:05.213" v="619" actId="26606"/>
          <ac:spMkLst>
            <pc:docMk/>
            <pc:sldMk cId="3488233674" sldId="310"/>
            <ac:spMk id="11" creationId="{8BB56887-D0D5-4F0C-9E19-7247EB83C8B7}"/>
          </ac:spMkLst>
        </pc:spChg>
        <pc:spChg chg="add">
          <ac:chgData name="María de Lourdes Gabriela Cossío Deschamps" userId="6a3fa9ea-eb94-4fbd-8904-cd03722abb81" providerId="ADAL" clId="{FC7183F9-0B86-4A5A-80FD-048A7E6A6F7A}" dt="2026-03-30T03:00:05.213" v="619" actId="26606"/>
          <ac:spMkLst>
            <pc:docMk/>
            <pc:sldMk cId="3488233674" sldId="310"/>
            <ac:spMk id="13" creationId="{081E4A58-353D-44AE-B2FC-2A74E2E400F7}"/>
          </ac:spMkLst>
        </pc:spChg>
        <pc:picChg chg="add mod">
          <ac:chgData name="María de Lourdes Gabriela Cossío Deschamps" userId="6a3fa9ea-eb94-4fbd-8904-cd03722abb81" providerId="ADAL" clId="{FC7183F9-0B86-4A5A-80FD-048A7E6A6F7A}" dt="2026-03-30T02:59:56.107" v="618"/>
          <ac:picMkLst>
            <pc:docMk/>
            <pc:sldMk cId="3488233674" sldId="310"/>
            <ac:picMk id="4" creationId="{4B82C73D-F57B-C6DD-9F43-9193F7F6B753}"/>
          </ac:picMkLst>
        </pc:picChg>
      </pc:sldChg>
      <pc:sldChg chg="addSp delSp modSp add mod setBg">
        <pc:chgData name="María de Lourdes Gabriela Cossío Deschamps" userId="6a3fa9ea-eb94-4fbd-8904-cd03722abb81" providerId="ADAL" clId="{FC7183F9-0B86-4A5A-80FD-048A7E6A6F7A}" dt="2026-03-30T02:31:06.268" v="387" actId="1076"/>
        <pc:sldMkLst>
          <pc:docMk/>
          <pc:sldMk cId="3658278864" sldId="311"/>
        </pc:sldMkLst>
        <pc:spChg chg="del mod">
          <ac:chgData name="María de Lourdes Gabriela Cossío Deschamps" userId="6a3fa9ea-eb94-4fbd-8904-cd03722abb81" providerId="ADAL" clId="{FC7183F9-0B86-4A5A-80FD-048A7E6A6F7A}" dt="2026-03-30T02:30:40.438" v="383" actId="478"/>
          <ac:spMkLst>
            <pc:docMk/>
            <pc:sldMk cId="3658278864" sldId="311"/>
            <ac:spMk id="2" creationId="{647E9D27-D8EA-EB66-27C2-8150605C2153}"/>
          </ac:spMkLst>
        </pc:spChg>
        <pc:spChg chg="mod">
          <ac:chgData name="María de Lourdes Gabriela Cossío Deschamps" userId="6a3fa9ea-eb94-4fbd-8904-cd03722abb81" providerId="ADAL" clId="{FC7183F9-0B86-4A5A-80FD-048A7E6A6F7A}" dt="2026-03-30T02:31:06.268" v="387" actId="1076"/>
          <ac:spMkLst>
            <pc:docMk/>
            <pc:sldMk cId="3658278864" sldId="311"/>
            <ac:spMk id="3" creationId="{F171DDB9-4299-A695-25A8-B7A0C2665035}"/>
          </ac:spMkLst>
        </pc:spChg>
        <pc:spChg chg="add">
          <ac:chgData name="María de Lourdes Gabriela Cossío Deschamps" userId="6a3fa9ea-eb94-4fbd-8904-cd03722abb81" providerId="ADAL" clId="{FC7183F9-0B86-4A5A-80FD-048A7E6A6F7A}" dt="2026-03-30T02:30:46.885" v="384" actId="26606"/>
          <ac:spMkLst>
            <pc:docMk/>
            <pc:sldMk cId="3658278864" sldId="311"/>
            <ac:spMk id="9" creationId="{1BB867FF-FC45-48F7-8104-F89BE54909F1}"/>
          </ac:spMkLst>
        </pc:spChg>
        <pc:spChg chg="add">
          <ac:chgData name="María de Lourdes Gabriela Cossío Deschamps" userId="6a3fa9ea-eb94-4fbd-8904-cd03722abb81" providerId="ADAL" clId="{FC7183F9-0B86-4A5A-80FD-048A7E6A6F7A}" dt="2026-03-30T02:30:46.885" v="384" actId="26606"/>
          <ac:spMkLst>
            <pc:docMk/>
            <pc:sldMk cId="3658278864" sldId="311"/>
            <ac:spMk id="11" creationId="{8BB56887-D0D5-4F0C-9E19-7247EB83C8B7}"/>
          </ac:spMkLst>
        </pc:spChg>
        <pc:spChg chg="add">
          <ac:chgData name="María de Lourdes Gabriela Cossío Deschamps" userId="6a3fa9ea-eb94-4fbd-8904-cd03722abb81" providerId="ADAL" clId="{FC7183F9-0B86-4A5A-80FD-048A7E6A6F7A}" dt="2026-03-30T02:30:46.885" v="384" actId="26606"/>
          <ac:spMkLst>
            <pc:docMk/>
            <pc:sldMk cId="3658278864" sldId="311"/>
            <ac:spMk id="13" creationId="{081E4A58-353D-44AE-B2FC-2A74E2E400F7}"/>
          </ac:spMkLst>
        </pc:spChg>
      </pc:sldChg>
      <pc:sldChg chg="addSp delSp modSp add mod">
        <pc:chgData name="María de Lourdes Gabriela Cossío Deschamps" userId="6a3fa9ea-eb94-4fbd-8904-cd03722abb81" providerId="ADAL" clId="{FC7183F9-0B86-4A5A-80FD-048A7E6A6F7A}" dt="2026-03-30T02:33:37.196" v="407" actId="14100"/>
        <pc:sldMkLst>
          <pc:docMk/>
          <pc:sldMk cId="3627367067" sldId="312"/>
        </pc:sldMkLst>
        <pc:spChg chg="mod">
          <ac:chgData name="María de Lourdes Gabriela Cossío Deschamps" userId="6a3fa9ea-eb94-4fbd-8904-cd03722abb81" providerId="ADAL" clId="{FC7183F9-0B86-4A5A-80FD-048A7E6A6F7A}" dt="2026-03-30T02:33:11.895" v="403" actId="26606"/>
          <ac:spMkLst>
            <pc:docMk/>
            <pc:sldMk cId="3627367067" sldId="312"/>
            <ac:spMk id="2" creationId="{4E99A804-95B2-0E6D-CBF9-F0484E975E2E}"/>
          </ac:spMkLst>
        </pc:spChg>
        <pc:spChg chg="mod">
          <ac:chgData name="María de Lourdes Gabriela Cossío Deschamps" userId="6a3fa9ea-eb94-4fbd-8904-cd03722abb81" providerId="ADAL" clId="{FC7183F9-0B86-4A5A-80FD-048A7E6A6F7A}" dt="2026-03-30T02:33:37.196" v="407" actId="14100"/>
          <ac:spMkLst>
            <pc:docMk/>
            <pc:sldMk cId="3627367067" sldId="312"/>
            <ac:spMk id="3" creationId="{F111F4B6-5E69-7AC3-46FC-F732DFE89F78}"/>
          </ac:spMkLst>
        </pc:spChg>
        <pc:spChg chg="del">
          <ac:chgData name="María de Lourdes Gabriela Cossío Deschamps" userId="6a3fa9ea-eb94-4fbd-8904-cd03722abb81" providerId="ADAL" clId="{FC7183F9-0B86-4A5A-80FD-048A7E6A6F7A}" dt="2026-03-30T02:33:11.895" v="403" actId="26606"/>
          <ac:spMkLst>
            <pc:docMk/>
            <pc:sldMk cId="3627367067" sldId="312"/>
            <ac:spMk id="9" creationId="{9A5D168B-B88E-4C74-3B67-17E531DFB498}"/>
          </ac:spMkLst>
        </pc:spChg>
        <pc:spChg chg="del">
          <ac:chgData name="María de Lourdes Gabriela Cossío Deschamps" userId="6a3fa9ea-eb94-4fbd-8904-cd03722abb81" providerId="ADAL" clId="{FC7183F9-0B86-4A5A-80FD-048A7E6A6F7A}" dt="2026-03-30T02:33:11.895" v="403" actId="26606"/>
          <ac:spMkLst>
            <pc:docMk/>
            <pc:sldMk cId="3627367067" sldId="312"/>
            <ac:spMk id="11" creationId="{766AB520-859B-B135-12D9-95AC0127F098}"/>
          </ac:spMkLst>
        </pc:spChg>
        <pc:spChg chg="del">
          <ac:chgData name="María de Lourdes Gabriela Cossío Deschamps" userId="6a3fa9ea-eb94-4fbd-8904-cd03722abb81" providerId="ADAL" clId="{FC7183F9-0B86-4A5A-80FD-048A7E6A6F7A}" dt="2026-03-30T02:33:11.895" v="403" actId="26606"/>
          <ac:spMkLst>
            <pc:docMk/>
            <pc:sldMk cId="3627367067" sldId="312"/>
            <ac:spMk id="13" creationId="{E33BF7B3-8BBB-AAEE-F62D-50220C74EB2B}"/>
          </ac:spMkLst>
        </pc:spChg>
        <pc:spChg chg="add">
          <ac:chgData name="María de Lourdes Gabriela Cossío Deschamps" userId="6a3fa9ea-eb94-4fbd-8904-cd03722abb81" providerId="ADAL" clId="{FC7183F9-0B86-4A5A-80FD-048A7E6A6F7A}" dt="2026-03-30T02:33:11.895" v="403" actId="26606"/>
          <ac:spMkLst>
            <pc:docMk/>
            <pc:sldMk cId="3627367067" sldId="312"/>
            <ac:spMk id="18" creationId="{907EF6B7-1338-4443-8C46-6A318D952DFD}"/>
          </ac:spMkLst>
        </pc:spChg>
        <pc:spChg chg="add">
          <ac:chgData name="María de Lourdes Gabriela Cossío Deschamps" userId="6a3fa9ea-eb94-4fbd-8904-cd03722abb81" providerId="ADAL" clId="{FC7183F9-0B86-4A5A-80FD-048A7E6A6F7A}" dt="2026-03-30T02:33:11.895" v="403" actId="26606"/>
          <ac:spMkLst>
            <pc:docMk/>
            <pc:sldMk cId="3627367067" sldId="312"/>
            <ac:spMk id="20" creationId="{DAAE4CDD-124C-4DCF-9584-B6033B545DD5}"/>
          </ac:spMkLst>
        </pc:spChg>
        <pc:spChg chg="add">
          <ac:chgData name="María de Lourdes Gabriela Cossío Deschamps" userId="6a3fa9ea-eb94-4fbd-8904-cd03722abb81" providerId="ADAL" clId="{FC7183F9-0B86-4A5A-80FD-048A7E6A6F7A}" dt="2026-03-30T02:33:11.895" v="403" actId="26606"/>
          <ac:spMkLst>
            <pc:docMk/>
            <pc:sldMk cId="3627367067" sldId="312"/>
            <ac:spMk id="22" creationId="{081E4A58-353D-44AE-B2FC-2A74E2E400F7}"/>
          </ac:spMkLst>
        </pc:spChg>
      </pc:sldChg>
      <pc:sldChg chg="add del">
        <pc:chgData name="María de Lourdes Gabriela Cossío Deschamps" userId="6a3fa9ea-eb94-4fbd-8904-cd03722abb81" providerId="ADAL" clId="{FC7183F9-0B86-4A5A-80FD-048A7E6A6F7A}" dt="2026-03-30T02:34:25.183" v="409" actId="2890"/>
        <pc:sldMkLst>
          <pc:docMk/>
          <pc:sldMk cId="640547599" sldId="313"/>
        </pc:sldMkLst>
      </pc:sldChg>
      <pc:sldChg chg="modSp add mod">
        <pc:chgData name="María de Lourdes Gabriela Cossío Deschamps" userId="6a3fa9ea-eb94-4fbd-8904-cd03722abb81" providerId="ADAL" clId="{FC7183F9-0B86-4A5A-80FD-048A7E6A6F7A}" dt="2026-03-30T02:35:27.016" v="412"/>
        <pc:sldMkLst>
          <pc:docMk/>
          <pc:sldMk cId="3410245378" sldId="313"/>
        </pc:sldMkLst>
        <pc:spChg chg="mod">
          <ac:chgData name="María de Lourdes Gabriela Cossío Deschamps" userId="6a3fa9ea-eb94-4fbd-8904-cd03722abb81" providerId="ADAL" clId="{FC7183F9-0B86-4A5A-80FD-048A7E6A6F7A}" dt="2026-03-30T02:35:04.848" v="411"/>
          <ac:spMkLst>
            <pc:docMk/>
            <pc:sldMk cId="3410245378" sldId="313"/>
            <ac:spMk id="2" creationId="{28AFC970-0BE0-9185-BAB0-75FE41D56610}"/>
          </ac:spMkLst>
        </pc:spChg>
        <pc:spChg chg="mod">
          <ac:chgData name="María de Lourdes Gabriela Cossío Deschamps" userId="6a3fa9ea-eb94-4fbd-8904-cd03722abb81" providerId="ADAL" clId="{FC7183F9-0B86-4A5A-80FD-048A7E6A6F7A}" dt="2026-03-30T02:35:27.016" v="412"/>
          <ac:spMkLst>
            <pc:docMk/>
            <pc:sldMk cId="3410245378" sldId="313"/>
            <ac:spMk id="3" creationId="{ACC5C477-2526-2CA2-815B-F7AFC699942C}"/>
          </ac:spMkLst>
        </pc:spChg>
      </pc:sldChg>
      <pc:sldChg chg="addSp modSp add mod setBg">
        <pc:chgData name="María de Lourdes Gabriela Cossío Deschamps" userId="6a3fa9ea-eb94-4fbd-8904-cd03722abb81" providerId="ADAL" clId="{FC7183F9-0B86-4A5A-80FD-048A7E6A6F7A}" dt="2026-03-30T02:38:21.512" v="450" actId="5793"/>
        <pc:sldMkLst>
          <pc:docMk/>
          <pc:sldMk cId="4011751211" sldId="314"/>
        </pc:sldMkLst>
        <pc:spChg chg="mod">
          <ac:chgData name="María de Lourdes Gabriela Cossío Deschamps" userId="6a3fa9ea-eb94-4fbd-8904-cd03722abb81" providerId="ADAL" clId="{FC7183F9-0B86-4A5A-80FD-048A7E6A6F7A}" dt="2026-03-30T02:38:10.745" v="448" actId="26606"/>
          <ac:spMkLst>
            <pc:docMk/>
            <pc:sldMk cId="4011751211" sldId="314"/>
            <ac:spMk id="2" creationId="{722F08BC-9883-23A3-3A65-DABDE7B37730}"/>
          </ac:spMkLst>
        </pc:spChg>
        <pc:spChg chg="mod">
          <ac:chgData name="María de Lourdes Gabriela Cossío Deschamps" userId="6a3fa9ea-eb94-4fbd-8904-cd03722abb81" providerId="ADAL" clId="{FC7183F9-0B86-4A5A-80FD-048A7E6A6F7A}" dt="2026-03-30T02:38:21.512" v="450" actId="5793"/>
          <ac:spMkLst>
            <pc:docMk/>
            <pc:sldMk cId="4011751211" sldId="314"/>
            <ac:spMk id="3" creationId="{2007B4A8-F149-B40C-C658-918C886FD17E}"/>
          </ac:spMkLst>
        </pc:spChg>
        <pc:spChg chg="add">
          <ac:chgData name="María de Lourdes Gabriela Cossío Deschamps" userId="6a3fa9ea-eb94-4fbd-8904-cd03722abb81" providerId="ADAL" clId="{FC7183F9-0B86-4A5A-80FD-048A7E6A6F7A}" dt="2026-03-30T02:38:10.745" v="448" actId="26606"/>
          <ac:spMkLst>
            <pc:docMk/>
            <pc:sldMk cId="4011751211" sldId="314"/>
            <ac:spMk id="9" creationId="{777A147A-9ED8-46B4-8660-1B3C2AA880B5}"/>
          </ac:spMkLst>
        </pc:spChg>
        <pc:spChg chg="add">
          <ac:chgData name="María de Lourdes Gabriela Cossío Deschamps" userId="6a3fa9ea-eb94-4fbd-8904-cd03722abb81" providerId="ADAL" clId="{FC7183F9-0B86-4A5A-80FD-048A7E6A6F7A}" dt="2026-03-30T02:38:10.745" v="448" actId="26606"/>
          <ac:spMkLst>
            <pc:docMk/>
            <pc:sldMk cId="4011751211" sldId="314"/>
            <ac:spMk id="11" creationId="{5D6C15A0-C087-4593-8414-2B4EC1CDC3DE}"/>
          </ac:spMkLst>
        </pc:spChg>
        <pc:picChg chg="add mod">
          <ac:chgData name="María de Lourdes Gabriela Cossío Deschamps" userId="6a3fa9ea-eb94-4fbd-8904-cd03722abb81" providerId="ADAL" clId="{FC7183F9-0B86-4A5A-80FD-048A7E6A6F7A}" dt="2026-03-30T02:38:00.838" v="447"/>
          <ac:picMkLst>
            <pc:docMk/>
            <pc:sldMk cId="4011751211" sldId="314"/>
            <ac:picMk id="4" creationId="{C60A08C2-76A8-CFC6-778D-A2AD95D72AA4}"/>
          </ac:picMkLst>
        </pc:picChg>
      </pc:sldChg>
      <pc:sldChg chg="modSp add mod">
        <pc:chgData name="María de Lourdes Gabriela Cossío Deschamps" userId="6a3fa9ea-eb94-4fbd-8904-cd03722abb81" providerId="ADAL" clId="{FC7183F9-0B86-4A5A-80FD-048A7E6A6F7A}" dt="2026-03-30T02:40:23.584" v="480" actId="255"/>
        <pc:sldMkLst>
          <pc:docMk/>
          <pc:sldMk cId="2173913375" sldId="315"/>
        </pc:sldMkLst>
        <pc:spChg chg="mod">
          <ac:chgData name="María de Lourdes Gabriela Cossío Deschamps" userId="6a3fa9ea-eb94-4fbd-8904-cd03722abb81" providerId="ADAL" clId="{FC7183F9-0B86-4A5A-80FD-048A7E6A6F7A}" dt="2026-03-30T02:40:23.584" v="480" actId="255"/>
          <ac:spMkLst>
            <pc:docMk/>
            <pc:sldMk cId="2173913375" sldId="315"/>
            <ac:spMk id="3" creationId="{8C943D88-2EFC-7AE0-1788-E633D463F7C9}"/>
          </ac:spMkLst>
        </pc:spChg>
      </pc:sldChg>
      <pc:sldChg chg="modSp add mod">
        <pc:chgData name="María de Lourdes Gabriela Cossío Deschamps" userId="6a3fa9ea-eb94-4fbd-8904-cd03722abb81" providerId="ADAL" clId="{FC7183F9-0B86-4A5A-80FD-048A7E6A6F7A}" dt="2026-03-30T02:42:32.378" v="494" actId="14100"/>
        <pc:sldMkLst>
          <pc:docMk/>
          <pc:sldMk cId="3337097093" sldId="316"/>
        </pc:sldMkLst>
        <pc:spChg chg="mod">
          <ac:chgData name="María de Lourdes Gabriela Cossío Deschamps" userId="6a3fa9ea-eb94-4fbd-8904-cd03722abb81" providerId="ADAL" clId="{FC7183F9-0B86-4A5A-80FD-048A7E6A6F7A}" dt="2026-03-30T02:42:32.378" v="494" actId="14100"/>
          <ac:spMkLst>
            <pc:docMk/>
            <pc:sldMk cId="3337097093" sldId="316"/>
            <ac:spMk id="3" creationId="{7B6EDD0E-C2A3-4BE7-198C-5C4CAD546F35}"/>
          </ac:spMkLst>
        </pc:spChg>
      </pc:sldChg>
      <pc:sldChg chg="modSp add mod">
        <pc:chgData name="María de Lourdes Gabriela Cossío Deschamps" userId="6a3fa9ea-eb94-4fbd-8904-cd03722abb81" providerId="ADAL" clId="{FC7183F9-0B86-4A5A-80FD-048A7E6A6F7A}" dt="2026-03-30T02:44:03.498" v="508" actId="1076"/>
        <pc:sldMkLst>
          <pc:docMk/>
          <pc:sldMk cId="208336892" sldId="317"/>
        </pc:sldMkLst>
        <pc:spChg chg="mod">
          <ac:chgData name="María de Lourdes Gabriela Cossío Deschamps" userId="6a3fa9ea-eb94-4fbd-8904-cd03722abb81" providerId="ADAL" clId="{FC7183F9-0B86-4A5A-80FD-048A7E6A6F7A}" dt="2026-03-30T02:43:59.725" v="507" actId="1076"/>
          <ac:spMkLst>
            <pc:docMk/>
            <pc:sldMk cId="208336892" sldId="317"/>
            <ac:spMk id="2" creationId="{AAB7F579-12AC-C80E-2214-A5B6E968739F}"/>
          </ac:spMkLst>
        </pc:spChg>
        <pc:spChg chg="mod">
          <ac:chgData name="María de Lourdes Gabriela Cossío Deschamps" userId="6a3fa9ea-eb94-4fbd-8904-cd03722abb81" providerId="ADAL" clId="{FC7183F9-0B86-4A5A-80FD-048A7E6A6F7A}" dt="2026-03-30T02:44:03.498" v="508" actId="1076"/>
          <ac:spMkLst>
            <pc:docMk/>
            <pc:sldMk cId="208336892" sldId="317"/>
            <ac:spMk id="3" creationId="{5AD5EA65-7856-E025-5077-9DA342993C30}"/>
          </ac:spMkLst>
        </pc:spChg>
      </pc:sldChg>
      <pc:sldChg chg="add del">
        <pc:chgData name="María de Lourdes Gabriela Cossío Deschamps" userId="6a3fa9ea-eb94-4fbd-8904-cd03722abb81" providerId="ADAL" clId="{FC7183F9-0B86-4A5A-80FD-048A7E6A6F7A}" dt="2026-03-30T02:48:17.933" v="529" actId="47"/>
        <pc:sldMkLst>
          <pc:docMk/>
          <pc:sldMk cId="2092965998" sldId="318"/>
        </pc:sldMkLst>
      </pc:sldChg>
      <pc:sldChg chg="modSp add mod">
        <pc:chgData name="María de Lourdes Gabriela Cossío Deschamps" userId="6a3fa9ea-eb94-4fbd-8904-cd03722abb81" providerId="ADAL" clId="{FC7183F9-0B86-4A5A-80FD-048A7E6A6F7A}" dt="2026-03-30T02:47:19.883" v="526" actId="14100"/>
        <pc:sldMkLst>
          <pc:docMk/>
          <pc:sldMk cId="3001806167" sldId="319"/>
        </pc:sldMkLst>
        <pc:spChg chg="mod">
          <ac:chgData name="María de Lourdes Gabriela Cossío Deschamps" userId="6a3fa9ea-eb94-4fbd-8904-cd03722abb81" providerId="ADAL" clId="{FC7183F9-0B86-4A5A-80FD-048A7E6A6F7A}" dt="2026-03-30T02:47:19.883" v="526" actId="14100"/>
          <ac:spMkLst>
            <pc:docMk/>
            <pc:sldMk cId="3001806167" sldId="319"/>
            <ac:spMk id="3" creationId="{D4CD3172-CCF5-3721-65B9-E89160A637D5}"/>
          </ac:spMkLst>
        </pc:spChg>
      </pc:sldChg>
      <pc:sldChg chg="modSp add mod">
        <pc:chgData name="María de Lourdes Gabriela Cossío Deschamps" userId="6a3fa9ea-eb94-4fbd-8904-cd03722abb81" providerId="ADAL" clId="{FC7183F9-0B86-4A5A-80FD-048A7E6A6F7A}" dt="2026-03-30T02:48:11.897" v="528"/>
        <pc:sldMkLst>
          <pc:docMk/>
          <pc:sldMk cId="2973680192" sldId="320"/>
        </pc:sldMkLst>
        <pc:spChg chg="mod">
          <ac:chgData name="María de Lourdes Gabriela Cossío Deschamps" userId="6a3fa9ea-eb94-4fbd-8904-cd03722abb81" providerId="ADAL" clId="{FC7183F9-0B86-4A5A-80FD-048A7E6A6F7A}" dt="2026-03-30T02:48:11.897" v="528"/>
          <ac:spMkLst>
            <pc:docMk/>
            <pc:sldMk cId="2973680192" sldId="320"/>
            <ac:spMk id="3" creationId="{3B67EBD0-9DD0-45FD-F5D5-018F0D7FA99D}"/>
          </ac:spMkLst>
        </pc:spChg>
      </pc:sldChg>
      <pc:sldChg chg="addSp modSp add mod setBg">
        <pc:chgData name="María de Lourdes Gabriela Cossío Deschamps" userId="6a3fa9ea-eb94-4fbd-8904-cd03722abb81" providerId="ADAL" clId="{FC7183F9-0B86-4A5A-80FD-048A7E6A6F7A}" dt="2026-03-30T02:54:21.859" v="555" actId="14100"/>
        <pc:sldMkLst>
          <pc:docMk/>
          <pc:sldMk cId="1018137261" sldId="321"/>
        </pc:sldMkLst>
        <pc:spChg chg="mod">
          <ac:chgData name="María de Lourdes Gabriela Cossío Deschamps" userId="6a3fa9ea-eb94-4fbd-8904-cd03722abb81" providerId="ADAL" clId="{FC7183F9-0B86-4A5A-80FD-048A7E6A6F7A}" dt="2026-03-30T02:54:21.859" v="555" actId="14100"/>
          <ac:spMkLst>
            <pc:docMk/>
            <pc:sldMk cId="1018137261" sldId="321"/>
            <ac:spMk id="2" creationId="{B9C8A301-3E4B-F847-1E26-486E6767ADA7}"/>
          </ac:spMkLst>
        </pc:spChg>
        <pc:spChg chg="mod">
          <ac:chgData name="María de Lourdes Gabriela Cossío Deschamps" userId="6a3fa9ea-eb94-4fbd-8904-cd03722abb81" providerId="ADAL" clId="{FC7183F9-0B86-4A5A-80FD-048A7E6A6F7A}" dt="2026-03-30T02:54:01.272" v="553" actId="1076"/>
          <ac:spMkLst>
            <pc:docMk/>
            <pc:sldMk cId="1018137261" sldId="321"/>
            <ac:spMk id="3" creationId="{9C079F93-AB97-BDC7-0AA5-D69EB7587A9F}"/>
          </ac:spMkLst>
        </pc:spChg>
        <pc:spChg chg="add">
          <ac:chgData name="María de Lourdes Gabriela Cossío Deschamps" userId="6a3fa9ea-eb94-4fbd-8904-cd03722abb81" providerId="ADAL" clId="{FC7183F9-0B86-4A5A-80FD-048A7E6A6F7A}" dt="2026-03-30T02:53:10.325" v="547" actId="26606"/>
          <ac:spMkLst>
            <pc:docMk/>
            <pc:sldMk cId="1018137261" sldId="321"/>
            <ac:spMk id="9" creationId="{1BB867FF-FC45-48F7-8104-F89BE54909F1}"/>
          </ac:spMkLst>
        </pc:spChg>
        <pc:spChg chg="add">
          <ac:chgData name="María de Lourdes Gabriela Cossío Deschamps" userId="6a3fa9ea-eb94-4fbd-8904-cd03722abb81" providerId="ADAL" clId="{FC7183F9-0B86-4A5A-80FD-048A7E6A6F7A}" dt="2026-03-30T02:53:10.325" v="547" actId="26606"/>
          <ac:spMkLst>
            <pc:docMk/>
            <pc:sldMk cId="1018137261" sldId="321"/>
            <ac:spMk id="11" creationId="{8BB56887-D0D5-4F0C-9E19-7247EB83C8B7}"/>
          </ac:spMkLst>
        </pc:spChg>
        <pc:spChg chg="add">
          <ac:chgData name="María de Lourdes Gabriela Cossío Deschamps" userId="6a3fa9ea-eb94-4fbd-8904-cd03722abb81" providerId="ADAL" clId="{FC7183F9-0B86-4A5A-80FD-048A7E6A6F7A}" dt="2026-03-30T02:53:10.325" v="547" actId="26606"/>
          <ac:spMkLst>
            <pc:docMk/>
            <pc:sldMk cId="1018137261" sldId="321"/>
            <ac:spMk id="13" creationId="{081E4A58-353D-44AE-B2FC-2A74E2E400F7}"/>
          </ac:spMkLst>
        </pc:spChg>
        <pc:picChg chg="add mod">
          <ac:chgData name="María de Lourdes Gabriela Cossío Deschamps" userId="6a3fa9ea-eb94-4fbd-8904-cd03722abb81" providerId="ADAL" clId="{FC7183F9-0B86-4A5A-80FD-048A7E6A6F7A}" dt="2026-03-30T02:52:54.873" v="546"/>
          <ac:picMkLst>
            <pc:docMk/>
            <pc:sldMk cId="1018137261" sldId="321"/>
            <ac:picMk id="4" creationId="{3421CFA7-1400-1376-1CEA-BE6E8BD15BD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‹Nº›</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71650" y="3166903"/>
            <a:ext cx="5600700" cy="1743878"/>
          </a:xfrm>
        </p:spPr>
        <p:txBody>
          <a:bodyPr vert="horz" lIns="91440" tIns="45720" rIns="91440" bIns="45720" rtlCol="0" anchor="ctr">
            <a:normAutofit/>
          </a:bodyPr>
          <a:lstStyle/>
          <a:p>
            <a:pPr defTabSz="914400">
              <a:lnSpc>
                <a:spcPct val="90000"/>
              </a:lnSpc>
              <a:defRPr sz="3200" b="1"/>
            </a:pPr>
            <a:r>
              <a:rPr lang="en-US" sz="2800" kern="1200" dirty="0">
                <a:solidFill>
                  <a:schemeClr val="tx1"/>
                </a:solidFill>
                <a:latin typeface="+mj-lt"/>
                <a:ea typeface="+mj-ea"/>
                <a:cs typeface="+mj-cs"/>
              </a:rPr>
              <a:t>MEDIOS ALTERNATIVOS DE SOLUCIÓN DE CONFLICTOS: CONCEPTO, FUNCIÓN Y PRESUPUESTOS DE VALIDEZ</a:t>
            </a:r>
          </a:p>
        </p:txBody>
      </p:sp>
      <p:sp>
        <p:nvSpPr>
          <p:cNvPr id="9" name="Rectangle 8">
            <a:extLst>
              <a:ext uri="{FF2B5EF4-FFF2-40B4-BE49-F238E27FC236}">
                <a16:creationId xmlns:a16="http://schemas.microsoft.com/office/drawing/2014/main" id="{92EA0DEB-983C-4A94-9B9A-51E32098C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7734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Oval 10">
            <a:extLst>
              <a:ext uri="{FF2B5EF4-FFF2-40B4-BE49-F238E27FC236}">
                <a16:creationId xmlns:a16="http://schemas.microsoft.com/office/drawing/2014/main" id="{9E197AD2-3004-4188-A389-E9EAC108A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6398" y="644515"/>
            <a:ext cx="2120265" cy="2120265"/>
          </a:xfrm>
          <a:prstGeom prst="ellipse">
            <a:avLst/>
          </a:prstGeom>
          <a:solidFill>
            <a:srgbClr val="FFFFFF"/>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4" name="Imagen 3">
            <a:extLst>
              <a:ext uri="{FF2B5EF4-FFF2-40B4-BE49-F238E27FC236}">
                <a16:creationId xmlns:a16="http://schemas.microsoft.com/office/drawing/2014/main" id="{A07CC701-DAD6-B942-FE56-2FD8F3953A1A}"/>
              </a:ext>
            </a:extLst>
          </p:cNvPr>
          <p:cNvPicPr>
            <a:picLocks noChangeAspect="1"/>
          </p:cNvPicPr>
          <p:nvPr/>
        </p:nvPicPr>
        <p:blipFill>
          <a:blip r:embed="rId2">
            <a:alphaModFix/>
          </a:blip>
          <a:srcRect r="765" b="2"/>
          <a:stretch>
            <a:fillRect/>
          </a:stretch>
        </p:blipFill>
        <p:spPr>
          <a:xfrm>
            <a:off x="3615085" y="747732"/>
            <a:ext cx="1913829" cy="191382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13" name="Rectangle 12">
            <a:extLst>
              <a:ext uri="{FF2B5EF4-FFF2-40B4-BE49-F238E27FC236}">
                <a16:creationId xmlns:a16="http://schemas.microsoft.com/office/drawing/2014/main" id="{A82D0C51-DE81-4DC1-8D2D-1A3EE14E67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4A3EF7B5-BE9D-B49C-F8D1-47D608969F73}"/>
              </a:ext>
            </a:extLst>
          </p:cNvPr>
          <p:cNvSpPr>
            <a:spLocks noGrp="1"/>
          </p:cNvSpPr>
          <p:nvPr>
            <p:ph idx="1"/>
          </p:nvPr>
        </p:nvSpPr>
        <p:spPr>
          <a:xfrm>
            <a:off x="621120" y="1390728"/>
            <a:ext cx="7886700" cy="4351338"/>
          </a:xfrm>
        </p:spPr>
        <p:txBody>
          <a:bodyPr vert="horz" lIns="91440" tIns="45720" rIns="91440" bIns="45720" rtlCol="0">
            <a:normAutofit/>
          </a:bodyPr>
          <a:lstStyle/>
          <a:p>
            <a:pPr algn="just">
              <a:lnSpc>
                <a:spcPct val="90000"/>
              </a:lnSpc>
            </a:pPr>
            <a:r>
              <a:rPr lang="en-US" sz="2000" dirty="0">
                <a:latin typeface="Arial"/>
                <a:cs typeface="Arial"/>
              </a:rPr>
              <a:t>El ARBITRAJE responde a una lógica distinta, porque no desemboca en un acuerdo construido por las partes, sino en una decisión emitida por un tercero al que éstas han atribuido facultad para resolver. Desde el punto de vista técnico, es un mecanismo heterocompositivo, no propiamente autocompositivo. En materia electoral mexicana, su viabilidad es mucho más restringida, porque buena parte de los conflictos involucran derechos fundamentales, potestades públicas, control de legalidad o validez de actos electorales, materias que no pueden desplazarse libremente hacia un árbitro privado. Por ello, cuando se piensa en mecanismos alternativos para materia electoral, la discusión relevante gira sobre todo en torno a negociación, conciliación y mediación, no alrededor del arbitraje. (archivos.juridicas.unam.mx)</a:t>
            </a:r>
          </a:p>
        </p:txBody>
      </p:sp>
      <p:pic>
        <p:nvPicPr>
          <p:cNvPr id="2" name="Imagen 1">
            <a:extLst>
              <a:ext uri="{FF2B5EF4-FFF2-40B4-BE49-F238E27FC236}">
                <a16:creationId xmlns:a16="http://schemas.microsoft.com/office/drawing/2014/main" id="{C97B5BFC-CA7E-6932-AFEA-71E1D6A3EBAE}"/>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2002118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pPr>
              <a:lnSpc>
                <a:spcPct val="90000"/>
              </a:lnSpc>
              <a:defRPr sz="3200" b="1"/>
            </a:pPr>
            <a:r>
              <a:rPr lang="es-MX" sz="2200">
                <a:solidFill>
                  <a:srgbClr val="FFFFFF"/>
                </a:solidFill>
              </a:rPr>
              <a:t>PRINCIPIOS ESTRUCTURALES: VOLUNTARIEDAD, IMPARCIALIDAD, CONFIDENCIALIDAD, FLEXIBILIDAD, BUENA FE, LEGALIDAD Y TUTELA DE DERECHOS INDISPONIBLES</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2951846" y="528144"/>
            <a:ext cx="5319865" cy="5585619"/>
          </a:xfrm>
        </p:spPr>
        <p:txBody>
          <a:bodyPr vert="horz" lIns="91440" tIns="45720" rIns="91440" bIns="45720" rtlCol="0" anchor="ctr">
            <a:normAutofit/>
          </a:bodyPr>
          <a:lstStyle/>
          <a:p>
            <a:pPr algn="just">
              <a:lnSpc>
                <a:spcPct val="90000"/>
              </a:lnSpc>
              <a:defRPr sz="2400">
                <a:latin typeface="Arial"/>
              </a:defRPr>
            </a:pPr>
            <a:r>
              <a:rPr lang="es-MX" sz="2000" dirty="0"/>
              <a:t>La voluntariedad constituye el presupuesto elemental de la justicia alternativa. Sin consentimiento libre, no existe acuerdo, sino imposición negociada. Sin embargo, la voluntariedad no puede entenderse en sentido puramente formal. Un consentimiento prestado bajo presiones estructurales, disciplinarias, económicas o comunitarias no satisface verdaderamente este principio. En materia electoral, donde las relaciones de poder suelen ser intensas y jerarquizadas, la voluntariedad exige examinar las condiciones materiales en que las partes participan en el mecanismo. (diputados.gob.mx)</a:t>
            </a:r>
            <a:endParaRPr lang="es-MX" sz="2000" dirty="0">
              <a:cs typeface="Arial"/>
            </a:endParaRPr>
          </a:p>
        </p:txBody>
      </p:sp>
      <p:pic>
        <p:nvPicPr>
          <p:cNvPr id="4" name="Imagen 3">
            <a:extLst>
              <a:ext uri="{FF2B5EF4-FFF2-40B4-BE49-F238E27FC236}">
                <a16:creationId xmlns:a16="http://schemas.microsoft.com/office/drawing/2014/main" id="{36EAE1DD-7F82-F836-AC64-082DAD42FFF6}"/>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37436253-6925-5B6E-3EAC-1D9B79E2F2C6}"/>
              </a:ext>
            </a:extLst>
          </p:cNvPr>
          <p:cNvSpPr>
            <a:spLocks noGrp="1"/>
          </p:cNvSpPr>
          <p:nvPr>
            <p:ph idx="1"/>
          </p:nvPr>
        </p:nvSpPr>
        <p:spPr>
          <a:xfrm>
            <a:off x="628650" y="1269119"/>
            <a:ext cx="7886700" cy="4351338"/>
          </a:xfrm>
        </p:spPr>
        <p:txBody>
          <a:bodyPr vert="horz" lIns="91440" tIns="45720" rIns="91440" bIns="45720" rtlCol="0">
            <a:normAutofit/>
          </a:bodyPr>
          <a:lstStyle/>
          <a:p>
            <a:pPr algn="just">
              <a:lnSpc>
                <a:spcPct val="90000"/>
              </a:lnSpc>
            </a:pPr>
            <a:r>
              <a:rPr lang="en-US" sz="2200" dirty="0">
                <a:latin typeface="Arial"/>
                <a:cs typeface="Arial"/>
              </a:rPr>
              <a:t>La imparcialidad exige que la persona facilitadora no represente intereses de una de las partes ni opere como instrumento de captura facciosa. En conflictos partidarios este principio es particularmente delicado, porque con frecuencia la estructura interna del partido está alineada con una corriente dominante. De ahí que la imparcialidad no pueda satisfacerse con una mera designación formal, sino que deba traducirse en garantías reales de independencia funcional y de ausencia de interés en el resultado del conflicto. Esa exigencia es congruente con la propia LGPP cuando dispone que los órganos de justicia intrapartidaria deben estar integrados por miembros con perfil jurídico y actuar de manera colegiada, independiente e imparcial (art. 46, numeral 2). </a:t>
            </a:r>
            <a:endParaRPr lang="es-ES" sz="2200" dirty="0">
              <a:ea typeface="Calibri"/>
              <a:cs typeface="Calibri"/>
            </a:endParaRPr>
          </a:p>
        </p:txBody>
      </p:sp>
      <p:pic>
        <p:nvPicPr>
          <p:cNvPr id="4" name="Imagen 3">
            <a:extLst>
              <a:ext uri="{FF2B5EF4-FFF2-40B4-BE49-F238E27FC236}">
                <a16:creationId xmlns:a16="http://schemas.microsoft.com/office/drawing/2014/main" id="{11957D73-EA9C-95FD-E0D5-6D5BAA3D08C6}"/>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2228897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F677DCA6-1E6D-8E44-F752-B0DBCB40E9B6}"/>
              </a:ext>
            </a:extLst>
          </p:cNvPr>
          <p:cNvSpPr>
            <a:spLocks noGrp="1"/>
          </p:cNvSpPr>
          <p:nvPr>
            <p:ph idx="1"/>
          </p:nvPr>
        </p:nvSpPr>
        <p:spPr>
          <a:xfrm>
            <a:off x="628650" y="1331989"/>
            <a:ext cx="7571453" cy="4351338"/>
          </a:xfrm>
        </p:spPr>
        <p:txBody>
          <a:bodyPr vert="horz" lIns="91440" tIns="45720" rIns="91440" bIns="45720" rtlCol="0">
            <a:normAutofit/>
          </a:bodyPr>
          <a:lstStyle/>
          <a:p>
            <a:pPr algn="just">
              <a:lnSpc>
                <a:spcPct val="90000"/>
              </a:lnSpc>
            </a:pPr>
            <a:r>
              <a:rPr lang="en-US" sz="2200" dirty="0">
                <a:latin typeface="Arial"/>
                <a:cs typeface="Arial"/>
              </a:rPr>
              <a:t>La confidencialidad protege el espacio deliberativo necesario para que las partes exploren opciones de arreglo sin trasladar inmediatamente cada manifestación al terreno de la prueba o de la descalificación pública. No obstante, en materia electoral la confidencialidad no puede absolutizarse. Cuando el conflicto incide sobre derechos de terceros, reglas de democracia interna, paridad, no discriminación o integración de órganos, el acuerdo final debe permanecer sujeto a control de juridicidad. La confidencialidad protege el proceso de construcción del acuerdo; no convierte al acuerdo mismo en una realidad inmune al examen constitucional. </a:t>
            </a:r>
            <a:endParaRPr lang="es-ES" sz="2200" dirty="0">
              <a:ea typeface="Calibri"/>
              <a:cs typeface="Calibri"/>
            </a:endParaRPr>
          </a:p>
        </p:txBody>
      </p:sp>
      <p:pic>
        <p:nvPicPr>
          <p:cNvPr id="4" name="Imagen 3">
            <a:extLst>
              <a:ext uri="{FF2B5EF4-FFF2-40B4-BE49-F238E27FC236}">
                <a16:creationId xmlns:a16="http://schemas.microsoft.com/office/drawing/2014/main" id="{F35BF167-7E04-A713-00B9-AE953F64A13F}"/>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3463684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649746B6-1137-6FDE-89CB-13B3BA81CF0C}"/>
              </a:ext>
            </a:extLst>
          </p:cNvPr>
          <p:cNvSpPr>
            <a:spLocks noGrp="1"/>
          </p:cNvSpPr>
          <p:nvPr>
            <p:ph idx="1"/>
          </p:nvPr>
        </p:nvSpPr>
        <p:spPr>
          <a:xfrm>
            <a:off x="621120" y="1297475"/>
            <a:ext cx="7886700" cy="4351338"/>
          </a:xfrm>
        </p:spPr>
        <p:txBody>
          <a:bodyPr vert="horz" lIns="91440" tIns="45720" rIns="91440" bIns="45720" rtlCol="0">
            <a:normAutofit/>
          </a:bodyPr>
          <a:lstStyle/>
          <a:p>
            <a:pPr algn="just">
              <a:lnSpc>
                <a:spcPct val="90000"/>
              </a:lnSpc>
            </a:pPr>
            <a:r>
              <a:rPr lang="en-US" sz="2500" dirty="0">
                <a:latin typeface="Arial"/>
                <a:cs typeface="Arial"/>
              </a:rPr>
              <a:t>La flexibilidad supone que el mecanismo no queda atado a la rigidez formal del proceso jurisdiccional. Esa cualidad permite adaptar el procedimiento al tipo de conflicto, a la complejidad del contexto y a las particularidades de las partes. En sistemas normativos indígenas, por ejemplo, la flexibilidad resulta especialmente compatible con la exigencia de atender al contexto comunitario y a las prácticas propias de deliberación. Pero la flexibilidad no significa ausencia de límites. El procedimiento puede ser flexible; los derechos fundamentales no. (te.gob.mx)</a:t>
            </a:r>
          </a:p>
        </p:txBody>
      </p:sp>
      <p:pic>
        <p:nvPicPr>
          <p:cNvPr id="4" name="Imagen 3">
            <a:extLst>
              <a:ext uri="{FF2B5EF4-FFF2-40B4-BE49-F238E27FC236}">
                <a16:creationId xmlns:a16="http://schemas.microsoft.com/office/drawing/2014/main" id="{B1C96609-655A-96D5-7812-DBAD02D08EF2}"/>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1280468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A3D5DADB-DB93-62B8-58BD-09D679E19C52}"/>
              </a:ext>
            </a:extLst>
          </p:cNvPr>
          <p:cNvSpPr>
            <a:spLocks noGrp="1"/>
          </p:cNvSpPr>
          <p:nvPr>
            <p:ph idx="1"/>
          </p:nvPr>
        </p:nvSpPr>
        <p:spPr>
          <a:xfrm>
            <a:off x="628650" y="1297530"/>
            <a:ext cx="7643061" cy="4351338"/>
          </a:xfrm>
        </p:spPr>
        <p:txBody>
          <a:bodyPr vert="horz" lIns="91440" tIns="45720" rIns="91440" bIns="45720" rtlCol="0">
            <a:normAutofit/>
          </a:bodyPr>
          <a:lstStyle/>
          <a:p>
            <a:pPr algn="just">
              <a:lnSpc>
                <a:spcPct val="90000"/>
              </a:lnSpc>
            </a:pPr>
            <a:r>
              <a:rPr lang="es-ES" sz="2400" dirty="0">
                <a:latin typeface="Arial"/>
                <a:cs typeface="Arial"/>
              </a:rPr>
              <a:t>La</a:t>
            </a:r>
            <a:r>
              <a:rPr lang="en-US" sz="2400" dirty="0">
                <a:latin typeface="Arial"/>
                <a:cs typeface="Arial"/>
              </a:rPr>
              <a:t> buena fe obliga a las partes a participar con disposición auténtica de resolver y no a utilizar el mecanismo como estrategia de desgaste, dilación o simulación. Este principio tiene gran peso en materia electoral, porque los tiempos breves pueden convertir un mecanismo alternativo mal usado en una táctica para hacer nugatoria la tutela judicial. Un procedimiento alternativo carece de legitimidad cuando su función real consiste en agotar el calendario del conflicto hasta tornar irreparable el derecho discutido.</a:t>
            </a:r>
            <a:endParaRPr lang="es-ES" sz="2400" dirty="0">
              <a:ea typeface="Calibri"/>
              <a:cs typeface="Calibri"/>
            </a:endParaRPr>
          </a:p>
        </p:txBody>
      </p:sp>
      <p:pic>
        <p:nvPicPr>
          <p:cNvPr id="4" name="Imagen 3">
            <a:extLst>
              <a:ext uri="{FF2B5EF4-FFF2-40B4-BE49-F238E27FC236}">
                <a16:creationId xmlns:a16="http://schemas.microsoft.com/office/drawing/2014/main" id="{54B3B525-292D-A663-A1FB-C559B7BF222D}"/>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3743533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CD8367EA-F788-C3CF-AC8E-B6AA2B55F92B}"/>
              </a:ext>
            </a:extLst>
          </p:cNvPr>
          <p:cNvSpPr>
            <a:spLocks noGrp="1"/>
          </p:cNvSpPr>
          <p:nvPr>
            <p:ph idx="1"/>
          </p:nvPr>
        </p:nvSpPr>
        <p:spPr>
          <a:xfrm>
            <a:off x="628650" y="1137367"/>
            <a:ext cx="7502627" cy="4351338"/>
          </a:xfrm>
        </p:spPr>
        <p:txBody>
          <a:bodyPr vert="horz" lIns="91440" tIns="45720" rIns="91440" bIns="45720" rtlCol="0">
            <a:normAutofit/>
          </a:bodyPr>
          <a:lstStyle/>
          <a:p>
            <a:pPr algn="just">
              <a:lnSpc>
                <a:spcPct val="90000"/>
              </a:lnSpc>
            </a:pPr>
            <a:r>
              <a:rPr lang="es-ES" sz="2200" dirty="0">
                <a:latin typeface="Arial"/>
                <a:cs typeface="Arial"/>
              </a:rPr>
              <a:t>La</a:t>
            </a:r>
            <a:r>
              <a:rPr lang="en-US" sz="2200" dirty="0">
                <a:latin typeface="Arial"/>
                <a:cs typeface="Arial"/>
              </a:rPr>
              <a:t> legalidad opera como límite general del mecanismo. Ningún acuerdo puede válidamente contravenir normas imperativas, desconocer el orden constitucional o afectar el núcleo de derechos fundamentales indisponibles. Esa restricción es todavía más intensa en materia electoral, donde muchos bienes jurídicos trascienden el interés de las partes y se conectan con la legitimidad democrática. Por ello, la justicia alternativa sólo es constitucionalmente admisible si actúa dentro del marco de legalidad y bajo posibilidad de revisión cuando se comprometan derechos fundamentales. </a:t>
            </a:r>
            <a:endParaRPr lang="es-ES" sz="2200" dirty="0">
              <a:ea typeface="Calibri"/>
              <a:cs typeface="Calibri"/>
            </a:endParaRPr>
          </a:p>
        </p:txBody>
      </p:sp>
      <p:pic>
        <p:nvPicPr>
          <p:cNvPr id="4" name="Imagen 3">
            <a:extLst>
              <a:ext uri="{FF2B5EF4-FFF2-40B4-BE49-F238E27FC236}">
                <a16:creationId xmlns:a16="http://schemas.microsoft.com/office/drawing/2014/main" id="{4F893CCC-FE2A-A491-EEBB-C16541D768C8}"/>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24132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4251203F-7EF9-DF2A-C00C-E073FF5B9BEE}"/>
              </a:ext>
            </a:extLst>
          </p:cNvPr>
          <p:cNvSpPr>
            <a:spLocks noGrp="1"/>
          </p:cNvSpPr>
          <p:nvPr>
            <p:ph idx="1"/>
          </p:nvPr>
        </p:nvSpPr>
        <p:spPr>
          <a:xfrm>
            <a:off x="820547" y="1269119"/>
            <a:ext cx="7451164" cy="4351338"/>
          </a:xfrm>
        </p:spPr>
        <p:txBody>
          <a:bodyPr vert="horz" lIns="91440" tIns="45720" rIns="91440" bIns="45720" rtlCol="0">
            <a:normAutofit/>
          </a:bodyPr>
          <a:lstStyle/>
          <a:p>
            <a:pPr algn="just">
              <a:lnSpc>
                <a:spcPct val="90000"/>
              </a:lnSpc>
            </a:pPr>
            <a:r>
              <a:rPr lang="es-ES" sz="2200" dirty="0">
                <a:latin typeface="Arial"/>
                <a:cs typeface="Arial"/>
              </a:rPr>
              <a:t>La</a:t>
            </a:r>
            <a:r>
              <a:rPr lang="en-US" sz="2200" dirty="0">
                <a:latin typeface="Arial"/>
                <a:cs typeface="Arial"/>
              </a:rPr>
              <a:t> tutela de derechos indisponibles marca el límite material decisivo. Los mecanismos alternativos pueden operar sobre conflictos disponibles o sobre márgenes de configuración práctica, pero no pueden servir para disponer de derechos cuyo resguardo corresponde al orden constitucional mismo. La igualdad sustantiva, la no discriminación, la paridad, el acceso efectivo a la justicia y el debido proceso no pueden quedar librados enteramente a la lógica del acuerdo. La jurisprudencia electoral en materia indígena confirma esta idea al exigir que las soluciones respeten la perspectiva intercultural sin sacrificar la igualdad entre hombres y mujeres ni otros derechos fundamentales. (te.gob.mx)</a:t>
            </a:r>
            <a:endParaRPr lang="es-ES" sz="2200" dirty="0">
              <a:ea typeface="Calibri"/>
              <a:cs typeface="Calibri"/>
            </a:endParaRPr>
          </a:p>
        </p:txBody>
      </p:sp>
      <p:pic>
        <p:nvPicPr>
          <p:cNvPr id="4" name="Imagen 3">
            <a:extLst>
              <a:ext uri="{FF2B5EF4-FFF2-40B4-BE49-F238E27FC236}">
                <a16:creationId xmlns:a16="http://schemas.microsoft.com/office/drawing/2014/main" id="{6DCE201A-8E4B-1D16-CC13-64FA1AFF5DAB}"/>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584416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pPr>
              <a:defRPr sz="3200" b="1"/>
            </a:pPr>
            <a:r>
              <a:rPr lang="es-MX" sz="3000">
                <a:solidFill>
                  <a:srgbClr val="FFFFFF"/>
                </a:solidFill>
              </a:rPr>
              <a:t>LA JUSTICIA ALTERNATIVA COMO EXPRESIÓN DEL DERECHO DE ACCESO A LA JUSTICIA</a:t>
            </a:r>
          </a:p>
        </p:txBody>
      </p:sp>
      <p:sp>
        <p:nvSpPr>
          <p:cNvPr id="22" name="Arc 2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048000" y="591344"/>
            <a:ext cx="5467349" cy="5585619"/>
          </a:xfrm>
        </p:spPr>
        <p:txBody>
          <a:bodyPr vert="horz" lIns="91440" tIns="45720" rIns="91440" bIns="45720" rtlCol="0" anchor="ctr">
            <a:normAutofit/>
          </a:bodyPr>
          <a:lstStyle/>
          <a:p>
            <a:pPr algn="just">
              <a:lnSpc>
                <a:spcPct val="90000"/>
              </a:lnSpc>
              <a:defRPr sz="2400">
                <a:latin typeface="Arial"/>
              </a:defRPr>
            </a:pPr>
            <a:r>
              <a:rPr lang="es-MX" sz="2000" dirty="0"/>
              <a:t>El artículo 17 constitucional no concibe el acceso a la justicia como simple acceso a tribunales, sino como acceso a mecanismos eficaces de resolución de controversias. Esa ampliación conceptual es fundamental. La justicia deja de identificarse exclusivamente con sentencia y pasa a comprender también procedimientos alternativos previstos por la ley, siempre que respeten derechos humanos y operen dentro de un marco de juridicidad. La inclusión constitucional de estos mecanismos revela una comprensión más amplia, funcional y garantista del derecho a la tutela. No se protege sólo el derecho a demandar; se protege el derecho a obtener una solución jurídicamente válida y materialmente útil. </a:t>
            </a:r>
            <a:endParaRPr lang="es-MX" sz="2000" dirty="0">
              <a:cs typeface="Arial"/>
            </a:endParaRPr>
          </a:p>
        </p:txBody>
      </p:sp>
      <p:pic>
        <p:nvPicPr>
          <p:cNvPr id="4" name="Imagen 3">
            <a:extLst>
              <a:ext uri="{FF2B5EF4-FFF2-40B4-BE49-F238E27FC236}">
                <a16:creationId xmlns:a16="http://schemas.microsoft.com/office/drawing/2014/main" id="{5ED7EA9E-FD46-C675-CE91-798FCFB2EAD1}"/>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93E050F3-5D1F-7589-B9F6-23BEF8493B83}"/>
              </a:ext>
            </a:extLst>
          </p:cNvPr>
          <p:cNvSpPr>
            <a:spLocks noGrp="1"/>
          </p:cNvSpPr>
          <p:nvPr>
            <p:ph idx="1"/>
          </p:nvPr>
        </p:nvSpPr>
        <p:spPr>
          <a:xfrm>
            <a:off x="621120" y="1155809"/>
            <a:ext cx="7886700" cy="4605893"/>
          </a:xfrm>
        </p:spPr>
        <p:txBody>
          <a:bodyPr vert="horz" lIns="91440" tIns="45720" rIns="91440" bIns="45720" rtlCol="0">
            <a:noAutofit/>
          </a:bodyPr>
          <a:lstStyle/>
          <a:p>
            <a:pPr algn="just">
              <a:lnSpc>
                <a:spcPct val="90000"/>
              </a:lnSpc>
            </a:pPr>
            <a:r>
              <a:rPr lang="en-US" sz="2000" dirty="0">
                <a:latin typeface="Arial"/>
                <a:cs typeface="Arial"/>
              </a:rPr>
              <a:t>Esa comprensión tiene especial relevancia en conflictos donde la tardanza judicial puede degradar o vaciar el derecho discutido. En materia electoral, el tiempo es un elemento estructural del conflicto. Una controversia resuelta tardíamente puede equivaler, en los hechos, a una controversia no resuelta. De ahí que la justicia alternativa aparezca no sólo como mecanismo de despresurización institucional, sino como técnica potencial de tutela oportuna.</a:t>
            </a:r>
          </a:p>
          <a:p>
            <a:pPr algn="just">
              <a:lnSpc>
                <a:spcPct val="90000"/>
              </a:lnSpc>
            </a:pPr>
            <a:r>
              <a:rPr lang="en-US" sz="2000" dirty="0">
                <a:latin typeface="Arial"/>
                <a:cs typeface="Arial"/>
              </a:rPr>
              <a:t>En el ámbito intrapartidario, el reconocimiento legal de mecanismos alternativos confirma esa lógica. La LGPP exige a los partidos diseñar procedimientos internos que incluyan esas vías, precisamente para evitar que toda controversia se proyecte de manera inmediata al ámbito jurisdiccional externo y para permitir que ciertos conflictos puedan resolverse con prontitud dentro de la propia organización, sin sacrificar legalidad ni derechos de la militancia (arts. 39, 46, 47 y 48).</a:t>
            </a:r>
            <a:endParaRPr lang="es-ES" sz="2000" dirty="0">
              <a:ea typeface="Calibri"/>
              <a:cs typeface="Calibri"/>
            </a:endParaRPr>
          </a:p>
        </p:txBody>
      </p:sp>
      <p:pic>
        <p:nvPicPr>
          <p:cNvPr id="4" name="Imagen 3">
            <a:extLst>
              <a:ext uri="{FF2B5EF4-FFF2-40B4-BE49-F238E27FC236}">
                <a16:creationId xmlns:a16="http://schemas.microsoft.com/office/drawing/2014/main" id="{A4AE9446-FB5F-2892-8AC3-6F4BCF5324C8}"/>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3869207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15125" y="1153572"/>
            <a:ext cx="2400300" cy="4461163"/>
          </a:xfrm>
        </p:spPr>
        <p:txBody>
          <a:bodyPr>
            <a:normAutofit/>
          </a:bodyPr>
          <a:lstStyle/>
          <a:p>
            <a:pPr>
              <a:lnSpc>
                <a:spcPct val="90000"/>
              </a:lnSpc>
              <a:defRPr sz="3200" b="1"/>
            </a:pPr>
            <a:r>
              <a:rPr lang="es-MX" sz="2700" dirty="0">
                <a:solidFill>
                  <a:srgbClr val="FFFFFF"/>
                </a:solidFill>
              </a:rPr>
              <a:t>¿QUÉ SON LOS MECANISMOS ALTERNATIVOS Y POR QUÉ NO EQUIVALEN A RENUNCIA AL DERECHO?</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227326" y="528144"/>
            <a:ext cx="5179868" cy="5585619"/>
          </a:xfrm>
        </p:spPr>
        <p:txBody>
          <a:bodyPr vert="horz" lIns="91440" tIns="45720" rIns="91440" bIns="45720" rtlCol="0" anchor="ctr">
            <a:normAutofit/>
          </a:bodyPr>
          <a:lstStyle/>
          <a:p>
            <a:pPr algn="just">
              <a:lnSpc>
                <a:spcPct val="90000"/>
              </a:lnSpc>
              <a:defRPr sz="2400">
                <a:latin typeface="Arial"/>
              </a:defRPr>
            </a:pPr>
            <a:r>
              <a:rPr sz="2000" dirty="0"/>
              <a:t>Los mecanismos alternativos de solución de controversias son procedimientos </a:t>
            </a:r>
            <a:r>
              <a:rPr sz="2000" dirty="0" err="1"/>
              <a:t>orientados</a:t>
            </a:r>
            <a:r>
              <a:rPr sz="2000" dirty="0"/>
              <a:t> a resolver conflictos </a:t>
            </a:r>
            <a:r>
              <a:rPr sz="2000" dirty="0" err="1"/>
              <a:t>mediante</a:t>
            </a:r>
            <a:r>
              <a:rPr sz="2000" dirty="0"/>
              <a:t> </a:t>
            </a:r>
            <a:r>
              <a:rPr sz="2000" dirty="0" err="1"/>
              <a:t>fórmulas</a:t>
            </a:r>
            <a:r>
              <a:rPr sz="2000" dirty="0"/>
              <a:t> </a:t>
            </a:r>
            <a:r>
              <a:rPr sz="2000" dirty="0" err="1"/>
              <a:t>distintas</a:t>
            </a:r>
            <a:r>
              <a:rPr sz="2000" dirty="0"/>
              <a:t> a la decisión jurisdiccional </a:t>
            </a:r>
            <a:r>
              <a:rPr sz="2000" dirty="0" err="1"/>
              <a:t>heterónoma</a:t>
            </a:r>
            <a:r>
              <a:rPr sz="2000" dirty="0"/>
              <a:t>, sin que ello </a:t>
            </a:r>
            <a:r>
              <a:rPr sz="2000" dirty="0" err="1"/>
              <a:t>implique</a:t>
            </a:r>
            <a:r>
              <a:rPr sz="2000" dirty="0"/>
              <a:t> </a:t>
            </a:r>
            <a:r>
              <a:rPr sz="2000" dirty="0" err="1"/>
              <a:t>exclusión</a:t>
            </a:r>
            <a:r>
              <a:rPr sz="2000" dirty="0"/>
              <a:t> del derecho ni </a:t>
            </a:r>
            <a:r>
              <a:rPr sz="2000" dirty="0" err="1"/>
              <a:t>supresión</a:t>
            </a:r>
            <a:r>
              <a:rPr sz="2000" dirty="0"/>
              <a:t> del control constitucional.</a:t>
            </a:r>
            <a:endParaRPr lang="es-MX" sz="2000" dirty="0"/>
          </a:p>
          <a:p>
            <a:pPr algn="just">
              <a:lnSpc>
                <a:spcPct val="90000"/>
              </a:lnSpc>
              <a:defRPr sz="2400">
                <a:latin typeface="Arial"/>
              </a:defRPr>
            </a:pPr>
            <a:r>
              <a:rPr sz="2000" dirty="0"/>
              <a:t>Su reconocimiento en el sistema jurídico </a:t>
            </a:r>
            <a:r>
              <a:rPr sz="2000" dirty="0" err="1"/>
              <a:t>mexicano</a:t>
            </a:r>
            <a:r>
              <a:rPr sz="2000" dirty="0"/>
              <a:t> </a:t>
            </a:r>
            <a:r>
              <a:rPr sz="2000" dirty="0" err="1"/>
              <a:t>deriva</a:t>
            </a:r>
            <a:r>
              <a:rPr sz="2000" dirty="0"/>
              <a:t> del artículo 17 de la Constitución, que dispone que las </a:t>
            </a:r>
            <a:r>
              <a:rPr sz="2000" dirty="0" err="1"/>
              <a:t>leyes</a:t>
            </a:r>
            <a:r>
              <a:rPr sz="2000" dirty="0"/>
              <a:t> </a:t>
            </a:r>
            <a:r>
              <a:rPr sz="2000" dirty="0" err="1"/>
              <a:t>preverán</a:t>
            </a:r>
            <a:r>
              <a:rPr sz="2000" dirty="0"/>
              <a:t> mecanismos alternativos de solución de controversias. La justicia alternativa forma parte, por tanto, del derecho de acceso a la justicia y no de una lógica de </a:t>
            </a:r>
            <a:r>
              <a:rPr sz="2000" dirty="0" err="1"/>
              <a:t>privatización</a:t>
            </a:r>
            <a:r>
              <a:rPr sz="2000" dirty="0"/>
              <a:t> </a:t>
            </a:r>
            <a:r>
              <a:rPr sz="2000" dirty="0" err="1"/>
              <a:t>absoluta</a:t>
            </a:r>
            <a:r>
              <a:rPr sz="2000" dirty="0"/>
              <a:t> del conflicto (art. 17).</a:t>
            </a:r>
            <a:endParaRPr lang="es-MX" sz="2000" dirty="0">
              <a:cs typeface="Arial"/>
            </a:endParaRPr>
          </a:p>
        </p:txBody>
      </p:sp>
      <p:pic>
        <p:nvPicPr>
          <p:cNvPr id="4" name="Imagen 3">
            <a:extLst>
              <a:ext uri="{FF2B5EF4-FFF2-40B4-BE49-F238E27FC236}">
                <a16:creationId xmlns:a16="http://schemas.microsoft.com/office/drawing/2014/main" id="{E82B4ABA-E1EE-09A3-E654-91B7B0942DEA}"/>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8BA4C20-9A4F-CD34-FCD9-AF2E239B00D0}"/>
              </a:ext>
            </a:extLst>
          </p:cNvPr>
          <p:cNvSpPr>
            <a:spLocks noGrp="1"/>
          </p:cNvSpPr>
          <p:nvPr>
            <p:ph idx="1"/>
          </p:nvPr>
        </p:nvSpPr>
        <p:spPr>
          <a:xfrm>
            <a:off x="329381" y="420666"/>
            <a:ext cx="8229600" cy="5705497"/>
          </a:xfrm>
        </p:spPr>
        <p:txBody>
          <a:bodyPr vert="horz" lIns="91440" tIns="45720" rIns="91440" bIns="45720" rtlCol="0" anchor="t">
            <a:noAutofit/>
          </a:bodyPr>
          <a:lstStyle/>
          <a:p>
            <a:pPr algn="just"/>
            <a:r>
              <a:rPr lang="en-US" sz="2000" dirty="0">
                <a:latin typeface="Arial"/>
                <a:cs typeface="Arial"/>
              </a:rPr>
              <a:t>En sistemas normativos indígenas, el acceso a la justicia adquiere además una dimensión intercultural. El artículo 2 constitucional exige que, para garantizar ese acceso, se tomen en cuenta los sistemas normativos internos y las especificidades culturales de los pueblos y comunidades indígenas. La justicia alternativa, en este espacio, puede convertirse en una modalidad especialmente idónea de tutela, porque permite incorporar procesos comunitarios de diálogo y recomposición, siempre bajo control constitucional. El acceso efectivo a la justicia, en estos casos, no se satisface imponiendo sin más la gramática del proceso estatal ordinario, sino articulando tutela judicial, pluralismo jurídico y protección de derechos humanos. Ésa es la razón por la que la jurisprudencia del TEPJF ha reconocido medidas alternativas en conflictos electorales regidos por sistemas normativos indígenas y ha exigido resolver a partir del contexto, con deberes reforzados de análisis intercultural. El acceso a la justicia, en esta materia, no se agota en abrir la puerta del tribunal; exige ofrecer una respuesta jurídicamente válida, culturalmente adecuada y materialmente eficaz. (te.gob.mx)</a:t>
            </a:r>
            <a:endParaRPr lang="es-ES" sz="2000" dirty="0">
              <a:ea typeface="Calibri"/>
              <a:cs typeface="Calibri"/>
            </a:endParaRPr>
          </a:p>
        </p:txBody>
      </p:sp>
    </p:spTree>
    <p:extLst>
      <p:ext uri="{BB962C8B-B14F-4D97-AF65-F5344CB8AC3E}">
        <p14:creationId xmlns:p14="http://schemas.microsoft.com/office/powerpoint/2010/main" val="3877935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pPr>
              <a:defRPr sz="3200" b="1"/>
            </a:pPr>
            <a:r>
              <a:rPr lang="es-MX" sz="3000">
                <a:solidFill>
                  <a:srgbClr val="FFFFFF"/>
                </a:solidFill>
              </a:rPr>
              <a:t>VENTAJAS Y DESVENTAJAS DE LA JUSTICIA ALTERNATIVA</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2950658" y="817485"/>
            <a:ext cx="5179868" cy="5585619"/>
          </a:xfrm>
        </p:spPr>
        <p:txBody>
          <a:bodyPr vert="horz" lIns="91440" tIns="45720" rIns="91440" bIns="45720" rtlCol="0" anchor="ctr">
            <a:normAutofit/>
          </a:bodyPr>
          <a:lstStyle/>
          <a:p>
            <a:pPr algn="just">
              <a:lnSpc>
                <a:spcPct val="90000"/>
              </a:lnSpc>
              <a:defRPr sz="2400">
                <a:latin typeface="Arial"/>
              </a:defRPr>
            </a:pPr>
            <a:r>
              <a:rPr lang="es-MX" sz="1800" dirty="0">
                <a:cs typeface="Arial"/>
              </a:rPr>
              <a:t>La primera ventaja de la justicia alternativa reside en la rapidez potencial de la solución. Su racionalidad consiste en evitar que el conflicto deba recorrer necesariamente todas las etapas de un procedimiento contencioso antes de encontrar una respuesta. En materia electoral, esa ventaja adquiere una densidad particular porque el tiempo no es una variable neutra: muchas controversias pierden eficacia práctica si la solución llega una vez consumados los actos políticos o agotadas las etapas del proceso. La justicia alternativa puede, en ese sentido, funcionar como una técnica de tutela oportuna y no sólo como una técnica de despresurización institucional. La literatura especializada sobre justicia alternativa electoral ha destacado precisamente la necesidad de respuestas más rápidas frente a la conflictividad político-electoral y frente a los costos de una judicialización total del desacuerdo. (Archivos Jurídicos UNAM)</a:t>
            </a:r>
          </a:p>
          <a:p>
            <a:pPr>
              <a:lnSpc>
                <a:spcPct val="90000"/>
              </a:lnSpc>
              <a:defRPr sz="2400">
                <a:latin typeface="Arial"/>
              </a:defRPr>
            </a:pPr>
            <a:endParaRPr lang="es-MX" sz="1700" dirty="0">
              <a:cs typeface="Arial"/>
            </a:endParaRPr>
          </a:p>
        </p:txBody>
      </p:sp>
      <p:pic>
        <p:nvPicPr>
          <p:cNvPr id="4" name="Imagen 3">
            <a:extLst>
              <a:ext uri="{FF2B5EF4-FFF2-40B4-BE49-F238E27FC236}">
                <a16:creationId xmlns:a16="http://schemas.microsoft.com/office/drawing/2014/main" id="{E2AE1342-C1E3-CF81-7A17-C67E258BBB8D}"/>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4293"/>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3125451"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591344"/>
            <a:ext cx="2400300" cy="5585619"/>
          </a:xfrm>
        </p:spPr>
        <p:txBody>
          <a:bodyPr>
            <a:normAutofit/>
          </a:bodyPr>
          <a:lstStyle/>
          <a:p>
            <a:pPr>
              <a:defRPr sz="3200" b="1"/>
            </a:pPr>
            <a:r>
              <a:rPr lang="es-MX" sz="3200">
                <a:solidFill>
                  <a:srgbClr val="FFFFFF"/>
                </a:solidFill>
              </a:rPr>
              <a:t>RAPIDEZ, ECONOMÍA PROCESAL Y SOLUCIÓN OPORTUNA DEL CONFLICTO</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125451" y="758492"/>
            <a:ext cx="5417574" cy="5585619"/>
          </a:xfrm>
        </p:spPr>
        <p:txBody>
          <a:bodyPr vert="horz" lIns="91440" tIns="45720" rIns="91440" bIns="45720" rtlCol="0" anchor="ctr">
            <a:normAutofit/>
          </a:bodyPr>
          <a:lstStyle/>
          <a:p>
            <a:pPr algn="just">
              <a:lnSpc>
                <a:spcPct val="90000"/>
              </a:lnSpc>
              <a:defRPr sz="2400">
                <a:latin typeface="Arial"/>
              </a:defRPr>
            </a:pPr>
            <a:r>
              <a:rPr lang="es-MX" sz="2000" dirty="0"/>
              <a:t>La economía procesal constituye una segunda ventaja estrechamente vinculada con la anterior. Un mecanismo alternativo bien diseñado reduce costos de tiempo, de actividad probatoria, de formalización procesal y de desgaste institucional. Esa economía beneficia no sólo a las partes, sino también al sistema de justicia, porque reserva la vía jurisdiccional para aquellos conflictos que exigen una decisión heterónoma, una definición autoritativa del derecho o una respuesta pública con valor de precedente. Esta lógica de racionalización institucional aparece con claridad en la doctrina que propone incorporar con mayor seriedad mecanismos alternativos a la justicia electoral mexicana. (Archivos Jurídicos UNAM)</a:t>
            </a:r>
          </a:p>
        </p:txBody>
      </p:sp>
      <p:pic>
        <p:nvPicPr>
          <p:cNvPr id="4" name="Imagen 3">
            <a:extLst>
              <a:ext uri="{FF2B5EF4-FFF2-40B4-BE49-F238E27FC236}">
                <a16:creationId xmlns:a16="http://schemas.microsoft.com/office/drawing/2014/main" id="{EC55C889-49CC-9270-A492-EF4F2E4205EE}"/>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4293"/>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3125451"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591344"/>
            <a:ext cx="2400300" cy="5585619"/>
          </a:xfrm>
        </p:spPr>
        <p:txBody>
          <a:bodyPr>
            <a:normAutofit/>
          </a:bodyPr>
          <a:lstStyle/>
          <a:p>
            <a:pPr>
              <a:defRPr sz="3200" b="1"/>
            </a:pPr>
            <a:r>
              <a:rPr lang="es-MX" sz="2500">
                <a:solidFill>
                  <a:srgbClr val="FFFFFF"/>
                </a:solidFill>
              </a:rPr>
              <a:t>MAYOR ACEPTACIÓN MATERIAL DEL ACUERDO Y CONSERVACIÓN DE RELACIONES POLÍTICAS U ORGANIZATIVAS</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125451" y="528144"/>
            <a:ext cx="5389898" cy="5585619"/>
          </a:xfrm>
        </p:spPr>
        <p:txBody>
          <a:bodyPr vert="horz" lIns="91440" tIns="45720" rIns="91440" bIns="45720" rtlCol="0" anchor="ctr">
            <a:normAutofit/>
          </a:bodyPr>
          <a:lstStyle/>
          <a:p>
            <a:pPr algn="just">
              <a:lnSpc>
                <a:spcPct val="90000"/>
              </a:lnSpc>
              <a:defRPr sz="2400">
                <a:latin typeface="Arial"/>
              </a:defRPr>
            </a:pPr>
            <a:r>
              <a:rPr sz="2000" dirty="0"/>
              <a:t>La justicia alternativa </a:t>
            </a:r>
            <a:r>
              <a:rPr sz="2000" dirty="0" err="1"/>
              <a:t>presenta</a:t>
            </a:r>
            <a:r>
              <a:rPr sz="2000" dirty="0"/>
              <a:t> como ventaja central la mayor </a:t>
            </a:r>
            <a:r>
              <a:rPr sz="2000" dirty="0" err="1"/>
              <a:t>aceptación</a:t>
            </a:r>
            <a:r>
              <a:rPr sz="2000" dirty="0"/>
              <a:t> material de la solución. Una </a:t>
            </a:r>
            <a:r>
              <a:rPr sz="2000" dirty="0" err="1"/>
              <a:t>sentencia</a:t>
            </a:r>
            <a:r>
              <a:rPr sz="2000" dirty="0"/>
              <a:t> </a:t>
            </a:r>
            <a:r>
              <a:rPr sz="2000" dirty="0" err="1"/>
              <a:t>resuelve</a:t>
            </a:r>
            <a:r>
              <a:rPr sz="2000" dirty="0"/>
              <a:t> </a:t>
            </a:r>
            <a:r>
              <a:rPr sz="2000" dirty="0" err="1"/>
              <a:t>desde</a:t>
            </a:r>
            <a:r>
              <a:rPr sz="2000" dirty="0"/>
              <a:t> fuera; un acuerdo, cuando es </a:t>
            </a:r>
            <a:r>
              <a:rPr sz="2000" dirty="0" err="1"/>
              <a:t>auténtico</a:t>
            </a:r>
            <a:r>
              <a:rPr sz="2000" dirty="0"/>
              <a:t>, </a:t>
            </a:r>
            <a:r>
              <a:rPr sz="2000" dirty="0" err="1"/>
              <a:t>compromete</a:t>
            </a:r>
            <a:r>
              <a:rPr sz="2000" dirty="0"/>
              <a:t> </a:t>
            </a:r>
            <a:r>
              <a:rPr sz="2000" dirty="0" err="1"/>
              <a:t>desde</a:t>
            </a:r>
            <a:r>
              <a:rPr sz="2000" dirty="0"/>
              <a:t> dentro. La </a:t>
            </a:r>
            <a:r>
              <a:rPr sz="2000" dirty="0" err="1"/>
              <a:t>diferencia</a:t>
            </a:r>
            <a:r>
              <a:rPr sz="2000" dirty="0"/>
              <a:t> no es </a:t>
            </a:r>
            <a:r>
              <a:rPr sz="2000" dirty="0" err="1"/>
              <a:t>retórica</a:t>
            </a:r>
            <a:r>
              <a:rPr sz="2000" dirty="0"/>
              <a:t>. En </a:t>
            </a:r>
            <a:r>
              <a:rPr sz="2000" dirty="0" err="1"/>
              <a:t>numerosos</a:t>
            </a:r>
            <a:r>
              <a:rPr sz="2000" dirty="0"/>
              <a:t> conflictos políticos o intrapartidarios, el </a:t>
            </a:r>
            <a:r>
              <a:rPr sz="2000" dirty="0" err="1"/>
              <a:t>problema</a:t>
            </a:r>
            <a:r>
              <a:rPr sz="2000" dirty="0"/>
              <a:t> no consiste </a:t>
            </a:r>
            <a:r>
              <a:rPr sz="2000" dirty="0" err="1"/>
              <a:t>exclusivamente</a:t>
            </a:r>
            <a:r>
              <a:rPr sz="2000" dirty="0"/>
              <a:t> en </a:t>
            </a:r>
            <a:r>
              <a:rPr sz="2000" dirty="0" err="1"/>
              <a:t>determinar</a:t>
            </a:r>
            <a:r>
              <a:rPr sz="2000" dirty="0"/>
              <a:t> </a:t>
            </a:r>
            <a:r>
              <a:rPr sz="2000" dirty="0" err="1"/>
              <a:t>quién</a:t>
            </a:r>
            <a:r>
              <a:rPr sz="2000" dirty="0"/>
              <a:t> tiene jurídicamente la razón, sino en </a:t>
            </a:r>
            <a:r>
              <a:rPr sz="2000" dirty="0" err="1"/>
              <a:t>reconstruir</a:t>
            </a:r>
            <a:r>
              <a:rPr sz="2000" dirty="0"/>
              <a:t> condiciones mínimas de </a:t>
            </a:r>
            <a:r>
              <a:rPr sz="2000" dirty="0" err="1"/>
              <a:t>coexistencia</a:t>
            </a:r>
            <a:r>
              <a:rPr sz="2000" dirty="0"/>
              <a:t> institucional entre </a:t>
            </a:r>
            <a:r>
              <a:rPr sz="2000" dirty="0" err="1"/>
              <a:t>actores</a:t>
            </a:r>
            <a:r>
              <a:rPr sz="2000" dirty="0"/>
              <a:t> que </a:t>
            </a:r>
            <a:r>
              <a:rPr sz="2000" dirty="0" err="1"/>
              <a:t>deberán</a:t>
            </a:r>
            <a:r>
              <a:rPr sz="2000" dirty="0"/>
              <a:t> </a:t>
            </a:r>
            <a:r>
              <a:rPr sz="2000" dirty="0" err="1"/>
              <a:t>seguir</a:t>
            </a:r>
            <a:r>
              <a:rPr sz="2000" dirty="0"/>
              <a:t> </a:t>
            </a:r>
            <a:r>
              <a:rPr sz="2000" dirty="0" err="1"/>
              <a:t>compartiendo</a:t>
            </a:r>
            <a:r>
              <a:rPr sz="2000" dirty="0"/>
              <a:t> espacios de deliberación, </a:t>
            </a:r>
            <a:r>
              <a:rPr sz="2000" dirty="0" err="1"/>
              <a:t>competencia</a:t>
            </a:r>
            <a:r>
              <a:rPr sz="2000" dirty="0"/>
              <a:t> o </a:t>
            </a:r>
            <a:r>
              <a:rPr sz="2000" dirty="0" err="1"/>
              <a:t>gobierno</a:t>
            </a:r>
            <a:r>
              <a:rPr sz="2000" dirty="0"/>
              <a:t> interno. </a:t>
            </a:r>
            <a:endParaRPr lang="en-US" sz="2000" dirty="0">
              <a:cs typeface="Arial"/>
            </a:endParaRPr>
          </a:p>
        </p:txBody>
      </p:sp>
      <p:pic>
        <p:nvPicPr>
          <p:cNvPr id="4" name="Imagen 3">
            <a:extLst>
              <a:ext uri="{FF2B5EF4-FFF2-40B4-BE49-F238E27FC236}">
                <a16:creationId xmlns:a16="http://schemas.microsoft.com/office/drawing/2014/main" id="{EA169A12-0E64-4233-AEA7-D1960DA02116}"/>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D91765AA-5811-2EDB-5470-6DF871A3BBC5}"/>
              </a:ext>
            </a:extLst>
          </p:cNvPr>
          <p:cNvSpPr>
            <a:spLocks noGrp="1"/>
          </p:cNvSpPr>
          <p:nvPr>
            <p:ph idx="1"/>
          </p:nvPr>
        </p:nvSpPr>
        <p:spPr>
          <a:xfrm>
            <a:off x="1064828" y="1665743"/>
            <a:ext cx="7014343" cy="3526514"/>
          </a:xfrm>
        </p:spPr>
        <p:txBody>
          <a:bodyPr vert="horz" lIns="91440" tIns="45720" rIns="91440" bIns="45720" rtlCol="0">
            <a:normAutofit/>
          </a:bodyPr>
          <a:lstStyle/>
          <a:p>
            <a:pPr algn="just">
              <a:lnSpc>
                <a:spcPct val="90000"/>
              </a:lnSpc>
            </a:pPr>
            <a:r>
              <a:rPr lang="en-US" sz="2400" dirty="0">
                <a:latin typeface="Arial"/>
                <a:cs typeface="Arial"/>
              </a:rPr>
              <a:t>En esos casos, la solución autocompuesta puede tener una estabilidad práctica mayor que una decisión impuesta, precisamente porque reduce la lógica de vencedores y vencidos. La doctrina especializada ha vinculado esa característica con un incremento en la legitimidad percibida de la solución y con una disminución del desgaste entre las partes. (Archivos Jurídicos UNAM)</a:t>
            </a:r>
            <a:endParaRPr lang="es-ES" sz="2400" dirty="0">
              <a:latin typeface="Arial"/>
              <a:cs typeface="Arial"/>
            </a:endParaRPr>
          </a:p>
          <a:p>
            <a:pPr>
              <a:lnSpc>
                <a:spcPct val="90000"/>
              </a:lnSpc>
            </a:pPr>
            <a:endParaRPr lang="es-ES" sz="3000" dirty="0">
              <a:ea typeface="Calibri"/>
              <a:cs typeface="Calibri"/>
            </a:endParaRPr>
          </a:p>
        </p:txBody>
      </p:sp>
      <p:pic>
        <p:nvPicPr>
          <p:cNvPr id="4" name="Imagen 3">
            <a:extLst>
              <a:ext uri="{FF2B5EF4-FFF2-40B4-BE49-F238E27FC236}">
                <a16:creationId xmlns:a16="http://schemas.microsoft.com/office/drawing/2014/main" id="{5E0E56DF-1AEC-F5C3-891F-D2B2535632CA}"/>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32881979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A4AD21F7-5121-B16D-C343-58D21F27E4AF}"/>
              </a:ext>
            </a:extLst>
          </p:cNvPr>
          <p:cNvSpPr>
            <a:spLocks noGrp="1"/>
          </p:cNvSpPr>
          <p:nvPr>
            <p:ph idx="1"/>
          </p:nvPr>
        </p:nvSpPr>
        <p:spPr>
          <a:xfrm>
            <a:off x="628650" y="1253331"/>
            <a:ext cx="7886700" cy="4351338"/>
          </a:xfrm>
        </p:spPr>
        <p:txBody>
          <a:bodyPr vert="horz" lIns="91440" tIns="45720" rIns="91440" bIns="45720" rtlCol="0">
            <a:normAutofit/>
          </a:bodyPr>
          <a:lstStyle/>
          <a:p>
            <a:pPr algn="just">
              <a:lnSpc>
                <a:spcPct val="90000"/>
              </a:lnSpc>
            </a:pPr>
            <a:r>
              <a:rPr lang="en-US" sz="2000" dirty="0">
                <a:latin typeface="Arial"/>
                <a:cs typeface="Arial"/>
              </a:rPr>
              <a:t>Esa ventaja se vuelve especialmente visible en conflictos intrapartidarios. Los partidos políticos no son sólo entes jurídicos; son también organizaciones atravesadas por lealtades, facciones, trayectorias militantes, liderazgos y equilibrios internos. Una controversia sobre integración de órganos, distribución de espacios, reglas de participación o disciplina partidaria puede tener una dimensión relacional que no desaparece con la sola emisión de una resolución formal. Por ello, el legislador ordenó que los partidos cuenten con mecanismos alternativos de solución de controversias internas dentro de su sistema de justicia intrapartidaria (arts. 39.1, inciso j; 46.1 y 46.3; 47.2; 48.1, LGPP). Esa previsión legal presupone que ciertos conflictos pueden resolverse de modo más adecuado si el sistema interno ofrece también espacios de autocomposición. (Tribunal Electoral)</a:t>
            </a:r>
            <a:endParaRPr lang="es-ES" sz="2000" dirty="0">
              <a:ea typeface="Calibri"/>
              <a:cs typeface="Calibri"/>
            </a:endParaRPr>
          </a:p>
        </p:txBody>
      </p:sp>
      <p:pic>
        <p:nvPicPr>
          <p:cNvPr id="4" name="Imagen 3">
            <a:extLst>
              <a:ext uri="{FF2B5EF4-FFF2-40B4-BE49-F238E27FC236}">
                <a16:creationId xmlns:a16="http://schemas.microsoft.com/office/drawing/2014/main" id="{6B084249-31BD-A265-D581-EE0441D6CFE7}"/>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15391383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pPr>
              <a:defRPr sz="3200" b="1"/>
            </a:pPr>
            <a:r>
              <a:rPr lang="es-MX" sz="2200">
                <a:solidFill>
                  <a:srgbClr val="FFFFFF"/>
                </a:solidFill>
              </a:rPr>
              <a:t>REDUCCIÓN DE CONFRONTACIÓN Y POTENCIAL RESTAURATIVO</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2861696" y="591344"/>
            <a:ext cx="5599924" cy="5585619"/>
          </a:xfrm>
        </p:spPr>
        <p:txBody>
          <a:bodyPr anchor="ctr">
            <a:normAutofit/>
          </a:bodyPr>
          <a:lstStyle/>
          <a:p>
            <a:pPr algn="just">
              <a:lnSpc>
                <a:spcPct val="90000"/>
              </a:lnSpc>
              <a:defRPr sz="2400">
                <a:latin typeface="Arial"/>
              </a:defRPr>
            </a:pPr>
            <a:r>
              <a:rPr lang="es-MX" sz="1900" dirty="0"/>
              <a:t>Otra ventaja relevante consiste en la reducción de la confrontación. El proceso jurisdiccional tiende estructuralmente a la contradicción, a la fijación de posiciones y a la producción de una decisión que, aunque jurídicamente correcta, puede profundizar antagonismos previos. La justicia alternativa ofrece la posibilidad de transformar, al menos parcialmente, la lógica del enfrentamiento en una lógica de reconstrucción del vínculo político u organizativo. Esa función no es decorativa. En ámbitos donde la cooperación futura resulta necesaria, la solución del conflicto no puede medirse sólo por la corrección normativa del resultado, sino también por su capacidad para evitar fracturas irreversibles. La literatura sobre justicia alternativa electoral ha insistido en ese carácter preventivo y restaurativo. (Archivos Jurídicos UNAM)</a:t>
            </a:r>
          </a:p>
        </p:txBody>
      </p:sp>
      <p:pic>
        <p:nvPicPr>
          <p:cNvPr id="4" name="Imagen 3">
            <a:extLst>
              <a:ext uri="{FF2B5EF4-FFF2-40B4-BE49-F238E27FC236}">
                <a16:creationId xmlns:a16="http://schemas.microsoft.com/office/drawing/2014/main" id="{D08A50D9-A060-6AF9-D620-1C2061346436}"/>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4293"/>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3125451"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591344"/>
            <a:ext cx="2400300" cy="5585619"/>
          </a:xfrm>
        </p:spPr>
        <p:txBody>
          <a:bodyPr>
            <a:normAutofit/>
          </a:bodyPr>
          <a:lstStyle/>
          <a:p>
            <a:pPr>
              <a:defRPr sz="3200" b="1"/>
            </a:pPr>
            <a:r>
              <a:rPr lang="es-MX" sz="2200">
                <a:solidFill>
                  <a:srgbClr val="FFFFFF"/>
                </a:solidFill>
              </a:rPr>
              <a:t>ASIMETRÍAS DE PODER Y RIESGO DE ACUERDOS MATERIALMENTE INJUSTOS</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2915425" y="591344"/>
            <a:ext cx="5599924" cy="5585619"/>
          </a:xfrm>
        </p:spPr>
        <p:txBody>
          <a:bodyPr anchor="ctr">
            <a:normAutofit/>
          </a:bodyPr>
          <a:lstStyle/>
          <a:p>
            <a:pPr algn="just">
              <a:lnSpc>
                <a:spcPct val="90000"/>
              </a:lnSpc>
              <a:defRPr sz="2400">
                <a:latin typeface="Arial"/>
              </a:defRPr>
            </a:pPr>
            <a:r>
              <a:rPr lang="es-MX" sz="1700" dirty="0"/>
              <a:t>La principal desventaja de la justicia alternativa radica en las asimetrías de poder. La igualdad formal de las partes no asegura igualdad real de negociación. En materia político-electoral, las diferencias de poder suelen ser especialmente intensas: dirigencias frente a militancia de base, mayorías internas frente a minorías, autoridades tradicionales frente a grupos disidentes, hombres frente a mujeres en estructuras históricamente masculinizadas, o élites partidarias frente a personas con escasa capacidad de presión. En ese contexto, un acuerdo puede ser formalmente voluntario y, al mismo tiempo, materialmente impuesto. La voluntariedad, por ello, no puede entenderse en clave exclusivamente declarativa; exige condiciones reales de libertad y ausencia de coacción. Los principios rectores de los mecanismos alternativos en la legislación general presuponen precisamente buena fe, legalidad y actuación de personas facilitadoras bajo parámetros institucionales. </a:t>
            </a:r>
          </a:p>
        </p:txBody>
      </p:sp>
      <p:pic>
        <p:nvPicPr>
          <p:cNvPr id="4" name="Imagen 3">
            <a:extLst>
              <a:ext uri="{FF2B5EF4-FFF2-40B4-BE49-F238E27FC236}">
                <a16:creationId xmlns:a16="http://schemas.microsoft.com/office/drawing/2014/main" id="{B45A680A-C3C3-80FA-7074-B2E1C048C75D}"/>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4293"/>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3125451"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591344"/>
            <a:ext cx="2400300" cy="5585619"/>
          </a:xfrm>
        </p:spPr>
        <p:txBody>
          <a:bodyPr>
            <a:normAutofit/>
          </a:bodyPr>
          <a:lstStyle/>
          <a:p>
            <a:pPr>
              <a:defRPr sz="3200" b="1"/>
            </a:pPr>
            <a:r>
              <a:rPr lang="es-MX" sz="2200">
                <a:solidFill>
                  <a:srgbClr val="FFFFFF"/>
                </a:solidFill>
              </a:rPr>
              <a:t>OPACIDAD, DÉFICIT DE PRECEDENTE Y DEBILITAMIENTO DE LA RAZÓN PÚBLICA</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125451" y="591344"/>
            <a:ext cx="5389898" cy="5585619"/>
          </a:xfrm>
        </p:spPr>
        <p:txBody>
          <a:bodyPr anchor="ctr">
            <a:normAutofit/>
          </a:bodyPr>
          <a:lstStyle/>
          <a:p>
            <a:pPr algn="just">
              <a:lnSpc>
                <a:spcPct val="90000"/>
              </a:lnSpc>
              <a:defRPr sz="2400">
                <a:latin typeface="Arial"/>
              </a:defRPr>
            </a:pPr>
            <a:r>
              <a:rPr lang="es-MX" sz="1400" dirty="0"/>
              <a:t>Otra desventaja importante consiste en la opacidad potencial del acuerdo. El proceso jurisdiccional produce decisiones motivadas, sujetas a publicidad, control, escrutinio y, en su caso, valor orientador para conflictos futuros. La solución </a:t>
            </a:r>
            <a:r>
              <a:rPr lang="es-MX" sz="1400" dirty="0" err="1"/>
              <a:t>autocompuesta</a:t>
            </a:r>
            <a:r>
              <a:rPr lang="es-MX" sz="1400" dirty="0"/>
              <a:t>, en cambio, puede cerrar la controversia sin producir una razón pública suficiente sobre el criterio aplicable. Esto representa un problema serio en materia electoral, porque muchas controversias no sólo afectan a quienes litigan, sino al funcionamiento democrático de una organización, a la integridad de procesos internos, a la igualdad en la competencia o al entendimiento público de reglas constitucionales y legales. Cuando esos conflictos se resuelven de manera enteramente reservada, puede perderse la dimensión institucional y pedagógica de la justicia. (Archivos Jurídicos UNAM)</a:t>
            </a:r>
          </a:p>
          <a:p>
            <a:pPr algn="just">
              <a:lnSpc>
                <a:spcPct val="90000"/>
              </a:lnSpc>
              <a:defRPr sz="2400">
                <a:latin typeface="Arial"/>
              </a:defRPr>
            </a:pPr>
            <a:r>
              <a:rPr lang="es-MX" sz="1400" dirty="0"/>
              <a:t>La confidencialidad, reconocida en el régimen general de mecanismos alternativos, cumple una función legítima en la construcción del acuerdo, pero no puede absolutizarse hasta borrar la exigencia de juridicidad de la solución. En materia electoral, la dimensión pública del conflicto impide tratar toda controversia como si fuera una disputa enteramente privada. Allí donde el acuerdo incide en derechos de terceros, en democracia interna o en principios constitucionales, la exigencia de control jurídico permanece. </a:t>
            </a:r>
          </a:p>
        </p:txBody>
      </p:sp>
      <p:pic>
        <p:nvPicPr>
          <p:cNvPr id="4" name="Imagen 3">
            <a:extLst>
              <a:ext uri="{FF2B5EF4-FFF2-40B4-BE49-F238E27FC236}">
                <a16:creationId xmlns:a16="http://schemas.microsoft.com/office/drawing/2014/main" id="{CE0A9AC7-8717-79A5-84A3-CC358990E74F}"/>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6530" y="932363"/>
            <a:ext cx="2400300" cy="4461163"/>
          </a:xfrm>
        </p:spPr>
        <p:txBody>
          <a:bodyPr>
            <a:normAutofit/>
          </a:bodyPr>
          <a:lstStyle/>
          <a:p>
            <a:pPr>
              <a:lnSpc>
                <a:spcPct val="90000"/>
              </a:lnSpc>
              <a:defRPr sz="3200" b="1"/>
            </a:pPr>
            <a:r>
              <a:rPr lang="es-MX" sz="3000" dirty="0">
                <a:solidFill>
                  <a:srgbClr val="FFFFFF"/>
                </a:solidFill>
              </a:rPr>
              <a:t>EL PROBLEMA CENTRAL EN MATERIA ELECTORAL: QUÉ SÍ ADMITE SOLUCIÓN ALTERNATIVA Y QUÉ NO</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2879834" y="591344"/>
            <a:ext cx="5556243" cy="5585619"/>
          </a:xfrm>
        </p:spPr>
        <p:txBody>
          <a:bodyPr anchor="ctr">
            <a:noAutofit/>
          </a:bodyPr>
          <a:lstStyle/>
          <a:p>
            <a:pPr algn="just">
              <a:lnSpc>
                <a:spcPct val="90000"/>
              </a:lnSpc>
              <a:defRPr sz="2400">
                <a:latin typeface="Arial"/>
              </a:defRPr>
            </a:pPr>
            <a:r>
              <a:rPr lang="es-MX" sz="1700" dirty="0"/>
              <a:t>La ventaja o desventaja de la justicia alternativa en materia electoral depende, en último término, del objeto del conflicto. Éste es el núcleo del problema. No toda controversia electoral es disponible ni toda controversia disponible resulta aconsejable para una vía alterna. Allí donde el litigio verse sobre márgenes de organización interna, formas de convivencia política, desacuerdos operativos, conflictos relacionales o fórmulas de coexistencia institucional, la mediación o la conciliación pueden ofrecer soluciones más útiles que una sentencia. Allí donde lo que está en juego es la validez de una elección, la regularidad constitucional de actos de autoridad, la vigencia de la paridad, la no discriminación, la protección contra la violencia política o derechos fundamentales indisponibles, el margen para la autocomposición se reduce drásticamente. La doctrina sobre justicia alternativa electoral en México subraya precisamente la necesidad de delimitar materias susceptibles y materias no susceptibles de estos mecanismos. (Archivos Jurídicos UNAM)</a:t>
            </a:r>
          </a:p>
        </p:txBody>
      </p:sp>
      <p:pic>
        <p:nvPicPr>
          <p:cNvPr id="4" name="Imagen 3">
            <a:extLst>
              <a:ext uri="{FF2B5EF4-FFF2-40B4-BE49-F238E27FC236}">
                <a16:creationId xmlns:a16="http://schemas.microsoft.com/office/drawing/2014/main" id="{07D794EB-7CC2-8EE1-378D-AFEB50677665}"/>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40E56B4-84B3-89B8-6A80-4E7D0FB01241}"/>
              </a:ext>
            </a:extLst>
          </p:cNvPr>
          <p:cNvSpPr>
            <a:spLocks noGrp="1"/>
          </p:cNvSpPr>
          <p:nvPr>
            <p:ph idx="1"/>
          </p:nvPr>
        </p:nvSpPr>
        <p:spPr>
          <a:xfrm>
            <a:off x="733487" y="1252440"/>
            <a:ext cx="7538224" cy="4353119"/>
          </a:xfrm>
        </p:spPr>
        <p:txBody>
          <a:bodyPr vert="horz" lIns="91440" tIns="45720" rIns="91440" bIns="45720" rtlCol="0" anchor="t">
            <a:normAutofit/>
          </a:bodyPr>
          <a:lstStyle/>
          <a:p>
            <a:pPr algn="just"/>
            <a:r>
              <a:rPr lang="en-US" sz="2000" dirty="0">
                <a:latin typeface="Arial"/>
                <a:cs typeface="Arial"/>
              </a:rPr>
              <a:t>En materia electoral, esa precisión adquiere una relevancia mayor. Los conflictos político-electorales no son, por regla general, controversias patrimoniales entre particulares, sino disputas conectadas con derechos fundamentales, integración de órganos de representación, funcionamiento democrático de partidos, autodeterminación de comunidades y vigencia de principios constitucionales como igualdad, paridad, legalidad y certeza. De ahí que la admisibilidad de mecanismos alternativos no pueda asumirse de manera general e irrestricta. Su procedencia depende del tipo de conflicto, de la disponibilidad del derecho en disputa y de la inexistencia de afectación a bienes constitucionales que no pueden quedar al arbitrio de las partes.</a:t>
            </a:r>
            <a:endParaRPr lang="es-ES" dirty="0">
              <a:ea typeface="Calibri"/>
              <a:cs typeface="Calibri"/>
            </a:endParaRPr>
          </a:p>
        </p:txBody>
      </p:sp>
      <p:pic>
        <p:nvPicPr>
          <p:cNvPr id="4" name="Imagen 3">
            <a:extLst>
              <a:ext uri="{FF2B5EF4-FFF2-40B4-BE49-F238E27FC236}">
                <a16:creationId xmlns:a16="http://schemas.microsoft.com/office/drawing/2014/main" id="{253FC3E3-A2D0-270A-4489-529D9722E244}"/>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19642722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6891" y="1119031"/>
            <a:ext cx="3464954"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78305" y="1396686"/>
            <a:ext cx="2430380" cy="4064628"/>
          </a:xfrm>
        </p:spPr>
        <p:txBody>
          <a:bodyPr>
            <a:normAutofit/>
          </a:bodyPr>
          <a:lstStyle/>
          <a:p>
            <a:pPr>
              <a:lnSpc>
                <a:spcPct val="90000"/>
              </a:lnSpc>
              <a:defRPr sz="3200" b="1"/>
            </a:pPr>
            <a:r>
              <a:rPr lang="es-MX" sz="2400" dirty="0">
                <a:solidFill>
                  <a:srgbClr val="FFFFFF"/>
                </a:solidFill>
              </a:rPr>
              <a:t>ANTECEDENTES EN MATERIA ELECTORAL MEXICANA</a:t>
            </a:r>
            <a:br>
              <a:rPr lang="es-MX" sz="2400" dirty="0">
                <a:solidFill>
                  <a:srgbClr val="FFFFFF"/>
                </a:solidFill>
              </a:rPr>
            </a:br>
            <a:r>
              <a:rPr lang="es-MX" sz="2400" dirty="0">
                <a:solidFill>
                  <a:srgbClr val="FFFFFF"/>
                </a:solidFill>
              </a:rPr>
              <a:t>LA TRADICIÓN PREDOMINANTEMENTE JURISDICCIONAL DEL SISTEMA ELECTORAL</a:t>
            </a:r>
          </a:p>
        </p:txBody>
      </p:sp>
      <p:sp>
        <p:nvSpPr>
          <p:cNvPr id="13" name="Arc 1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6512790" y="941148"/>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536" y="4780992"/>
            <a:ext cx="409575"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027614" y="1526033"/>
            <a:ext cx="4152298" cy="3935281"/>
          </a:xfrm>
        </p:spPr>
        <p:txBody>
          <a:bodyPr vert="horz" lIns="91440" tIns="45720" rIns="91440" bIns="45720" rtlCol="0">
            <a:normAutofit lnSpcReduction="10000"/>
          </a:bodyPr>
          <a:lstStyle/>
          <a:p>
            <a:pPr marL="0" indent="0" algn="just">
              <a:lnSpc>
                <a:spcPct val="90000"/>
              </a:lnSpc>
              <a:buNone/>
              <a:defRPr sz="2400">
                <a:latin typeface="Arial"/>
              </a:defRPr>
            </a:pPr>
            <a:r>
              <a:rPr lang="es-MX" sz="1600" dirty="0">
                <a:cs typeface="Arial"/>
              </a:rPr>
              <a:t>El sistema electoral mexicano se consolidó históricamente bajo una lógica de creciente </a:t>
            </a:r>
            <a:r>
              <a:rPr lang="es-MX" sz="1600" dirty="0" err="1">
                <a:cs typeface="Arial"/>
              </a:rPr>
              <a:t>jurisdiccionalización</a:t>
            </a:r>
            <a:r>
              <a:rPr lang="es-MX" sz="1600" dirty="0">
                <a:cs typeface="Arial"/>
              </a:rPr>
              <a:t> del conflicto político. La respuesta institucional frente a la disputa electoral se construyó sobre la premisa de sustituir arreglos discrecionales, políticos o informales por cauces jurídicos de control, impugnación y tutela jurisdiccional. Esa evolución explica que el modelo mexicano haya privilegiado medios de impugnación, competencias, nulidades, tutela de derechos político-electorales y control de constitucionalidad y convencionalidad, más que fórmulas de autocomposición. La justicia electoral mexicana nació, en términos estructurales, para judicializar el conflicto y no para remitirlo prioritariamente a mecanismos alternativos. (te.gob.mx)</a:t>
            </a:r>
          </a:p>
          <a:p>
            <a:pPr>
              <a:lnSpc>
                <a:spcPct val="90000"/>
              </a:lnSpc>
              <a:defRPr sz="2400">
                <a:latin typeface="Arial"/>
              </a:defRPr>
            </a:pPr>
            <a:endParaRPr lang="es-MX" sz="1300" dirty="0">
              <a:cs typeface="Arial"/>
            </a:endParaRPr>
          </a:p>
        </p:txBody>
      </p:sp>
      <p:pic>
        <p:nvPicPr>
          <p:cNvPr id="4" name="Imagen 3">
            <a:extLst>
              <a:ext uri="{FF2B5EF4-FFF2-40B4-BE49-F238E27FC236}">
                <a16:creationId xmlns:a16="http://schemas.microsoft.com/office/drawing/2014/main" id="{23A318E8-5E2B-E463-5E75-5756928925F3}"/>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6891" y="1119031"/>
            <a:ext cx="3464954"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04843" y="1334817"/>
            <a:ext cx="3318145" cy="4064628"/>
          </a:xfrm>
        </p:spPr>
        <p:txBody>
          <a:bodyPr>
            <a:normAutofit/>
          </a:bodyPr>
          <a:lstStyle/>
          <a:p>
            <a:pPr>
              <a:defRPr sz="3200" b="1"/>
            </a:pPr>
            <a:r>
              <a:rPr lang="es-MX" sz="2400" dirty="0">
                <a:solidFill>
                  <a:srgbClr val="FFFFFF"/>
                </a:solidFill>
              </a:rPr>
              <a:t>LA TRADICIÓN PREDOMINANTEMENTE JURISDICCIONAL DEL SISTEMA ELECTORAL</a:t>
            </a:r>
          </a:p>
        </p:txBody>
      </p:sp>
      <p:sp>
        <p:nvSpPr>
          <p:cNvPr id="13" name="Arc 1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6512790" y="941148"/>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536" y="4780992"/>
            <a:ext cx="409575"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3958570" y="1514209"/>
            <a:ext cx="4152298" cy="4212936"/>
          </a:xfrm>
        </p:spPr>
        <p:txBody>
          <a:bodyPr vert="horz" lIns="91440" tIns="45720" rIns="91440" bIns="45720" rtlCol="0">
            <a:normAutofit/>
          </a:bodyPr>
          <a:lstStyle/>
          <a:p>
            <a:pPr marL="0" indent="0" algn="just">
              <a:lnSpc>
                <a:spcPct val="90000"/>
              </a:lnSpc>
              <a:buNone/>
              <a:defRPr sz="2400">
                <a:latin typeface="Arial"/>
              </a:defRPr>
            </a:pPr>
            <a:r>
              <a:rPr lang="es-MX" sz="1600" dirty="0"/>
              <a:t>Esa tradición tiene una razón histórica y normativa clara. La materia electoral no se refiere sólo a intereses privados, sino a la integración legítima del poder, a la autenticidad del sufragio, a la regularidad de los procesos comiciales y a la protección de derechos fundamentales de participación política. La centralidad de esos bienes jurídicos hizo que la respuesta institucional se diseñara en clave de jurisdicción, control y decisión pública motivada. Por ello, cualquier incorporación de justicia alternativa en este ámbito debe entenderse como una apertura acotada dentro de un sistema cuya fisonomía básica sigue siendo contenciosa y jurisdiccional. (diputados.gob.mx)</a:t>
            </a:r>
          </a:p>
        </p:txBody>
      </p:sp>
      <p:pic>
        <p:nvPicPr>
          <p:cNvPr id="4" name="Imagen 3">
            <a:extLst>
              <a:ext uri="{FF2B5EF4-FFF2-40B4-BE49-F238E27FC236}">
                <a16:creationId xmlns:a16="http://schemas.microsoft.com/office/drawing/2014/main" id="{B654C667-A202-1B48-64C5-23814A0C1BA2}"/>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6891" y="1119031"/>
            <a:ext cx="3464954"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78305" y="1396686"/>
            <a:ext cx="2430380" cy="4064628"/>
          </a:xfrm>
        </p:spPr>
        <p:txBody>
          <a:bodyPr>
            <a:normAutofit/>
          </a:bodyPr>
          <a:lstStyle/>
          <a:p>
            <a:pPr>
              <a:defRPr sz="3200" b="1"/>
            </a:pPr>
            <a:r>
              <a:rPr lang="es-MX" sz="2000">
                <a:solidFill>
                  <a:srgbClr val="FFFFFF"/>
                </a:solidFill>
              </a:rPr>
              <a:t>APERTURAS GRADUALES A SOLUCIONES AUTOCOMPOSITIVAS</a:t>
            </a:r>
          </a:p>
        </p:txBody>
      </p:sp>
      <p:sp>
        <p:nvSpPr>
          <p:cNvPr id="13" name="Arc 1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6512790" y="941148"/>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536" y="4780992"/>
            <a:ext cx="409575"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3935890" y="1479514"/>
            <a:ext cx="4329805" cy="4442148"/>
          </a:xfrm>
        </p:spPr>
        <p:txBody>
          <a:bodyPr vert="horz" lIns="91440" tIns="45720" rIns="91440" bIns="45720" rtlCol="0">
            <a:noAutofit/>
          </a:bodyPr>
          <a:lstStyle/>
          <a:p>
            <a:pPr marL="0" indent="0" algn="just">
              <a:lnSpc>
                <a:spcPct val="90000"/>
              </a:lnSpc>
              <a:buNone/>
              <a:defRPr sz="2400">
                <a:latin typeface="Arial"/>
              </a:defRPr>
            </a:pPr>
            <a:r>
              <a:rPr lang="es-MX" sz="1500" dirty="0"/>
              <a:t>La apertura a mecanismos alternativos no surgió en materia electoral como una sustitución abrupta del modelo jurisdiccional, sino como una necesidad gradual de atender conflictos cuya estructura no encaja plenamente en la lógica de sentencia-imposición. Esa apertura responde a dos constataciones. La primera es que no todo conflicto electoral tiene la misma densidad pública ni el mismo grado de indisponibilidad normativa. La segunda es que ciertos desacuerdos políticos, </a:t>
            </a:r>
            <a:r>
              <a:rPr lang="es-MX" sz="1500" dirty="0" err="1"/>
              <a:t>intrapartidarios</a:t>
            </a:r>
            <a:r>
              <a:rPr lang="es-MX" sz="1500" dirty="0"/>
              <a:t> o comunitarios producen mejores resultados institucionales cuando se canalizan también mediante fórmulas de diálogo, conciliación o mediación. La doctrina mexicana especializada en justicia alternativa electoral ha construido precisamente esa justificación: no se trata de desjudicializar indiscriminadamente, sino de identificar espacios donde la autocomposición resulta más eficaz y menos lesiva para el sistema. (archivos.juridicas.unam.mx)</a:t>
            </a:r>
            <a:endParaRPr lang="es-MX" sz="1500" dirty="0">
              <a:cs typeface="Arial"/>
            </a:endParaRPr>
          </a:p>
        </p:txBody>
      </p:sp>
      <p:pic>
        <p:nvPicPr>
          <p:cNvPr id="4" name="Imagen 3">
            <a:extLst>
              <a:ext uri="{FF2B5EF4-FFF2-40B4-BE49-F238E27FC236}">
                <a16:creationId xmlns:a16="http://schemas.microsoft.com/office/drawing/2014/main" id="{9A9C3811-24D0-960E-23C8-EFEE9CD95C13}"/>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E46B464F-C2EB-4B09-3802-7AC586F5008A}"/>
              </a:ext>
            </a:extLst>
          </p:cNvPr>
          <p:cNvSpPr>
            <a:spLocks noGrp="1"/>
          </p:cNvSpPr>
          <p:nvPr>
            <p:ph idx="1"/>
          </p:nvPr>
        </p:nvSpPr>
        <p:spPr>
          <a:xfrm>
            <a:off x="825618" y="1373225"/>
            <a:ext cx="7433802" cy="4351338"/>
          </a:xfrm>
        </p:spPr>
        <p:txBody>
          <a:bodyPr vert="horz" lIns="91440" tIns="45720" rIns="91440" bIns="45720" rtlCol="0">
            <a:normAutofit lnSpcReduction="10000"/>
          </a:bodyPr>
          <a:lstStyle/>
          <a:p>
            <a:pPr algn="just">
              <a:lnSpc>
                <a:spcPct val="90000"/>
              </a:lnSpc>
            </a:pPr>
            <a:r>
              <a:rPr lang="en-US" sz="2200" dirty="0" err="1">
                <a:latin typeface="Arial"/>
                <a:cs typeface="Arial"/>
              </a:rPr>
              <a:t>Estas</a:t>
            </a:r>
            <a:r>
              <a:rPr lang="en-US" sz="2200" dirty="0">
                <a:latin typeface="Arial"/>
                <a:cs typeface="Arial"/>
              </a:rPr>
              <a:t> </a:t>
            </a:r>
            <a:r>
              <a:rPr lang="en-US" sz="2200" dirty="0" err="1">
                <a:latin typeface="Arial"/>
                <a:cs typeface="Arial"/>
              </a:rPr>
              <a:t>aperturas</a:t>
            </a:r>
            <a:r>
              <a:rPr lang="en-US" sz="2200" dirty="0">
                <a:latin typeface="Arial"/>
                <a:cs typeface="Arial"/>
              </a:rPr>
              <a:t> </a:t>
            </a:r>
            <a:r>
              <a:rPr lang="en-US" sz="2200" dirty="0" err="1">
                <a:latin typeface="Arial"/>
                <a:cs typeface="Arial"/>
              </a:rPr>
              <a:t>graduales</a:t>
            </a:r>
            <a:r>
              <a:rPr lang="en-US" sz="2200" dirty="0">
                <a:latin typeface="Arial"/>
                <a:cs typeface="Arial"/>
              </a:rPr>
              <a:t> se </a:t>
            </a:r>
            <a:r>
              <a:rPr lang="en-US" sz="2200" dirty="0" err="1">
                <a:latin typeface="Arial"/>
                <a:cs typeface="Arial"/>
              </a:rPr>
              <a:t>advierten</a:t>
            </a:r>
            <a:r>
              <a:rPr lang="en-US" sz="2200" dirty="0">
                <a:latin typeface="Arial"/>
                <a:cs typeface="Arial"/>
              </a:rPr>
              <a:t> con mayor </a:t>
            </a:r>
            <a:r>
              <a:rPr lang="en-US" sz="2200" dirty="0" err="1">
                <a:latin typeface="Arial"/>
                <a:cs typeface="Arial"/>
              </a:rPr>
              <a:t>claridad</a:t>
            </a:r>
            <a:r>
              <a:rPr lang="en-US" sz="2200" dirty="0">
                <a:latin typeface="Arial"/>
                <a:cs typeface="Arial"/>
              </a:rPr>
              <a:t> en dos </a:t>
            </a:r>
            <a:r>
              <a:rPr lang="en-US" sz="2200" dirty="0" err="1">
                <a:latin typeface="Arial"/>
                <a:cs typeface="Arial"/>
              </a:rPr>
              <a:t>ámbitos</a:t>
            </a:r>
            <a:r>
              <a:rPr lang="en-US" sz="2200" dirty="0">
                <a:latin typeface="Arial"/>
                <a:cs typeface="Arial"/>
              </a:rPr>
              <a:t>: el de la justicia intrapartidaria y el de los sistemas normativos indígenas. En el primero, el legislador </a:t>
            </a:r>
            <a:r>
              <a:rPr lang="en-US" sz="2200" dirty="0" err="1">
                <a:latin typeface="Arial"/>
                <a:cs typeface="Arial"/>
              </a:rPr>
              <a:t>reconoció</a:t>
            </a:r>
            <a:r>
              <a:rPr lang="en-US" sz="2200" dirty="0">
                <a:latin typeface="Arial"/>
                <a:cs typeface="Arial"/>
              </a:rPr>
              <a:t> </a:t>
            </a:r>
            <a:r>
              <a:rPr lang="en-US" sz="2200" dirty="0" err="1">
                <a:latin typeface="Arial"/>
                <a:cs typeface="Arial"/>
              </a:rPr>
              <a:t>expresamente</a:t>
            </a:r>
            <a:r>
              <a:rPr lang="en-US" sz="2200" dirty="0">
                <a:latin typeface="Arial"/>
                <a:cs typeface="Arial"/>
              </a:rPr>
              <a:t> la necesidad de mecanismos alternativos dentro del sistema interno de justicia de los partidos. En el </a:t>
            </a:r>
            <a:r>
              <a:rPr lang="en-US" sz="2200" dirty="0" err="1">
                <a:latin typeface="Arial"/>
                <a:cs typeface="Arial"/>
              </a:rPr>
              <a:t>segundo</a:t>
            </a:r>
            <a:r>
              <a:rPr lang="en-US" sz="2200" dirty="0">
                <a:latin typeface="Arial"/>
                <a:cs typeface="Arial"/>
              </a:rPr>
              <a:t>, la jurisprudencia del TEPJF </a:t>
            </a:r>
            <a:r>
              <a:rPr lang="en-US" sz="2200" dirty="0" err="1">
                <a:latin typeface="Arial"/>
                <a:cs typeface="Arial"/>
              </a:rPr>
              <a:t>fue</a:t>
            </a:r>
            <a:r>
              <a:rPr lang="en-US" sz="2200" dirty="0">
                <a:latin typeface="Arial"/>
                <a:cs typeface="Arial"/>
              </a:rPr>
              <a:t> </a:t>
            </a:r>
            <a:r>
              <a:rPr lang="en-US" sz="2200" dirty="0" err="1">
                <a:latin typeface="Arial"/>
                <a:cs typeface="Arial"/>
              </a:rPr>
              <a:t>construyendo</a:t>
            </a:r>
            <a:r>
              <a:rPr lang="en-US" sz="2200" dirty="0">
                <a:latin typeface="Arial"/>
                <a:cs typeface="Arial"/>
              </a:rPr>
              <a:t> una línea de </a:t>
            </a:r>
            <a:r>
              <a:rPr lang="en-US" sz="2200" dirty="0" err="1">
                <a:latin typeface="Arial"/>
                <a:cs typeface="Arial"/>
              </a:rPr>
              <a:t>deferencia</a:t>
            </a:r>
            <a:r>
              <a:rPr lang="en-US" sz="2200" dirty="0">
                <a:latin typeface="Arial"/>
                <a:cs typeface="Arial"/>
              </a:rPr>
              <a:t> intercultural y de </a:t>
            </a:r>
            <a:r>
              <a:rPr lang="en-US" sz="2200" dirty="0" err="1">
                <a:latin typeface="Arial"/>
                <a:cs typeface="Arial"/>
              </a:rPr>
              <a:t>admisión</a:t>
            </a:r>
            <a:r>
              <a:rPr lang="en-US" sz="2200" dirty="0">
                <a:latin typeface="Arial"/>
                <a:cs typeface="Arial"/>
              </a:rPr>
              <a:t> de medidas alternativas de solución de conflictos electorales. No se </a:t>
            </a:r>
            <a:r>
              <a:rPr lang="en-US" sz="2200" dirty="0" err="1">
                <a:latin typeface="Arial"/>
                <a:cs typeface="Arial"/>
              </a:rPr>
              <a:t>trata</a:t>
            </a:r>
            <a:r>
              <a:rPr lang="en-US" sz="2200" dirty="0">
                <a:latin typeface="Arial"/>
                <a:cs typeface="Arial"/>
              </a:rPr>
              <a:t> de </a:t>
            </a:r>
            <a:r>
              <a:rPr lang="en-US" sz="2200" dirty="0" err="1">
                <a:latin typeface="Arial"/>
                <a:cs typeface="Arial"/>
              </a:rPr>
              <a:t>coincidencias</a:t>
            </a:r>
            <a:r>
              <a:rPr lang="en-US" sz="2200" dirty="0">
                <a:latin typeface="Arial"/>
                <a:cs typeface="Arial"/>
              </a:rPr>
              <a:t> </a:t>
            </a:r>
            <a:r>
              <a:rPr lang="en-US" sz="2200" dirty="0" err="1">
                <a:latin typeface="Arial"/>
                <a:cs typeface="Arial"/>
              </a:rPr>
              <a:t>accidentales</a:t>
            </a:r>
            <a:r>
              <a:rPr lang="en-US" sz="2200" dirty="0">
                <a:latin typeface="Arial"/>
                <a:cs typeface="Arial"/>
              </a:rPr>
              <a:t>. Ambos espacios </a:t>
            </a:r>
            <a:r>
              <a:rPr lang="en-US" sz="2200" dirty="0" err="1">
                <a:latin typeface="Arial"/>
                <a:cs typeface="Arial"/>
              </a:rPr>
              <a:t>comparten</a:t>
            </a:r>
            <a:r>
              <a:rPr lang="en-US" sz="2200" dirty="0">
                <a:latin typeface="Arial"/>
                <a:cs typeface="Arial"/>
              </a:rPr>
              <a:t> una característica: el conflicto no se agota en la </a:t>
            </a:r>
            <a:r>
              <a:rPr lang="en-US" sz="2200" dirty="0" err="1">
                <a:latin typeface="Arial"/>
                <a:cs typeface="Arial"/>
              </a:rPr>
              <a:t>definición</a:t>
            </a:r>
            <a:r>
              <a:rPr lang="en-US" sz="2200" dirty="0">
                <a:latin typeface="Arial"/>
                <a:cs typeface="Arial"/>
              </a:rPr>
              <a:t> abstracta de una regla </a:t>
            </a:r>
            <a:r>
              <a:rPr lang="en-US" sz="2200" dirty="0" err="1">
                <a:latin typeface="Arial"/>
                <a:cs typeface="Arial"/>
              </a:rPr>
              <a:t>jurídica</a:t>
            </a:r>
            <a:r>
              <a:rPr lang="en-US" sz="2200" dirty="0">
                <a:latin typeface="Arial"/>
                <a:cs typeface="Arial"/>
              </a:rPr>
              <a:t>, sino que </a:t>
            </a:r>
            <a:r>
              <a:rPr lang="en-US" sz="2200" dirty="0" err="1">
                <a:latin typeface="Arial"/>
                <a:cs typeface="Arial"/>
              </a:rPr>
              <a:t>compromete</a:t>
            </a:r>
            <a:r>
              <a:rPr lang="en-US" sz="2200" dirty="0">
                <a:latin typeface="Arial"/>
                <a:cs typeface="Arial"/>
              </a:rPr>
              <a:t> también </a:t>
            </a:r>
            <a:r>
              <a:rPr lang="en-US" sz="2200" dirty="0" err="1">
                <a:latin typeface="Arial"/>
                <a:cs typeface="Arial"/>
              </a:rPr>
              <a:t>relaciones</a:t>
            </a:r>
            <a:r>
              <a:rPr lang="en-US" sz="2200" dirty="0">
                <a:latin typeface="Arial"/>
                <a:cs typeface="Arial"/>
              </a:rPr>
              <a:t> internas, legitimidad </a:t>
            </a:r>
            <a:r>
              <a:rPr lang="en-US" sz="2200" dirty="0" err="1">
                <a:latin typeface="Arial"/>
                <a:cs typeface="Arial"/>
              </a:rPr>
              <a:t>organizativa</a:t>
            </a:r>
            <a:r>
              <a:rPr lang="en-US" sz="2200" dirty="0">
                <a:latin typeface="Arial"/>
                <a:cs typeface="Arial"/>
              </a:rPr>
              <a:t> o </a:t>
            </a:r>
            <a:r>
              <a:rPr lang="en-US" sz="2200" dirty="0" err="1">
                <a:latin typeface="Arial"/>
                <a:cs typeface="Arial"/>
              </a:rPr>
              <a:t>cohesión</a:t>
            </a:r>
            <a:r>
              <a:rPr lang="en-US" sz="2200" dirty="0">
                <a:latin typeface="Arial"/>
                <a:cs typeface="Arial"/>
              </a:rPr>
              <a:t> </a:t>
            </a:r>
            <a:r>
              <a:rPr lang="en-US" sz="2200" dirty="0" err="1">
                <a:latin typeface="Arial"/>
                <a:cs typeface="Arial"/>
              </a:rPr>
              <a:t>comunitaria</a:t>
            </a:r>
            <a:r>
              <a:rPr lang="en-US" sz="2200" dirty="0">
                <a:latin typeface="Arial"/>
                <a:cs typeface="Arial"/>
              </a:rPr>
              <a:t>. (te.gob.mx)</a:t>
            </a:r>
            <a:endParaRPr lang="es-ES" sz="2200" dirty="0">
              <a:ea typeface="Calibri"/>
              <a:cs typeface="Calibri"/>
            </a:endParaRPr>
          </a:p>
        </p:txBody>
      </p:sp>
      <p:pic>
        <p:nvPicPr>
          <p:cNvPr id="4" name="Imagen 3">
            <a:extLst>
              <a:ext uri="{FF2B5EF4-FFF2-40B4-BE49-F238E27FC236}">
                <a16:creationId xmlns:a16="http://schemas.microsoft.com/office/drawing/2014/main" id="{5D35DD09-CAF5-6087-BF65-CC7ED74B1ED2}"/>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7282228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85251" y="720953"/>
            <a:ext cx="2400300" cy="4461163"/>
          </a:xfrm>
        </p:spPr>
        <p:txBody>
          <a:bodyPr>
            <a:normAutofit/>
          </a:bodyPr>
          <a:lstStyle/>
          <a:p>
            <a:pPr>
              <a:lnSpc>
                <a:spcPct val="90000"/>
              </a:lnSpc>
              <a:defRPr sz="3200" b="1"/>
            </a:pPr>
            <a:r>
              <a:rPr lang="es-MX" sz="2200" dirty="0">
                <a:solidFill>
                  <a:srgbClr val="FFFFFF"/>
                </a:solidFill>
              </a:rPr>
              <a:t>LA INCORPORACIÓN LEGAL EXPRESA DE MECANISMOS ALTERNATIVOS EN LA JUSTICIA INTRAPARTIDARIA</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168516" y="591344"/>
            <a:ext cx="5267561" cy="5585619"/>
          </a:xfrm>
        </p:spPr>
        <p:txBody>
          <a:bodyPr vert="horz" lIns="91440" tIns="45720" rIns="91440" bIns="45720" rtlCol="0" anchor="ctr">
            <a:normAutofit/>
          </a:bodyPr>
          <a:lstStyle/>
          <a:p>
            <a:pPr marL="0" indent="0" algn="just">
              <a:lnSpc>
                <a:spcPct val="90000"/>
              </a:lnSpc>
              <a:buNone/>
              <a:defRPr sz="2400">
                <a:latin typeface="Arial"/>
              </a:defRPr>
            </a:pPr>
            <a:r>
              <a:rPr lang="es-MX" sz="2000" dirty="0"/>
              <a:t>La incorporación legal más clara se encuentra en la Ley General de Partidos Políticos. El artículo 39, numeral 1, inciso j), dispone que los estatutos de los partidos deben contener las normas, plazos y procedimientos de justicia </a:t>
            </a:r>
            <a:r>
              <a:rPr lang="es-MX" sz="2000" dirty="0" err="1"/>
              <a:t>intrapartidaria</a:t>
            </a:r>
            <a:r>
              <a:rPr lang="es-MX" sz="2000" dirty="0"/>
              <a:t> y los mecanismos alternativos de solución de controversias internas. El artículo 46, numeral 1, exige que los partidos establezcan procedimientos de justicia </a:t>
            </a:r>
            <a:r>
              <a:rPr lang="es-MX" sz="2000" dirty="0" err="1"/>
              <a:t>intrapartidaria</a:t>
            </a:r>
            <a:r>
              <a:rPr lang="es-MX" sz="2000" dirty="0"/>
              <a:t> que incluyan mecanismos alternativos; el numeral 3 del mismo precepto ordena que los estatutos prevean los supuestos en los que serán procedentes, la sujeción voluntaria, los plazos y las formalidades del procedimiento; </a:t>
            </a:r>
            <a:endParaRPr lang="es-MX" sz="2000" dirty="0">
              <a:cs typeface="Arial"/>
            </a:endParaRPr>
          </a:p>
        </p:txBody>
      </p:sp>
      <p:pic>
        <p:nvPicPr>
          <p:cNvPr id="4" name="Imagen 3">
            <a:extLst>
              <a:ext uri="{FF2B5EF4-FFF2-40B4-BE49-F238E27FC236}">
                <a16:creationId xmlns:a16="http://schemas.microsoft.com/office/drawing/2014/main" id="{08A862AA-3C0A-3497-1F1F-934052CFB975}"/>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61DFD025-D6DD-45FB-BA6F-7158443661ED}"/>
              </a:ext>
            </a:extLst>
          </p:cNvPr>
          <p:cNvSpPr>
            <a:spLocks noGrp="1"/>
          </p:cNvSpPr>
          <p:nvPr>
            <p:ph idx="1"/>
          </p:nvPr>
        </p:nvSpPr>
        <p:spPr>
          <a:xfrm>
            <a:off x="797257" y="1811976"/>
            <a:ext cx="7549486" cy="3160346"/>
          </a:xfrm>
        </p:spPr>
        <p:txBody>
          <a:bodyPr vert="horz" lIns="91440" tIns="45720" rIns="91440" bIns="45720" rtlCol="0">
            <a:normAutofit/>
          </a:bodyPr>
          <a:lstStyle/>
          <a:p>
            <a:pPr algn="just">
              <a:lnSpc>
                <a:spcPct val="90000"/>
              </a:lnSpc>
            </a:pPr>
            <a:r>
              <a:rPr lang="es-ES" sz="2400" dirty="0">
                <a:ea typeface="Calibri"/>
                <a:cs typeface="Calibri"/>
              </a:rPr>
              <a:t>El artículo 47, numeral 2, establece que las controversias relacionadas con los asuntos internos deberán ser resueltas por los órganos establecidos en los estatutos una vez agotados los medios partidistas de defensa; y el artículo 48, numeral 1, dispone que el sistema de justicia interna deberá ser pronto y expedito. Estas previsiones muestran que la justicia alternativa en el ámbito partidario no es una mera propuesta doctrinal, sino una exigencia legal expresa. (te.gob.mx)</a:t>
            </a:r>
            <a:endParaRPr lang="es-ES" sz="2400" dirty="0"/>
          </a:p>
        </p:txBody>
      </p:sp>
      <p:pic>
        <p:nvPicPr>
          <p:cNvPr id="4" name="Imagen 3">
            <a:extLst>
              <a:ext uri="{FF2B5EF4-FFF2-40B4-BE49-F238E27FC236}">
                <a16:creationId xmlns:a16="http://schemas.microsoft.com/office/drawing/2014/main" id="{1D58D823-4051-9AD0-FC85-8034DC6CD379}"/>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33646969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pPr>
              <a:defRPr sz="3200" b="1"/>
            </a:pPr>
            <a:r>
              <a:rPr lang="es-MX" sz="2200">
                <a:solidFill>
                  <a:srgbClr val="FFFFFF"/>
                </a:solidFill>
              </a:rPr>
              <a:t>LA LÍNEA JURISPRUDENCIAL INTERCULTURAL EN CONFLICTOS ELECTORALES COMUNITARIOS</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335481" y="591344"/>
            <a:ext cx="4936230" cy="5585619"/>
          </a:xfrm>
        </p:spPr>
        <p:txBody>
          <a:bodyPr anchor="ctr">
            <a:normAutofit/>
          </a:bodyPr>
          <a:lstStyle/>
          <a:p>
            <a:pPr marL="0" indent="0" algn="just">
              <a:buNone/>
              <a:defRPr sz="2400">
                <a:latin typeface="Arial"/>
              </a:defRPr>
            </a:pPr>
            <a:r>
              <a:rPr lang="es-MX" sz="2200" dirty="0"/>
              <a:t>El segundo gran antecedente se encuentra en la jurisprudencia del TEPJF sobre sistemas normativos indígenas. En este ámbito, la apertura a mecanismos alternativos no deriva primariamente de una lógica de eficiencia procesal, sino del reconocimiento del pluralismo jurídico, de la libre determinación de los pueblos y comunidades indígenas y de la necesidad de garantizar un acceso efectivo a la justicia compatible con sus especificidades culturales (art. 2 constitucional). </a:t>
            </a:r>
          </a:p>
        </p:txBody>
      </p:sp>
      <p:pic>
        <p:nvPicPr>
          <p:cNvPr id="4" name="Imagen 3">
            <a:extLst>
              <a:ext uri="{FF2B5EF4-FFF2-40B4-BE49-F238E27FC236}">
                <a16:creationId xmlns:a16="http://schemas.microsoft.com/office/drawing/2014/main" id="{B4AA5931-0A23-0F25-94D7-CAB50BC559A6}"/>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AF6B54-1ECE-97FC-185B-19014D6131C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171DDB9-4299-A695-25A8-B7A0C2665035}"/>
              </a:ext>
            </a:extLst>
          </p:cNvPr>
          <p:cNvSpPr>
            <a:spLocks noGrp="1"/>
          </p:cNvSpPr>
          <p:nvPr>
            <p:ph idx="1"/>
          </p:nvPr>
        </p:nvSpPr>
        <p:spPr>
          <a:xfrm>
            <a:off x="628650" y="1390293"/>
            <a:ext cx="7886700" cy="4351338"/>
          </a:xfrm>
        </p:spPr>
        <p:txBody>
          <a:bodyPr>
            <a:normAutofit/>
          </a:bodyPr>
          <a:lstStyle/>
          <a:p>
            <a:pPr algn="just">
              <a:lnSpc>
                <a:spcPct val="90000"/>
              </a:lnSpc>
              <a:defRPr sz="2400">
                <a:latin typeface="Arial"/>
              </a:defRPr>
            </a:pPr>
            <a:r>
              <a:rPr lang="es-MX" sz="1700" dirty="0"/>
              <a:t>La jurisprudencia 11/2014, de rubro “SISTEMAS NORMATIVOS INDÍGENAS. MEDIDAS ALTERNATIVAS DE SOLUCIÓN DE CONFLICTOS ELECTORALES (LEGISLACIÓN DE OAXACA)”, reconoce expresamente la admisibilidad de medidas alternativas en este ámbito. A ello se suma la jurisprudencia 9/2014, que exige resolver las controversias intracomunitarias a partir del análisis integral de su contexto; la 10/2014, que establece deberes específicos de las autoridades jurisdiccionales en contextos de conflictos comunitarios; la 7/2013, que garantiza a los integrantes de comunidades y pueblos indígenas el pleno acceso a la jurisdicción estatal; la 19/2018, que impone juzgar con perspectiva intercultural; la 18/2018, que exige identificar el tipo de controversia intercultural para fijar el método decisorio; y la 48/2014, que obliga a las autoridades administrativas electorales a salvaguardar la igualdad sustantiva entre hombres y mujeres en sistemas normativos indígenas. El conjunto de estos criterios configura una línea jurisprudencial que admite soluciones no estrictamente contenciosas, pero siempre dentro de límites constitucionales y convencionales muy precisos. (te.gob.mx)</a:t>
            </a:r>
          </a:p>
        </p:txBody>
      </p:sp>
      <p:pic>
        <p:nvPicPr>
          <p:cNvPr id="4" name="Imagen 3">
            <a:extLst>
              <a:ext uri="{FF2B5EF4-FFF2-40B4-BE49-F238E27FC236}">
                <a16:creationId xmlns:a16="http://schemas.microsoft.com/office/drawing/2014/main" id="{43C5328E-6247-92A0-483A-D4F9B542A93B}"/>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36582788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D57532A3-1853-2203-69CF-42450097E930}"/>
              </a:ext>
            </a:extLst>
          </p:cNvPr>
          <p:cNvSpPr>
            <a:spLocks noGrp="1"/>
          </p:cNvSpPr>
          <p:nvPr>
            <p:ph idx="1"/>
          </p:nvPr>
        </p:nvSpPr>
        <p:spPr>
          <a:xfrm>
            <a:off x="628650" y="1402838"/>
            <a:ext cx="7758266" cy="4351338"/>
          </a:xfrm>
        </p:spPr>
        <p:txBody>
          <a:bodyPr vert="horz" lIns="91440" tIns="45720" rIns="91440" bIns="45720" rtlCol="0">
            <a:normAutofit/>
          </a:bodyPr>
          <a:lstStyle/>
          <a:p>
            <a:pPr algn="just">
              <a:lnSpc>
                <a:spcPct val="90000"/>
              </a:lnSpc>
            </a:pPr>
            <a:r>
              <a:rPr lang="es-MX" sz="2200" dirty="0">
                <a:latin typeface="Arial"/>
                <a:ea typeface="Calibri"/>
                <a:cs typeface="Arial"/>
              </a:rPr>
              <a:t>La trascendencia de esta línea jurisprudencial radica en que desplaza la mirada puramente procedimental y obliga a comprender el conflicto desde su densidad contextual. El desacuerdo comunitario puede involucrar legitimidad de autoridades, formas de deliberación, mecanismos tradicionales de decisión, pertenencia colectiva, exclusiones históricas y tensiones entre autonomía y derechos fundamentales. En ese tipo de controversias, la justicia alternativa no funciona como excepción pragmática, sino como una forma constitucionalmente adecuada de articular pluralismo jurídico y tutela de derechos. (te.gob.mx)</a:t>
            </a:r>
          </a:p>
          <a:p>
            <a:pPr>
              <a:lnSpc>
                <a:spcPct val="90000"/>
              </a:lnSpc>
            </a:pPr>
            <a:endParaRPr lang="es-ES" sz="2200" dirty="0">
              <a:latin typeface="Arial"/>
              <a:ea typeface="Calibri"/>
              <a:cs typeface="Arial"/>
            </a:endParaRPr>
          </a:p>
        </p:txBody>
      </p:sp>
      <p:pic>
        <p:nvPicPr>
          <p:cNvPr id="4" name="Imagen 3">
            <a:extLst>
              <a:ext uri="{FF2B5EF4-FFF2-40B4-BE49-F238E27FC236}">
                <a16:creationId xmlns:a16="http://schemas.microsoft.com/office/drawing/2014/main" id="{8230BC85-3E65-626B-343A-31EDF862DF5E}"/>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3514126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pPr>
              <a:defRPr sz="3200" b="1"/>
            </a:pPr>
            <a:r>
              <a:rPr lang="es-MX" sz="1800">
                <a:solidFill>
                  <a:srgbClr val="FFFFFF"/>
                </a:solidFill>
              </a:rPr>
              <a:t>AUTONOMÍA Y AUTODETERMINACIÓN PARTIDISTA: ALCANCE Y LÍMITES</a:t>
            </a:r>
          </a:p>
        </p:txBody>
      </p:sp>
      <p:sp>
        <p:nvSpPr>
          <p:cNvPr id="22" name="Arc 2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335481" y="591344"/>
            <a:ext cx="5179868" cy="5585619"/>
          </a:xfrm>
        </p:spPr>
        <p:txBody>
          <a:bodyPr anchor="ctr">
            <a:normAutofit/>
          </a:bodyPr>
          <a:lstStyle/>
          <a:p>
            <a:pPr marL="0" indent="0" algn="just">
              <a:lnSpc>
                <a:spcPct val="90000"/>
              </a:lnSpc>
              <a:buNone/>
              <a:defRPr sz="2400">
                <a:latin typeface="Arial"/>
              </a:defRPr>
            </a:pPr>
            <a:r>
              <a:rPr lang="es-MX" sz="2000" dirty="0"/>
              <a:t>La autonomía partidista constituye el presupuesto estructural de la justicia </a:t>
            </a:r>
            <a:r>
              <a:rPr lang="es-MX" sz="2000" dirty="0" err="1"/>
              <a:t>intrapartidaria</a:t>
            </a:r>
            <a:r>
              <a:rPr lang="es-MX" sz="2000" dirty="0"/>
              <a:t>. Los partidos políticos, como entidades de interés público, gozan de un ámbito de autoorganización que les permite definir su vida interna, sus normas estatutarias, sus procedimientos de decisión y sus mecanismos de disciplina y resolución de controversias. Esa autonomía no es un privilegio discrecional, sino una condición funcional de la democracia pluralista: sin capacidad de </a:t>
            </a:r>
            <a:r>
              <a:rPr lang="es-MX" sz="2000" dirty="0" err="1"/>
              <a:t>autoordenación</a:t>
            </a:r>
            <a:r>
              <a:rPr lang="es-MX" sz="2000" dirty="0"/>
              <a:t>, el partido dejaría de ser una organización política para convertirse en una simple prolongación administrativa del Estado. </a:t>
            </a:r>
          </a:p>
        </p:txBody>
      </p:sp>
      <p:pic>
        <p:nvPicPr>
          <p:cNvPr id="4" name="Imagen 3">
            <a:extLst>
              <a:ext uri="{FF2B5EF4-FFF2-40B4-BE49-F238E27FC236}">
                <a16:creationId xmlns:a16="http://schemas.microsoft.com/office/drawing/2014/main" id="{42C68529-A1B8-FF64-40AD-782AF8DC80A3}"/>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5DFFA1C-C032-BBB5-2DA8-A34D46D17E19}"/>
              </a:ext>
            </a:extLst>
          </p:cNvPr>
          <p:cNvSpPr>
            <a:spLocks noGrp="1"/>
          </p:cNvSpPr>
          <p:nvPr>
            <p:ph idx="1"/>
          </p:nvPr>
        </p:nvSpPr>
        <p:spPr>
          <a:xfrm>
            <a:off x="318770" y="1166018"/>
            <a:ext cx="8229600" cy="4525963"/>
          </a:xfrm>
        </p:spPr>
        <p:txBody>
          <a:bodyPr vert="horz" lIns="91440" tIns="45720" rIns="91440" bIns="45720" rtlCol="0" anchor="t">
            <a:normAutofit fontScale="92500"/>
          </a:bodyPr>
          <a:lstStyle/>
          <a:p>
            <a:pPr algn="just"/>
            <a:r>
              <a:rPr lang="en-US" sz="2400" dirty="0">
                <a:latin typeface="Arial"/>
                <a:cs typeface="Arial"/>
              </a:rPr>
              <a:t>La nota definitoria de estos mecanismos reside en que privilegian la construcción consensuada de la solución, o al menos una solución no impuesta de entrada por el Estado juez. Esa característica no elimina la juridicidad del conflicto. El derecho sigue operando en tres planos: como marco que define qué materias pueden someterse válidamente a estos mecanismos; como límite que impide disponer de derechos indisponibles o afectar el orden público; y como parámetro de control posterior cuando el acuerdo vulnere derechos humanos o contravenga normas imperativas. Por eso, la justicia alternativa no constituye un espacio ajeno al derecho, sino una modalidad jurídicamente encauzada de tratamiento del conflicto. (diputados.gob.mx)</a:t>
            </a:r>
          </a:p>
          <a:p>
            <a:endParaRPr lang="es-ES" dirty="0">
              <a:ea typeface="Calibri"/>
              <a:cs typeface="Calibri"/>
            </a:endParaRPr>
          </a:p>
        </p:txBody>
      </p:sp>
      <p:pic>
        <p:nvPicPr>
          <p:cNvPr id="4" name="Imagen 3">
            <a:extLst>
              <a:ext uri="{FF2B5EF4-FFF2-40B4-BE49-F238E27FC236}">
                <a16:creationId xmlns:a16="http://schemas.microsoft.com/office/drawing/2014/main" id="{D8C35CBE-2EAE-EE49-2341-6A44BE08D3C3}"/>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31737648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54E525-735F-34AE-C4C7-B2836F5E1E56}"/>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99A804-95B2-0E6D-CBF9-F0484E975E2E}"/>
              </a:ext>
            </a:extLst>
          </p:cNvPr>
          <p:cNvSpPr>
            <a:spLocks noGrp="1"/>
          </p:cNvSpPr>
          <p:nvPr>
            <p:ph type="title"/>
          </p:nvPr>
        </p:nvSpPr>
        <p:spPr>
          <a:xfrm>
            <a:off x="515125" y="1153572"/>
            <a:ext cx="2400300" cy="4461163"/>
          </a:xfrm>
        </p:spPr>
        <p:txBody>
          <a:bodyPr>
            <a:normAutofit/>
          </a:bodyPr>
          <a:lstStyle/>
          <a:p>
            <a:pPr>
              <a:defRPr sz="3200" b="1"/>
            </a:pPr>
            <a:r>
              <a:rPr lang="es-MX" sz="1800">
                <a:solidFill>
                  <a:srgbClr val="FFFFFF"/>
                </a:solidFill>
              </a:rPr>
              <a:t>AUTONOMÍA Y AUTODETERMINACIÓN PARTIDISTA: ALCANCE Y LÍMITES</a:t>
            </a:r>
          </a:p>
        </p:txBody>
      </p:sp>
      <p:sp>
        <p:nvSpPr>
          <p:cNvPr id="22" name="Arc 2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111F4B6-5E69-7AC3-46FC-F732DFE89F78}"/>
              </a:ext>
            </a:extLst>
          </p:cNvPr>
          <p:cNvSpPr>
            <a:spLocks noGrp="1"/>
          </p:cNvSpPr>
          <p:nvPr>
            <p:ph idx="1"/>
          </p:nvPr>
        </p:nvSpPr>
        <p:spPr>
          <a:xfrm>
            <a:off x="3234813" y="591344"/>
            <a:ext cx="5036898" cy="5585619"/>
          </a:xfrm>
        </p:spPr>
        <p:txBody>
          <a:bodyPr anchor="ctr">
            <a:normAutofit/>
          </a:bodyPr>
          <a:lstStyle/>
          <a:p>
            <a:pPr marL="0" indent="0" algn="just">
              <a:lnSpc>
                <a:spcPct val="90000"/>
              </a:lnSpc>
              <a:buNone/>
              <a:defRPr sz="2400">
                <a:latin typeface="Arial"/>
              </a:defRPr>
            </a:pPr>
            <a:r>
              <a:rPr lang="es-MX" sz="2000" dirty="0"/>
              <a:t>Sin embargo, la autonomía partidista no equivale a inmunidad jurídica. Los partidos están sometidos a la Constitución, a la ley y a los derechos fundamentales de sus militantes. La autoorganización sólo es constitucionalmente válida en la medida en que respete democracia interna, legalidad, igualdad, no discriminación y tutela efectiva de derechos. De ahí que la justicia </a:t>
            </a:r>
            <a:r>
              <a:rPr lang="es-MX" sz="2000" dirty="0" err="1"/>
              <a:t>intrapartidaria</a:t>
            </a:r>
            <a:r>
              <a:rPr lang="es-MX" sz="2000" dirty="0"/>
              <a:t> deba ser entendida como una dimensión necesaria de la autonomía misma: el partido no demuestra su autonomía evitando el conflicto, sino institucionalizándolo conforme a reglas y remedios jurídicamente controlables. (te.gob.mx)</a:t>
            </a:r>
          </a:p>
        </p:txBody>
      </p:sp>
      <p:pic>
        <p:nvPicPr>
          <p:cNvPr id="4" name="Imagen 3">
            <a:extLst>
              <a:ext uri="{FF2B5EF4-FFF2-40B4-BE49-F238E27FC236}">
                <a16:creationId xmlns:a16="http://schemas.microsoft.com/office/drawing/2014/main" id="{9A47DF22-102A-C8E2-EFBE-2E8F68345E4C}"/>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36273670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DD7B7F-4CD1-3B6B-0B5B-154A79ED471C}"/>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9AADF61-110D-237B-00A9-6B255143FC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1ADC25F2-5640-EC4D-F8E4-0C4DB55844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AFC970-0BE0-9185-BAB0-75FE41D56610}"/>
              </a:ext>
            </a:extLst>
          </p:cNvPr>
          <p:cNvSpPr>
            <a:spLocks noGrp="1"/>
          </p:cNvSpPr>
          <p:nvPr>
            <p:ph type="title"/>
          </p:nvPr>
        </p:nvSpPr>
        <p:spPr>
          <a:xfrm>
            <a:off x="515125" y="1153572"/>
            <a:ext cx="2400300" cy="4461163"/>
          </a:xfrm>
        </p:spPr>
        <p:txBody>
          <a:bodyPr>
            <a:normAutofit/>
          </a:bodyPr>
          <a:lstStyle/>
          <a:p>
            <a:pPr>
              <a:defRPr sz="3200" b="1"/>
            </a:pPr>
            <a:r>
              <a:rPr lang="es-MX" sz="1800" dirty="0">
                <a:solidFill>
                  <a:srgbClr val="FFFFFF"/>
                </a:solidFill>
              </a:rPr>
              <a:t>LA OBLIGACIÓN LEGAL DE CONTAR CON PROCEDIMIENTOS DE JUSTICIA INTERNA Y MECANISMOS ALTERNATIVOS</a:t>
            </a:r>
          </a:p>
        </p:txBody>
      </p:sp>
      <p:sp>
        <p:nvSpPr>
          <p:cNvPr id="22" name="Arc 21">
            <a:extLst>
              <a:ext uri="{FF2B5EF4-FFF2-40B4-BE49-F238E27FC236}">
                <a16:creationId xmlns:a16="http://schemas.microsoft.com/office/drawing/2014/main" id="{877CF550-291B-CC3D-5955-D08E1982C5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CC5C477-2526-2CA2-815B-F7AFC699942C}"/>
              </a:ext>
            </a:extLst>
          </p:cNvPr>
          <p:cNvSpPr>
            <a:spLocks noGrp="1"/>
          </p:cNvSpPr>
          <p:nvPr>
            <p:ph idx="1"/>
          </p:nvPr>
        </p:nvSpPr>
        <p:spPr>
          <a:xfrm>
            <a:off x="3234813" y="591344"/>
            <a:ext cx="5036898" cy="5585619"/>
          </a:xfrm>
        </p:spPr>
        <p:txBody>
          <a:bodyPr anchor="ctr">
            <a:normAutofit/>
          </a:bodyPr>
          <a:lstStyle/>
          <a:p>
            <a:pPr marL="0" indent="0" algn="just">
              <a:lnSpc>
                <a:spcPct val="90000"/>
              </a:lnSpc>
              <a:buNone/>
              <a:defRPr sz="2400">
                <a:latin typeface="Arial"/>
              </a:defRPr>
            </a:pPr>
            <a:r>
              <a:rPr lang="es-MX" sz="2000" dirty="0"/>
              <a:t>La Ley General de Partidos Políticos establece un mandato normativo expreso. Los partidos deben prever en sus estatutos procedimientos de justicia </a:t>
            </a:r>
            <a:r>
              <a:rPr lang="es-MX" sz="2000" dirty="0" err="1"/>
              <a:t>intrapartidaria</a:t>
            </a:r>
            <a:r>
              <a:rPr lang="es-MX" sz="2000" dirty="0"/>
              <a:t> y mecanismos alternativos de solución de controversias internas (art. 39.1, inciso j). Deben establecer procedimientos de justicia que incluyan mecanismos alternativos (art. 46.1); deben regular en sus estatutos los supuestos de procedencia, la sujeción voluntaria, los plazos y las formalidades del procedimiento alternativo (art. 46.3); deben resolver las controversias internas a través de sus órganos estatutarios, agotándose previamente los medios partidistas de defensa (art. 47.2); y deben asegurar que el sistema de justicia interna sea pronto y expedito (art. 48.1). (te.gob.mx)</a:t>
            </a:r>
          </a:p>
        </p:txBody>
      </p:sp>
      <p:pic>
        <p:nvPicPr>
          <p:cNvPr id="4" name="Imagen 3">
            <a:extLst>
              <a:ext uri="{FF2B5EF4-FFF2-40B4-BE49-F238E27FC236}">
                <a16:creationId xmlns:a16="http://schemas.microsoft.com/office/drawing/2014/main" id="{DA7EF694-02C2-6BE0-94D4-38CDC2DFCF26}"/>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34102453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pPr>
              <a:lnSpc>
                <a:spcPct val="90000"/>
              </a:lnSpc>
              <a:defRPr sz="3200" b="1"/>
            </a:pPr>
            <a:r>
              <a:rPr lang="es-MX" sz="2200">
                <a:solidFill>
                  <a:srgbClr val="FFFFFF"/>
                </a:solidFill>
              </a:rPr>
              <a:t>LA OBLIGACIÓN LEGAL DE CONTAR CON PROCEDIMIENTOS DE JUSTICIA INTERNA Y MECANISMOS ALTERNATIVOS</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335481" y="587088"/>
            <a:ext cx="5179868" cy="5585619"/>
          </a:xfrm>
        </p:spPr>
        <p:txBody>
          <a:bodyPr anchor="ctr">
            <a:normAutofit/>
          </a:bodyPr>
          <a:lstStyle/>
          <a:p>
            <a:pPr marL="0" indent="0" algn="just">
              <a:buNone/>
              <a:defRPr sz="2400">
                <a:latin typeface="Arial"/>
              </a:defRPr>
            </a:pPr>
            <a:r>
              <a:rPr lang="es-MX" sz="2200" dirty="0"/>
              <a:t>Este diseño legal revela una doble finalidad. Por una parte, fortalecer la capacidad del partido para procesar sus conflictos sin depender siempre de la intervención jurisdiccional externa. Por otra, garantizar a la militancia un sistema institucionalizado de tutela, no una mera discrecionalidad orgánica. La previsión de mecanismos alternativos no se entiende separadamente de esta segunda finalidad: la autocomposición está integrada en un sistema de justicia interna y no colocada al margen de él. (</a:t>
            </a:r>
          </a:p>
        </p:txBody>
      </p:sp>
      <p:pic>
        <p:nvPicPr>
          <p:cNvPr id="4" name="Imagen 3">
            <a:extLst>
              <a:ext uri="{FF2B5EF4-FFF2-40B4-BE49-F238E27FC236}">
                <a16:creationId xmlns:a16="http://schemas.microsoft.com/office/drawing/2014/main" id="{EB7223CD-0780-E53E-5EE7-EF545DE776ED}"/>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defRPr sz="3200" b="1"/>
            </a:pPr>
            <a:r>
              <a:rPr sz="2400" dirty="0"/>
              <a:t>LA RELACIÓN ENTRE MEDIOS ALTERNATIVOS, DEFINITIVIDAD Y TUTELA JUDICIAL EFECTIVA</a:t>
            </a:r>
          </a:p>
        </p:txBody>
      </p:sp>
      <p:sp>
        <p:nvSpPr>
          <p:cNvPr id="3" name="Content Placeholder 2"/>
          <p:cNvSpPr>
            <a:spLocks noGrp="1"/>
          </p:cNvSpPr>
          <p:nvPr>
            <p:ph idx="1"/>
          </p:nvPr>
        </p:nvSpPr>
        <p:spPr/>
        <p:txBody>
          <a:bodyPr>
            <a:normAutofit fontScale="77500" lnSpcReduction="20000"/>
          </a:bodyPr>
          <a:lstStyle/>
          <a:p>
            <a:pPr algn="just">
              <a:defRPr sz="2400">
                <a:latin typeface="Arial"/>
              </a:defRPr>
            </a:pPr>
            <a:r>
              <a:rPr sz="2400" dirty="0"/>
              <a:t>La justicia intrapartidaria está </a:t>
            </a:r>
            <a:r>
              <a:rPr sz="2400" dirty="0" err="1"/>
              <a:t>estrechamente</a:t>
            </a:r>
            <a:r>
              <a:rPr sz="2400" dirty="0"/>
              <a:t> </a:t>
            </a:r>
            <a:r>
              <a:rPr sz="2400" dirty="0" err="1"/>
              <a:t>conectada</a:t>
            </a:r>
            <a:r>
              <a:rPr sz="2400" dirty="0"/>
              <a:t> con el principio de </a:t>
            </a:r>
            <a:r>
              <a:rPr sz="2400" dirty="0" err="1"/>
              <a:t>definitividad</a:t>
            </a:r>
            <a:r>
              <a:rPr sz="2400" dirty="0"/>
              <a:t>. El sistema electoral </a:t>
            </a:r>
            <a:r>
              <a:rPr sz="2400" dirty="0" err="1"/>
              <a:t>mexicano</a:t>
            </a:r>
            <a:r>
              <a:rPr sz="2400" dirty="0"/>
              <a:t> ha </a:t>
            </a:r>
            <a:r>
              <a:rPr sz="2400" dirty="0" err="1"/>
              <a:t>sostenido</a:t>
            </a:r>
            <a:r>
              <a:rPr sz="2400" dirty="0"/>
              <a:t>, de modo general, que antes de </a:t>
            </a:r>
            <a:r>
              <a:rPr sz="2400" dirty="0" err="1"/>
              <a:t>acudir</a:t>
            </a:r>
            <a:r>
              <a:rPr sz="2400" dirty="0"/>
              <a:t> a la jurisdicción electoral debe </a:t>
            </a:r>
            <a:r>
              <a:rPr sz="2400" dirty="0" err="1"/>
              <a:t>agotarse</a:t>
            </a:r>
            <a:r>
              <a:rPr sz="2400" dirty="0"/>
              <a:t> la </a:t>
            </a:r>
            <a:r>
              <a:rPr sz="2400" dirty="0" err="1"/>
              <a:t>instancia</a:t>
            </a:r>
            <a:r>
              <a:rPr sz="2400" dirty="0"/>
              <a:t> </a:t>
            </a:r>
            <a:r>
              <a:rPr sz="2400" dirty="0" err="1"/>
              <a:t>partidista</a:t>
            </a:r>
            <a:r>
              <a:rPr sz="2400" dirty="0"/>
              <a:t> cuando el conflicto se </a:t>
            </a:r>
            <a:r>
              <a:rPr sz="2400" dirty="0" err="1"/>
              <a:t>relaciona</a:t>
            </a:r>
            <a:r>
              <a:rPr sz="2400" dirty="0"/>
              <a:t> con </a:t>
            </a:r>
            <a:r>
              <a:rPr sz="2400" dirty="0" err="1"/>
              <a:t>asuntos</a:t>
            </a:r>
            <a:r>
              <a:rPr sz="2400" dirty="0"/>
              <a:t> internos y </a:t>
            </a:r>
            <a:r>
              <a:rPr sz="2400" dirty="0" err="1"/>
              <a:t>existen</a:t>
            </a:r>
            <a:r>
              <a:rPr sz="2400" dirty="0"/>
              <a:t> </a:t>
            </a:r>
            <a:r>
              <a:rPr sz="2400" dirty="0" err="1"/>
              <a:t>medios</a:t>
            </a:r>
            <a:r>
              <a:rPr sz="2400" dirty="0"/>
              <a:t> de defensa </a:t>
            </a:r>
            <a:r>
              <a:rPr sz="2400" dirty="0" err="1"/>
              <a:t>estatutarios</a:t>
            </a:r>
            <a:r>
              <a:rPr sz="2400" dirty="0"/>
              <a:t> </a:t>
            </a:r>
            <a:r>
              <a:rPr sz="2400" dirty="0" err="1"/>
              <a:t>eficaces</a:t>
            </a:r>
            <a:r>
              <a:rPr sz="2400" dirty="0"/>
              <a:t>. Esta lógica responde a la necesidad de </a:t>
            </a:r>
            <a:r>
              <a:rPr sz="2400" dirty="0" err="1"/>
              <a:t>respetar</a:t>
            </a:r>
            <a:r>
              <a:rPr sz="2400" dirty="0"/>
              <a:t> la </a:t>
            </a:r>
            <a:r>
              <a:rPr sz="2400" dirty="0" err="1"/>
              <a:t>autonomía</a:t>
            </a:r>
            <a:r>
              <a:rPr sz="2400" dirty="0"/>
              <a:t> </a:t>
            </a:r>
            <a:r>
              <a:rPr sz="2400" dirty="0" err="1"/>
              <a:t>partidista</a:t>
            </a:r>
            <a:r>
              <a:rPr sz="2400" dirty="0"/>
              <a:t> y de permitir que el partido </a:t>
            </a:r>
            <a:r>
              <a:rPr sz="2400" dirty="0" err="1"/>
              <a:t>resuelva</a:t>
            </a:r>
            <a:r>
              <a:rPr sz="2400" dirty="0"/>
              <a:t> primero sus </a:t>
            </a:r>
            <a:r>
              <a:rPr sz="2400" dirty="0" err="1"/>
              <a:t>desacuerdos</a:t>
            </a:r>
            <a:r>
              <a:rPr sz="2400" dirty="0"/>
              <a:t> </a:t>
            </a:r>
            <a:r>
              <a:rPr sz="2400" dirty="0" err="1"/>
              <a:t>conforme</a:t>
            </a:r>
            <a:r>
              <a:rPr sz="2400" dirty="0"/>
              <a:t> a sus reglas internas. (te.gob.mx)</a:t>
            </a:r>
          </a:p>
          <a:p>
            <a:pPr algn="just">
              <a:defRPr sz="2400">
                <a:latin typeface="Arial"/>
              </a:defRPr>
            </a:pPr>
            <a:r>
              <a:rPr sz="2400" dirty="0"/>
              <a:t>No obstante, la </a:t>
            </a:r>
            <a:r>
              <a:rPr sz="2400" dirty="0" err="1"/>
              <a:t>definitividad</a:t>
            </a:r>
            <a:r>
              <a:rPr sz="2400" dirty="0"/>
              <a:t> no puede convertirse en una barrera de acceso a la justicia. Su legitimidad depende de la eficacia real del </a:t>
            </a:r>
            <a:r>
              <a:rPr sz="2400" dirty="0" err="1"/>
              <a:t>remedio</a:t>
            </a:r>
            <a:r>
              <a:rPr sz="2400" dirty="0"/>
              <a:t> interno. Si el </a:t>
            </a:r>
            <a:r>
              <a:rPr sz="2400" dirty="0" err="1"/>
              <a:t>órgano</a:t>
            </a:r>
            <a:r>
              <a:rPr sz="2400" dirty="0"/>
              <a:t> </a:t>
            </a:r>
            <a:r>
              <a:rPr sz="2400" dirty="0" err="1"/>
              <a:t>partidario</a:t>
            </a:r>
            <a:r>
              <a:rPr sz="2400" dirty="0"/>
              <a:t> carece de imparcialidad, si el procedimiento es </a:t>
            </a:r>
            <a:r>
              <a:rPr sz="2400" dirty="0" err="1"/>
              <a:t>ilusorio</a:t>
            </a:r>
            <a:r>
              <a:rPr sz="2400" dirty="0"/>
              <a:t>, si la tutela resulta </a:t>
            </a:r>
            <a:r>
              <a:rPr sz="2400" dirty="0" err="1"/>
              <a:t>tardía</a:t>
            </a:r>
            <a:r>
              <a:rPr sz="2400" dirty="0"/>
              <a:t> o si el mecanismo alternativo se </a:t>
            </a:r>
            <a:r>
              <a:rPr sz="2400" dirty="0" err="1"/>
              <a:t>utiliza</a:t>
            </a:r>
            <a:r>
              <a:rPr sz="2400" dirty="0"/>
              <a:t> para </a:t>
            </a:r>
            <a:r>
              <a:rPr sz="2400" dirty="0" err="1"/>
              <a:t>dilatar</a:t>
            </a:r>
            <a:r>
              <a:rPr sz="2400" dirty="0"/>
              <a:t> la solución, la exigencia de agotar la </a:t>
            </a:r>
            <a:r>
              <a:rPr sz="2400" dirty="0" err="1"/>
              <a:t>vía</a:t>
            </a:r>
            <a:r>
              <a:rPr sz="2400" dirty="0"/>
              <a:t> interna </a:t>
            </a:r>
            <a:r>
              <a:rPr sz="2400" dirty="0" err="1"/>
              <a:t>pierde</a:t>
            </a:r>
            <a:r>
              <a:rPr sz="2400" dirty="0"/>
              <a:t> </a:t>
            </a:r>
            <a:r>
              <a:rPr sz="2400" dirty="0" err="1"/>
              <a:t>justificación</a:t>
            </a:r>
            <a:r>
              <a:rPr sz="2400" dirty="0"/>
              <a:t> constitucional. La tutela judicial </a:t>
            </a:r>
            <a:r>
              <a:rPr sz="2400" dirty="0" err="1"/>
              <a:t>efectiva</a:t>
            </a:r>
            <a:r>
              <a:rPr sz="2400" dirty="0"/>
              <a:t> exige que el </a:t>
            </a:r>
            <a:r>
              <a:rPr sz="2400" dirty="0" err="1"/>
              <a:t>remedio</a:t>
            </a:r>
            <a:r>
              <a:rPr sz="2400" dirty="0"/>
              <a:t> </a:t>
            </a:r>
            <a:r>
              <a:rPr sz="2400" dirty="0" err="1"/>
              <a:t>previo</a:t>
            </a:r>
            <a:r>
              <a:rPr sz="2400" dirty="0"/>
              <a:t> sea </a:t>
            </a:r>
            <a:r>
              <a:rPr sz="2400" dirty="0" err="1"/>
              <a:t>auténtico</a:t>
            </a:r>
            <a:r>
              <a:rPr sz="2400" dirty="0"/>
              <a:t>, no </a:t>
            </a:r>
            <a:r>
              <a:rPr sz="2400" dirty="0" err="1"/>
              <a:t>puramente</a:t>
            </a:r>
            <a:r>
              <a:rPr sz="2400" dirty="0"/>
              <a:t> formal. La propia construcción doctrinal y jurisprudencial en materia de justicia intrapartidaria ha </a:t>
            </a:r>
            <a:r>
              <a:rPr sz="2400" dirty="0" err="1"/>
              <a:t>insistido</a:t>
            </a:r>
            <a:r>
              <a:rPr sz="2400" dirty="0"/>
              <a:t> en esa </a:t>
            </a:r>
            <a:r>
              <a:rPr sz="2400" dirty="0" err="1"/>
              <a:t>condición</a:t>
            </a:r>
            <a:r>
              <a:rPr sz="2400" dirty="0"/>
              <a:t> de eficacia real. (elecciones2021.te.gob.mx)</a:t>
            </a:r>
          </a:p>
        </p:txBody>
      </p:sp>
      <p:pic>
        <p:nvPicPr>
          <p:cNvPr id="4" name="Imagen 3">
            <a:extLst>
              <a:ext uri="{FF2B5EF4-FFF2-40B4-BE49-F238E27FC236}">
                <a16:creationId xmlns:a16="http://schemas.microsoft.com/office/drawing/2014/main" id="{73C1B96E-F44E-FBA7-6766-BCBA9E623FBF}"/>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8A819E-A1AE-E882-3D2D-96E64ABA2DB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2F08BC-9883-23A3-3A65-DABDE7B37730}"/>
              </a:ext>
            </a:extLst>
          </p:cNvPr>
          <p:cNvSpPr>
            <a:spLocks noGrp="1"/>
          </p:cNvSpPr>
          <p:nvPr>
            <p:ph type="title"/>
          </p:nvPr>
        </p:nvSpPr>
        <p:spPr>
          <a:xfrm>
            <a:off x="630936" y="548640"/>
            <a:ext cx="2700645" cy="5431536"/>
          </a:xfrm>
        </p:spPr>
        <p:txBody>
          <a:bodyPr>
            <a:normAutofit/>
          </a:bodyPr>
          <a:lstStyle/>
          <a:p>
            <a:pPr>
              <a:lnSpc>
                <a:spcPct val="90000"/>
              </a:lnSpc>
              <a:defRPr sz="3200" b="1"/>
            </a:pPr>
            <a:r>
              <a:rPr lang="es-MX" sz="2900" dirty="0"/>
              <a:t>LA RELACIÓN ENTRE MEDIOS ALTERNATIVOS, DEFINITIVIDAD Y TUTELA JUDICIAL EFECTIVA</a:t>
            </a:r>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sX0" fmla="*/ 0 w 4480560"/>
              <a:gd name="csY0" fmla="*/ 0 h 13716"/>
              <a:gd name="csX1" fmla="*/ 595274 w 4480560"/>
              <a:gd name="csY1" fmla="*/ 0 h 13716"/>
              <a:gd name="csX2" fmla="*/ 1100938 w 4480560"/>
              <a:gd name="csY2" fmla="*/ 0 h 13716"/>
              <a:gd name="csX3" fmla="*/ 1651406 w 4480560"/>
              <a:gd name="csY3" fmla="*/ 0 h 13716"/>
              <a:gd name="csX4" fmla="*/ 2336292 w 4480560"/>
              <a:gd name="csY4" fmla="*/ 0 h 13716"/>
              <a:gd name="csX5" fmla="*/ 2931566 w 4480560"/>
              <a:gd name="csY5" fmla="*/ 0 h 13716"/>
              <a:gd name="csX6" fmla="*/ 3482035 w 4480560"/>
              <a:gd name="csY6" fmla="*/ 0 h 13716"/>
              <a:gd name="csX7" fmla="*/ 4480560 w 4480560"/>
              <a:gd name="csY7" fmla="*/ 0 h 13716"/>
              <a:gd name="csX8" fmla="*/ 4480560 w 4480560"/>
              <a:gd name="csY8" fmla="*/ 13716 h 13716"/>
              <a:gd name="csX9" fmla="*/ 3840480 w 4480560"/>
              <a:gd name="csY9" fmla="*/ 13716 h 13716"/>
              <a:gd name="csX10" fmla="*/ 3290011 w 4480560"/>
              <a:gd name="csY10" fmla="*/ 13716 h 13716"/>
              <a:gd name="csX11" fmla="*/ 2560320 w 4480560"/>
              <a:gd name="csY11" fmla="*/ 13716 h 13716"/>
              <a:gd name="csX12" fmla="*/ 1965046 w 4480560"/>
              <a:gd name="csY12" fmla="*/ 13716 h 13716"/>
              <a:gd name="csX13" fmla="*/ 1459382 w 4480560"/>
              <a:gd name="csY13" fmla="*/ 13716 h 13716"/>
              <a:gd name="csX14" fmla="*/ 774497 w 4480560"/>
              <a:gd name="csY14" fmla="*/ 13716 h 13716"/>
              <a:gd name="csX15" fmla="*/ 0 w 4480560"/>
              <a:gd name="csY15" fmla="*/ 13716 h 13716"/>
              <a:gd name="csX16" fmla="*/ 0 w 4480560"/>
              <a:gd name="csY1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007B4A8-F149-B40C-C658-918C886FD17E}"/>
              </a:ext>
            </a:extLst>
          </p:cNvPr>
          <p:cNvSpPr>
            <a:spLocks noGrp="1"/>
          </p:cNvSpPr>
          <p:nvPr>
            <p:ph idx="1"/>
          </p:nvPr>
        </p:nvSpPr>
        <p:spPr>
          <a:xfrm>
            <a:off x="3844813" y="552091"/>
            <a:ext cx="4668251" cy="5431536"/>
          </a:xfrm>
        </p:spPr>
        <p:txBody>
          <a:bodyPr anchor="ctr">
            <a:normAutofit/>
          </a:bodyPr>
          <a:lstStyle/>
          <a:p>
            <a:pPr marL="0" indent="0" algn="just">
              <a:buNone/>
              <a:defRPr sz="2400">
                <a:latin typeface="Arial"/>
              </a:defRPr>
            </a:pPr>
            <a:r>
              <a:rPr lang="es-MX" sz="1900" dirty="0"/>
              <a:t>Los mecanismos alternativos participan de esa misma lógica. Su existencia puede reforzar la justicia </a:t>
            </a:r>
            <a:r>
              <a:rPr lang="es-MX" sz="1900" dirty="0" err="1"/>
              <a:t>intrapartidaria</a:t>
            </a:r>
            <a:r>
              <a:rPr lang="es-MX" sz="1900" dirty="0"/>
              <a:t> cuando ofrecen soluciones prontas y legítimas; pero puede debilitarla si se convierten en filtros dilatorios, mecanismos de presión o simples formalidades previas al litigio. En consecuencia, la relación correcta entre medios alternativos y definitividad no es de subordinación ciega, sino de compatibilidad condicionada por la tutela efectiva. (diputados.gob.mx)</a:t>
            </a:r>
          </a:p>
        </p:txBody>
      </p:sp>
      <p:pic>
        <p:nvPicPr>
          <p:cNvPr id="4" name="Imagen 3">
            <a:extLst>
              <a:ext uri="{FF2B5EF4-FFF2-40B4-BE49-F238E27FC236}">
                <a16:creationId xmlns:a16="http://schemas.microsoft.com/office/drawing/2014/main" id="{C60A08C2-76A8-CFC6-778D-A2AD95D72AA4}"/>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40117512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548640"/>
            <a:ext cx="2700645" cy="5431536"/>
          </a:xfrm>
        </p:spPr>
        <p:txBody>
          <a:bodyPr>
            <a:normAutofit/>
          </a:bodyPr>
          <a:lstStyle/>
          <a:p>
            <a:pPr>
              <a:lnSpc>
                <a:spcPct val="90000"/>
              </a:lnSpc>
              <a:defRPr sz="3200" b="1"/>
            </a:pPr>
            <a:r>
              <a:rPr lang="es-MX" sz="2200"/>
              <a:t>¿QUÉ CONFLICTOS INTRAPARTIDARIOS SON POTENCIALMENTE CONCILIABLES Y CUÁLES NO?</a:t>
            </a:r>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sX0" fmla="*/ 0 w 4480560"/>
              <a:gd name="csY0" fmla="*/ 0 h 13716"/>
              <a:gd name="csX1" fmla="*/ 595274 w 4480560"/>
              <a:gd name="csY1" fmla="*/ 0 h 13716"/>
              <a:gd name="csX2" fmla="*/ 1100938 w 4480560"/>
              <a:gd name="csY2" fmla="*/ 0 h 13716"/>
              <a:gd name="csX3" fmla="*/ 1651406 w 4480560"/>
              <a:gd name="csY3" fmla="*/ 0 h 13716"/>
              <a:gd name="csX4" fmla="*/ 2336292 w 4480560"/>
              <a:gd name="csY4" fmla="*/ 0 h 13716"/>
              <a:gd name="csX5" fmla="*/ 2931566 w 4480560"/>
              <a:gd name="csY5" fmla="*/ 0 h 13716"/>
              <a:gd name="csX6" fmla="*/ 3482035 w 4480560"/>
              <a:gd name="csY6" fmla="*/ 0 h 13716"/>
              <a:gd name="csX7" fmla="*/ 4480560 w 4480560"/>
              <a:gd name="csY7" fmla="*/ 0 h 13716"/>
              <a:gd name="csX8" fmla="*/ 4480560 w 4480560"/>
              <a:gd name="csY8" fmla="*/ 13716 h 13716"/>
              <a:gd name="csX9" fmla="*/ 3840480 w 4480560"/>
              <a:gd name="csY9" fmla="*/ 13716 h 13716"/>
              <a:gd name="csX10" fmla="*/ 3290011 w 4480560"/>
              <a:gd name="csY10" fmla="*/ 13716 h 13716"/>
              <a:gd name="csX11" fmla="*/ 2560320 w 4480560"/>
              <a:gd name="csY11" fmla="*/ 13716 h 13716"/>
              <a:gd name="csX12" fmla="*/ 1965046 w 4480560"/>
              <a:gd name="csY12" fmla="*/ 13716 h 13716"/>
              <a:gd name="csX13" fmla="*/ 1459382 w 4480560"/>
              <a:gd name="csY13" fmla="*/ 13716 h 13716"/>
              <a:gd name="csX14" fmla="*/ 774497 w 4480560"/>
              <a:gd name="csY14" fmla="*/ 13716 h 13716"/>
              <a:gd name="csX15" fmla="*/ 0 w 4480560"/>
              <a:gd name="csY15" fmla="*/ 13716 h 13716"/>
              <a:gd name="csX16" fmla="*/ 0 w 4480560"/>
              <a:gd name="csY1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44813" y="552091"/>
            <a:ext cx="4668251" cy="5431536"/>
          </a:xfrm>
        </p:spPr>
        <p:txBody>
          <a:bodyPr anchor="ctr">
            <a:normAutofit/>
          </a:bodyPr>
          <a:lstStyle/>
          <a:p>
            <a:pPr marL="0" indent="0" algn="just">
              <a:lnSpc>
                <a:spcPct val="90000"/>
              </a:lnSpc>
              <a:buNone/>
              <a:defRPr sz="2400">
                <a:latin typeface="Arial"/>
              </a:defRPr>
            </a:pPr>
            <a:r>
              <a:rPr lang="es-MX" sz="1600" dirty="0"/>
              <a:t>Dentro del ámbito partidario, ciertos conflictos admiten razonablemente una solución alternativa. Entre ellos pueden ubicarse desacuerdos sobre funcionamiento interno, distribución de tareas orgánicas, conflictos relacionales entre corrientes, desacuerdos sobre interpretación práctica de reglas estatutarias no vinculadas directamente con derechos indisponibles, o controversias cuya solución pueda consistir en fórmulas de coexistencia institucional. La doctrina sobre justicia alternativa electoral ha considerado plausibles, en general, diversos conflictos relacionados con derechos y obligaciones de militantes, integración de órganos y ciertos procedimientos internos, siempre bajo una delimitación cuidadosa de su materia. (archivos.juridicas.unam.mx)</a:t>
            </a:r>
          </a:p>
        </p:txBody>
      </p:sp>
      <p:pic>
        <p:nvPicPr>
          <p:cNvPr id="4" name="Imagen 3">
            <a:extLst>
              <a:ext uri="{FF2B5EF4-FFF2-40B4-BE49-F238E27FC236}">
                <a16:creationId xmlns:a16="http://schemas.microsoft.com/office/drawing/2014/main" id="{EE65C776-6E5C-22AA-BB1C-697381E873D1}"/>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D9DB79-F7A5-4BD4-9499-9DA5F6D0CF4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F2D0634-F54E-A8D2-A591-E3F9B8C0BF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FF4ECF-8EB0-0031-6ACB-55C006546C92}"/>
              </a:ext>
            </a:extLst>
          </p:cNvPr>
          <p:cNvSpPr>
            <a:spLocks noGrp="1"/>
          </p:cNvSpPr>
          <p:nvPr>
            <p:ph type="title"/>
          </p:nvPr>
        </p:nvSpPr>
        <p:spPr>
          <a:xfrm>
            <a:off x="630936" y="548640"/>
            <a:ext cx="2700645" cy="5431536"/>
          </a:xfrm>
        </p:spPr>
        <p:txBody>
          <a:bodyPr>
            <a:normAutofit/>
          </a:bodyPr>
          <a:lstStyle/>
          <a:p>
            <a:pPr>
              <a:lnSpc>
                <a:spcPct val="90000"/>
              </a:lnSpc>
              <a:defRPr sz="3200" b="1"/>
            </a:pPr>
            <a:r>
              <a:rPr lang="es-MX" sz="2200"/>
              <a:t>¿QUÉ CONFLICTOS INTRAPARTIDARIOS SON POTENCIALMENTE CONCILIABLES Y CUÁLES NO?</a:t>
            </a:r>
          </a:p>
        </p:txBody>
      </p:sp>
      <p:sp>
        <p:nvSpPr>
          <p:cNvPr id="11" name="sketch line">
            <a:extLst>
              <a:ext uri="{FF2B5EF4-FFF2-40B4-BE49-F238E27FC236}">
                <a16:creationId xmlns:a16="http://schemas.microsoft.com/office/drawing/2014/main" id="{BEEB86CB-C37E-0CFB-E62C-B43B0C0D29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sX0" fmla="*/ 0 w 4480560"/>
              <a:gd name="csY0" fmla="*/ 0 h 13716"/>
              <a:gd name="csX1" fmla="*/ 595274 w 4480560"/>
              <a:gd name="csY1" fmla="*/ 0 h 13716"/>
              <a:gd name="csX2" fmla="*/ 1100938 w 4480560"/>
              <a:gd name="csY2" fmla="*/ 0 h 13716"/>
              <a:gd name="csX3" fmla="*/ 1651406 w 4480560"/>
              <a:gd name="csY3" fmla="*/ 0 h 13716"/>
              <a:gd name="csX4" fmla="*/ 2336292 w 4480560"/>
              <a:gd name="csY4" fmla="*/ 0 h 13716"/>
              <a:gd name="csX5" fmla="*/ 2931566 w 4480560"/>
              <a:gd name="csY5" fmla="*/ 0 h 13716"/>
              <a:gd name="csX6" fmla="*/ 3482035 w 4480560"/>
              <a:gd name="csY6" fmla="*/ 0 h 13716"/>
              <a:gd name="csX7" fmla="*/ 4480560 w 4480560"/>
              <a:gd name="csY7" fmla="*/ 0 h 13716"/>
              <a:gd name="csX8" fmla="*/ 4480560 w 4480560"/>
              <a:gd name="csY8" fmla="*/ 13716 h 13716"/>
              <a:gd name="csX9" fmla="*/ 3840480 w 4480560"/>
              <a:gd name="csY9" fmla="*/ 13716 h 13716"/>
              <a:gd name="csX10" fmla="*/ 3290011 w 4480560"/>
              <a:gd name="csY10" fmla="*/ 13716 h 13716"/>
              <a:gd name="csX11" fmla="*/ 2560320 w 4480560"/>
              <a:gd name="csY11" fmla="*/ 13716 h 13716"/>
              <a:gd name="csX12" fmla="*/ 1965046 w 4480560"/>
              <a:gd name="csY12" fmla="*/ 13716 h 13716"/>
              <a:gd name="csX13" fmla="*/ 1459382 w 4480560"/>
              <a:gd name="csY13" fmla="*/ 13716 h 13716"/>
              <a:gd name="csX14" fmla="*/ 774497 w 4480560"/>
              <a:gd name="csY14" fmla="*/ 13716 h 13716"/>
              <a:gd name="csX15" fmla="*/ 0 w 4480560"/>
              <a:gd name="csY15" fmla="*/ 13716 h 13716"/>
              <a:gd name="csX16" fmla="*/ 0 w 4480560"/>
              <a:gd name="csY1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C943D88-2EFC-7AE0-1788-E633D463F7C9}"/>
              </a:ext>
            </a:extLst>
          </p:cNvPr>
          <p:cNvSpPr>
            <a:spLocks noGrp="1"/>
          </p:cNvSpPr>
          <p:nvPr>
            <p:ph idx="1"/>
          </p:nvPr>
        </p:nvSpPr>
        <p:spPr>
          <a:xfrm>
            <a:off x="3844813" y="552091"/>
            <a:ext cx="4668251" cy="5431536"/>
          </a:xfrm>
        </p:spPr>
        <p:txBody>
          <a:bodyPr anchor="ctr">
            <a:normAutofit/>
          </a:bodyPr>
          <a:lstStyle/>
          <a:p>
            <a:pPr marL="0" indent="0" algn="just">
              <a:lnSpc>
                <a:spcPct val="90000"/>
              </a:lnSpc>
              <a:buNone/>
              <a:defRPr sz="2400">
                <a:latin typeface="Arial"/>
              </a:defRPr>
            </a:pPr>
            <a:r>
              <a:rPr lang="es-MX" sz="1600" dirty="0"/>
              <a:t>En cambio, existen asuntos donde la conciliación encuentra límites muy severos o resulta improcedente. Tal es el caso de conflictos que comprometen directamente igualdad sustantiva, paridad, no discriminación, violencia política contra las mujeres, debido proceso disciplinario, derecho de afiliación en su núcleo esencial o acceso igualitario a candidaturas cuando están involucradas reglas constitucionales imperativas. En estos supuestos, el objeto del conflicto no pertenece enteramente al ámbito de disponibilidad de las partes. La solución no puede depender sólo de la capacidad de negociación de cada facción, porque el derecho comprometido rebasa el interés individual y se conecta con mandatos constitucionales de observancia obligatoria. </a:t>
            </a:r>
          </a:p>
        </p:txBody>
      </p:sp>
      <p:pic>
        <p:nvPicPr>
          <p:cNvPr id="4" name="Imagen 3">
            <a:extLst>
              <a:ext uri="{FF2B5EF4-FFF2-40B4-BE49-F238E27FC236}">
                <a16:creationId xmlns:a16="http://schemas.microsoft.com/office/drawing/2014/main" id="{86E0AF5A-D661-8C74-F08A-9B395ABEB773}"/>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21739133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pPr>
              <a:defRPr sz="3200" b="1"/>
            </a:pPr>
            <a:r>
              <a:rPr lang="es-MX" sz="3000">
                <a:solidFill>
                  <a:srgbClr val="FFFFFF"/>
                </a:solidFill>
              </a:rPr>
              <a:t>RIESGOS DE SIMULACIÓN, CAPTURA FACCIOSA Y DILACIÓN</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335481" y="591344"/>
            <a:ext cx="4862586" cy="5585619"/>
          </a:xfrm>
        </p:spPr>
        <p:txBody>
          <a:bodyPr anchor="ctr">
            <a:normAutofit/>
          </a:bodyPr>
          <a:lstStyle/>
          <a:p>
            <a:pPr marL="0" indent="0" algn="just">
              <a:lnSpc>
                <a:spcPct val="90000"/>
              </a:lnSpc>
              <a:buNone/>
              <a:defRPr sz="2400">
                <a:latin typeface="Arial"/>
              </a:defRPr>
            </a:pPr>
            <a:r>
              <a:rPr lang="es-MX" sz="1800" dirty="0"/>
              <a:t>La justicia </a:t>
            </a:r>
            <a:r>
              <a:rPr lang="es-MX" sz="1800" dirty="0" err="1"/>
              <a:t>intrapartidaria</a:t>
            </a:r>
            <a:r>
              <a:rPr lang="es-MX" sz="1800" dirty="0"/>
              <a:t> enfrenta un riesgo constante de captura por la mayoría interna o por la dirigencia dominante. Este riesgo se proyecta con especial intensidad sobre los mecanismos alternativos, porque su apariencia de consenso puede encubrir presiones, condicionamientos o arreglos previamente decididos por quienes controlan los resortes del poder partidario. La mediación o la conciliación dejan de ser genuinas cuando el tercero facilitador carece de independencia o cuando una de las partes se encuentra en evidente posición de subordinación política. (te.gob.mx)</a:t>
            </a:r>
          </a:p>
        </p:txBody>
      </p:sp>
      <p:pic>
        <p:nvPicPr>
          <p:cNvPr id="4" name="Imagen 3">
            <a:extLst>
              <a:ext uri="{FF2B5EF4-FFF2-40B4-BE49-F238E27FC236}">
                <a16:creationId xmlns:a16="http://schemas.microsoft.com/office/drawing/2014/main" id="{3A32160F-6ACA-F790-9D44-5AB595C7C4A8}"/>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7D69B4-B34B-758E-81C3-94704284841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CDA40EC-1783-2D41-098E-6F4AFA79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29C82DBD-8054-1C41-9A64-C2EB85E447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E0740F-5206-297A-758D-A5F48DFF7A51}"/>
              </a:ext>
            </a:extLst>
          </p:cNvPr>
          <p:cNvSpPr>
            <a:spLocks noGrp="1"/>
          </p:cNvSpPr>
          <p:nvPr>
            <p:ph type="title"/>
          </p:nvPr>
        </p:nvSpPr>
        <p:spPr>
          <a:xfrm>
            <a:off x="515125" y="1153572"/>
            <a:ext cx="2400300" cy="4461163"/>
          </a:xfrm>
        </p:spPr>
        <p:txBody>
          <a:bodyPr>
            <a:normAutofit/>
          </a:bodyPr>
          <a:lstStyle/>
          <a:p>
            <a:pPr>
              <a:defRPr sz="3200" b="1"/>
            </a:pPr>
            <a:r>
              <a:rPr lang="es-MX" sz="3000">
                <a:solidFill>
                  <a:srgbClr val="FFFFFF"/>
                </a:solidFill>
              </a:rPr>
              <a:t>RIESGOS DE SIMULACIÓN, CAPTURA FACCIOSA Y DILACIÓN</a:t>
            </a:r>
          </a:p>
        </p:txBody>
      </p:sp>
      <p:sp>
        <p:nvSpPr>
          <p:cNvPr id="13" name="Arc 12">
            <a:extLst>
              <a:ext uri="{FF2B5EF4-FFF2-40B4-BE49-F238E27FC236}">
                <a16:creationId xmlns:a16="http://schemas.microsoft.com/office/drawing/2014/main" id="{65AFBB03-6EF6-D310-1DFE-9D1B4994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B6EDD0E-C2A3-4BE7-198C-5C4CAD546F35}"/>
              </a:ext>
            </a:extLst>
          </p:cNvPr>
          <p:cNvSpPr>
            <a:spLocks noGrp="1"/>
          </p:cNvSpPr>
          <p:nvPr>
            <p:ph idx="1"/>
          </p:nvPr>
        </p:nvSpPr>
        <p:spPr>
          <a:xfrm>
            <a:off x="3335481" y="591344"/>
            <a:ext cx="4936230" cy="5585619"/>
          </a:xfrm>
        </p:spPr>
        <p:txBody>
          <a:bodyPr anchor="ctr">
            <a:normAutofit/>
          </a:bodyPr>
          <a:lstStyle/>
          <a:p>
            <a:pPr marL="0" indent="0" algn="just">
              <a:lnSpc>
                <a:spcPct val="90000"/>
              </a:lnSpc>
              <a:buNone/>
              <a:defRPr sz="2400">
                <a:latin typeface="Arial"/>
              </a:defRPr>
            </a:pPr>
            <a:r>
              <a:rPr lang="es-MX" sz="1800" dirty="0"/>
              <a:t>A ello se suma el peligro de simulación. Un partido puede prever mecanismos alternativos en sus estatutos sólo para cumplir formalmente la ley, sin generar condiciones reales para su funcionamiento. También puede utilizarlos como etapa previa obligatoria sin verdadera vocación de arreglo, sólo con la finalidad de retrasar el acceso a la jurisdicción. En ambos casos, la existencia formal del mecanismo no refuerza la justicia interna, sino que la degrada. (diputados.gob.mx)</a:t>
            </a:r>
          </a:p>
        </p:txBody>
      </p:sp>
      <p:pic>
        <p:nvPicPr>
          <p:cNvPr id="4" name="Imagen 3">
            <a:extLst>
              <a:ext uri="{FF2B5EF4-FFF2-40B4-BE49-F238E27FC236}">
                <a16:creationId xmlns:a16="http://schemas.microsoft.com/office/drawing/2014/main" id="{FE7F47ED-53E5-F055-BB6D-1567B55D44E7}"/>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33370970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9328"/>
            <a:ext cx="8229600" cy="1143000"/>
          </a:xfrm>
        </p:spPr>
        <p:txBody>
          <a:bodyPr/>
          <a:lstStyle/>
          <a:p>
            <a:pPr>
              <a:defRPr sz="3200" b="1"/>
            </a:pPr>
            <a:r>
              <a:rPr sz="2400" dirty="0"/>
              <a:t>PLURALISMO JURÍDICO, LIBRE DETERMINACIÓN Y ACCESO EFECTIVO A LA JURISDICCIÓN</a:t>
            </a:r>
          </a:p>
        </p:txBody>
      </p:sp>
      <p:sp>
        <p:nvSpPr>
          <p:cNvPr id="3" name="Content Placeholder 2"/>
          <p:cNvSpPr>
            <a:spLocks noGrp="1"/>
          </p:cNvSpPr>
          <p:nvPr>
            <p:ph idx="1"/>
          </p:nvPr>
        </p:nvSpPr>
        <p:spPr/>
        <p:txBody>
          <a:bodyPr>
            <a:normAutofit fontScale="77500" lnSpcReduction="20000"/>
          </a:bodyPr>
          <a:lstStyle/>
          <a:p>
            <a:pPr algn="just">
              <a:defRPr sz="2400">
                <a:latin typeface="Arial"/>
              </a:defRPr>
            </a:pPr>
            <a:r>
              <a:rPr sz="2400" dirty="0"/>
              <a:t>El </a:t>
            </a:r>
            <a:r>
              <a:rPr sz="2400" dirty="0" err="1"/>
              <a:t>fundamento</a:t>
            </a:r>
            <a:r>
              <a:rPr sz="2400" dirty="0"/>
              <a:t> constitucional de la justicia electoral en sistemas normativos indígenas se </a:t>
            </a:r>
            <a:r>
              <a:rPr sz="2400" dirty="0" err="1"/>
              <a:t>encuentra</a:t>
            </a:r>
            <a:r>
              <a:rPr sz="2400" dirty="0"/>
              <a:t> en el reconocimiento de la libre </a:t>
            </a:r>
            <a:r>
              <a:rPr sz="2400" dirty="0" err="1"/>
              <a:t>determinación</a:t>
            </a:r>
            <a:r>
              <a:rPr sz="2400" dirty="0"/>
              <a:t> y </a:t>
            </a:r>
            <a:r>
              <a:rPr sz="2400" dirty="0" err="1"/>
              <a:t>autonomía</a:t>
            </a:r>
            <a:r>
              <a:rPr sz="2400" dirty="0"/>
              <a:t> de los pueblos y comunidades indígenas, </a:t>
            </a:r>
            <a:r>
              <a:rPr sz="2400" dirty="0" err="1"/>
              <a:t>así</a:t>
            </a:r>
            <a:r>
              <a:rPr sz="2400" dirty="0"/>
              <a:t> como en el </a:t>
            </a:r>
            <a:r>
              <a:rPr sz="2400" dirty="0" err="1"/>
              <a:t>deber</a:t>
            </a:r>
            <a:r>
              <a:rPr sz="2400" dirty="0"/>
              <a:t> estatal de garantizar su acceso pleno a la jurisdicción </a:t>
            </a:r>
            <a:r>
              <a:rPr sz="2400" dirty="0" err="1"/>
              <a:t>tomando</a:t>
            </a:r>
            <a:r>
              <a:rPr sz="2400" dirty="0"/>
              <a:t> en cuenta sus sistemas normativos internos y sus especificidades culturales (art. 2). Esto significa que el Estado constitucional </a:t>
            </a:r>
            <a:r>
              <a:rPr sz="2400" dirty="0" err="1"/>
              <a:t>mexicano</a:t>
            </a:r>
            <a:r>
              <a:rPr sz="2400" dirty="0"/>
              <a:t> no se </a:t>
            </a:r>
            <a:r>
              <a:rPr sz="2400" dirty="0" err="1"/>
              <a:t>organiza</a:t>
            </a:r>
            <a:r>
              <a:rPr sz="2400" dirty="0"/>
              <a:t> bajo una </a:t>
            </a:r>
            <a:r>
              <a:rPr sz="2400" dirty="0" err="1"/>
              <a:t>premisa</a:t>
            </a:r>
            <a:r>
              <a:rPr sz="2400" dirty="0"/>
              <a:t> monocultural </a:t>
            </a:r>
            <a:r>
              <a:rPr sz="2400" dirty="0" err="1"/>
              <a:t>absoluta</a:t>
            </a:r>
            <a:r>
              <a:rPr sz="2400" dirty="0"/>
              <a:t>, sino que </a:t>
            </a:r>
            <a:r>
              <a:rPr sz="2400" dirty="0" err="1"/>
              <a:t>admite</a:t>
            </a:r>
            <a:r>
              <a:rPr sz="2400" dirty="0"/>
              <a:t> </a:t>
            </a:r>
            <a:r>
              <a:rPr sz="2400" dirty="0" err="1"/>
              <a:t>pluralidad</a:t>
            </a:r>
            <a:r>
              <a:rPr sz="2400" dirty="0"/>
              <a:t> </a:t>
            </a:r>
            <a:r>
              <a:rPr sz="2400" dirty="0" err="1"/>
              <a:t>normativa</a:t>
            </a:r>
            <a:r>
              <a:rPr sz="2400" dirty="0"/>
              <a:t> dentro del marco de la Constitución y de los derechos humanos. (diputados.gob.mx)</a:t>
            </a:r>
          </a:p>
          <a:p>
            <a:pPr algn="just">
              <a:defRPr sz="2400">
                <a:latin typeface="Arial"/>
              </a:defRPr>
            </a:pPr>
            <a:r>
              <a:rPr sz="2400" dirty="0"/>
              <a:t>El pluralismo jurídico no </a:t>
            </a:r>
            <a:r>
              <a:rPr sz="2400" dirty="0" err="1"/>
              <a:t>implica</a:t>
            </a:r>
            <a:r>
              <a:rPr sz="2400" dirty="0"/>
              <a:t> que toda práctica </a:t>
            </a:r>
            <a:r>
              <a:rPr sz="2400" dirty="0" err="1"/>
              <a:t>comunitaria</a:t>
            </a:r>
            <a:r>
              <a:rPr sz="2400" dirty="0"/>
              <a:t> sea inmune al control constitucional. Significa, más precisamente, que la resolución del conflicto debe </a:t>
            </a:r>
            <a:r>
              <a:rPr sz="2400" dirty="0" err="1"/>
              <a:t>considerar</a:t>
            </a:r>
            <a:r>
              <a:rPr sz="2400" dirty="0"/>
              <a:t> las formas propias de organización, deliberación y decisión de la comunidad, </a:t>
            </a:r>
            <a:r>
              <a:rPr sz="2400" dirty="0" err="1"/>
              <a:t>evitando</a:t>
            </a:r>
            <a:r>
              <a:rPr sz="2400" dirty="0"/>
              <a:t> </a:t>
            </a:r>
            <a:r>
              <a:rPr sz="2400" dirty="0" err="1"/>
              <a:t>imponer</a:t>
            </a:r>
            <a:r>
              <a:rPr sz="2400" dirty="0"/>
              <a:t> </a:t>
            </a:r>
            <a:r>
              <a:rPr sz="2400" dirty="0" err="1"/>
              <a:t>mecánicamente</a:t>
            </a:r>
            <a:r>
              <a:rPr sz="2400" dirty="0"/>
              <a:t> </a:t>
            </a:r>
            <a:r>
              <a:rPr sz="2400" dirty="0" err="1"/>
              <a:t>categorías</a:t>
            </a:r>
            <a:r>
              <a:rPr sz="2400" dirty="0"/>
              <a:t> </a:t>
            </a:r>
            <a:r>
              <a:rPr sz="2400" dirty="0" err="1"/>
              <a:t>procesales</a:t>
            </a:r>
            <a:r>
              <a:rPr sz="2400" dirty="0"/>
              <a:t> </a:t>
            </a:r>
            <a:r>
              <a:rPr sz="2400" dirty="0" err="1"/>
              <a:t>externas</a:t>
            </a:r>
            <a:r>
              <a:rPr sz="2400" dirty="0"/>
              <a:t> que puedan </a:t>
            </a:r>
            <a:r>
              <a:rPr sz="2400" dirty="0" err="1"/>
              <a:t>resultar</a:t>
            </a:r>
            <a:r>
              <a:rPr sz="2400" dirty="0"/>
              <a:t> </a:t>
            </a:r>
            <a:r>
              <a:rPr sz="2400" dirty="0" err="1"/>
              <a:t>inadecuadas</a:t>
            </a:r>
            <a:r>
              <a:rPr sz="2400" dirty="0"/>
              <a:t> o </a:t>
            </a:r>
            <a:r>
              <a:rPr sz="2400" dirty="0" err="1"/>
              <a:t>distorsionantes</a:t>
            </a:r>
            <a:r>
              <a:rPr sz="2400" dirty="0"/>
              <a:t>. El acceso efectivo a la jurisdicción, en este ámbito, no se satisface sólo </a:t>
            </a:r>
            <a:r>
              <a:rPr sz="2400" dirty="0" err="1"/>
              <a:t>permitiendo</a:t>
            </a:r>
            <a:r>
              <a:rPr sz="2400" dirty="0"/>
              <a:t> la </a:t>
            </a:r>
            <a:r>
              <a:rPr sz="2400" dirty="0" err="1"/>
              <a:t>presentación</a:t>
            </a:r>
            <a:r>
              <a:rPr sz="2400" dirty="0"/>
              <a:t> formal de una </a:t>
            </a:r>
            <a:r>
              <a:rPr sz="2400" dirty="0" err="1"/>
              <a:t>demanda</a:t>
            </a:r>
            <a:r>
              <a:rPr sz="2400" dirty="0"/>
              <a:t>, sino </a:t>
            </a:r>
            <a:r>
              <a:rPr sz="2400" dirty="0" err="1"/>
              <a:t>ofreciendo</a:t>
            </a:r>
            <a:r>
              <a:rPr sz="2400" dirty="0"/>
              <a:t> una respuesta jurídicamente válida y culturalmente </a:t>
            </a:r>
            <a:r>
              <a:rPr sz="2400" dirty="0" err="1"/>
              <a:t>pertinente</a:t>
            </a:r>
            <a:r>
              <a:rPr sz="2400" dirty="0"/>
              <a:t>. (te.gob.mx)</a:t>
            </a:r>
          </a:p>
        </p:txBody>
      </p:sp>
      <p:pic>
        <p:nvPicPr>
          <p:cNvPr id="4" name="Imagen 3">
            <a:extLst>
              <a:ext uri="{FF2B5EF4-FFF2-40B4-BE49-F238E27FC236}">
                <a16:creationId xmlns:a16="http://schemas.microsoft.com/office/drawing/2014/main" id="{801A4BD7-AA3D-B51A-ED23-20CAA3E22D7F}"/>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089D8EB-B0F3-CB49-357F-417174D595B5}"/>
              </a:ext>
            </a:extLst>
          </p:cNvPr>
          <p:cNvSpPr>
            <a:spLocks noGrp="1"/>
          </p:cNvSpPr>
          <p:nvPr>
            <p:ph idx="1"/>
          </p:nvPr>
        </p:nvSpPr>
        <p:spPr>
          <a:xfrm>
            <a:off x="278781" y="910098"/>
            <a:ext cx="8229600" cy="5361031"/>
          </a:xfrm>
        </p:spPr>
        <p:txBody>
          <a:bodyPr vert="horz" lIns="91440" tIns="45720" rIns="91440" bIns="45720" rtlCol="0" anchor="t">
            <a:normAutofit fontScale="85000" lnSpcReduction="10000"/>
          </a:bodyPr>
          <a:lstStyle/>
          <a:p>
            <a:pPr algn="just">
              <a:defRPr sz="2400">
                <a:latin typeface="Arial"/>
              </a:defRPr>
            </a:pPr>
            <a:r>
              <a:rPr lang="es-ES" dirty="0">
                <a:ea typeface="Calibri"/>
                <a:cs typeface="Calibri"/>
              </a:rPr>
              <a:t>La idea de que estos mecanismos no equivalen a renuncia al derecho resulta especialmente clara en la legislación de partidos políticos. La Ley General de Partidos Políticos ordena que los estatutos establezcan un sistema de justicia intrapartidaria con mecanismos alternativos de solución de controversias internas, lo cual demuestra que el legislador no concibe esos mecanismos como sustitutos irregulares de la justicia, sino como instrumentos integrados al propio sistema de tutela de derechos partidarios (arts. 39, numeral 1, inciso j; 46, numerales 1 y 3; 47, numeral 2; 48, numeral 1) que estos mecanismos no equivalen a renuncia al derecho resulta especialmente clara en la legislación de partidos políticos. La Ley General de Partidos Políticos ordena que los estatutos establezcan un sistema de justicia intrapartidaria con mecanismos alternativos de solución de controversias internas, lo cual demuestra que el legislador no concibe esos mecanismos como sustitutos irregulares de la justicia, sino como instrumentos integrados al propio sistema de tutela de derechos partidarios (arts. 39, numeral 1, inciso j; 46, numerales 1 y 3; 47, numeral 2; 48, numeral 1). </a:t>
            </a:r>
            <a:endParaRPr lang="en-US" dirty="0">
              <a:ea typeface="Calibri"/>
              <a:cs typeface="Arial"/>
            </a:endParaRPr>
          </a:p>
        </p:txBody>
      </p:sp>
      <p:pic>
        <p:nvPicPr>
          <p:cNvPr id="2" name="Imagen 1">
            <a:extLst>
              <a:ext uri="{FF2B5EF4-FFF2-40B4-BE49-F238E27FC236}">
                <a16:creationId xmlns:a16="http://schemas.microsoft.com/office/drawing/2014/main" id="{0315972B-DD48-E891-AFC6-3AA37C44049E}"/>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5466984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DE36C-172B-1FDE-4E12-F25F222406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B7F579-12AC-C80E-2214-A5B6E968739F}"/>
              </a:ext>
            </a:extLst>
          </p:cNvPr>
          <p:cNvSpPr>
            <a:spLocks noGrp="1"/>
          </p:cNvSpPr>
          <p:nvPr>
            <p:ph type="title"/>
          </p:nvPr>
        </p:nvSpPr>
        <p:spPr>
          <a:xfrm>
            <a:off x="457200" y="529937"/>
            <a:ext cx="8229600" cy="1143000"/>
          </a:xfrm>
        </p:spPr>
        <p:txBody>
          <a:bodyPr/>
          <a:lstStyle/>
          <a:p>
            <a:pPr>
              <a:defRPr sz="3200" b="1"/>
            </a:pPr>
            <a:r>
              <a:rPr sz="2400" dirty="0"/>
              <a:t>PLURALISMO JURÍDICO, LIBRE DETERMINACIÓN Y ACCESO EFECTIVO A LA JURISDICCIÓN</a:t>
            </a:r>
          </a:p>
        </p:txBody>
      </p:sp>
      <p:sp>
        <p:nvSpPr>
          <p:cNvPr id="3" name="Content Placeholder 2">
            <a:extLst>
              <a:ext uri="{FF2B5EF4-FFF2-40B4-BE49-F238E27FC236}">
                <a16:creationId xmlns:a16="http://schemas.microsoft.com/office/drawing/2014/main" id="{5AD5EA65-7856-E025-5077-9DA342993C30}"/>
              </a:ext>
            </a:extLst>
          </p:cNvPr>
          <p:cNvSpPr>
            <a:spLocks noGrp="1"/>
          </p:cNvSpPr>
          <p:nvPr>
            <p:ph idx="1"/>
          </p:nvPr>
        </p:nvSpPr>
        <p:spPr>
          <a:xfrm>
            <a:off x="572729" y="1802100"/>
            <a:ext cx="7998542" cy="4525963"/>
          </a:xfrm>
        </p:spPr>
        <p:txBody>
          <a:bodyPr>
            <a:normAutofit/>
          </a:bodyPr>
          <a:lstStyle/>
          <a:p>
            <a:pPr algn="just">
              <a:defRPr sz="2400">
                <a:latin typeface="Arial"/>
              </a:defRPr>
            </a:pPr>
            <a:r>
              <a:rPr sz="2400" dirty="0"/>
              <a:t>Esa </a:t>
            </a:r>
            <a:r>
              <a:rPr sz="2400" dirty="0" err="1"/>
              <a:t>premisa</a:t>
            </a:r>
            <a:r>
              <a:rPr sz="2400" dirty="0"/>
              <a:t> </a:t>
            </a:r>
            <a:r>
              <a:rPr sz="2400" dirty="0" err="1"/>
              <a:t>explica</a:t>
            </a:r>
            <a:r>
              <a:rPr sz="2400" dirty="0"/>
              <a:t> por qué la justicia alternativa </a:t>
            </a:r>
            <a:r>
              <a:rPr sz="2400" dirty="0" err="1"/>
              <a:t>encuentra</a:t>
            </a:r>
            <a:r>
              <a:rPr sz="2400" dirty="0"/>
              <a:t> </a:t>
            </a:r>
            <a:r>
              <a:rPr sz="2400" dirty="0" err="1"/>
              <a:t>aquí</a:t>
            </a:r>
            <a:r>
              <a:rPr sz="2400" dirty="0"/>
              <a:t> un espacio particularmente relevante. Los mecanismos de diálogo, </a:t>
            </a:r>
            <a:r>
              <a:rPr sz="2400" dirty="0" err="1"/>
              <a:t>concertación</a:t>
            </a:r>
            <a:r>
              <a:rPr sz="2400" dirty="0"/>
              <a:t>, mediación o recomposición </a:t>
            </a:r>
            <a:r>
              <a:rPr sz="2400" dirty="0" err="1"/>
              <a:t>comunitaria</a:t>
            </a:r>
            <a:r>
              <a:rPr sz="2400" dirty="0"/>
              <a:t> pueden ser más </a:t>
            </a:r>
            <a:r>
              <a:rPr sz="2400" dirty="0" err="1"/>
              <a:t>adecuados</a:t>
            </a:r>
            <a:r>
              <a:rPr sz="2400" dirty="0"/>
              <a:t> que la pura </a:t>
            </a:r>
            <a:r>
              <a:rPr sz="2400" dirty="0" err="1"/>
              <a:t>adjudicación</a:t>
            </a:r>
            <a:r>
              <a:rPr sz="2400" dirty="0"/>
              <a:t> estatal cuando el conflicto </a:t>
            </a:r>
            <a:r>
              <a:rPr sz="2400" dirty="0" err="1"/>
              <a:t>compromete</a:t>
            </a:r>
            <a:r>
              <a:rPr sz="2400" dirty="0"/>
              <a:t> legitimidad de </a:t>
            </a:r>
            <a:r>
              <a:rPr sz="2400" dirty="0" err="1"/>
              <a:t>autoridades</a:t>
            </a:r>
            <a:r>
              <a:rPr sz="2400" dirty="0"/>
              <a:t>, </a:t>
            </a:r>
            <a:r>
              <a:rPr sz="2400" dirty="0" err="1"/>
              <a:t>cohesión</a:t>
            </a:r>
            <a:r>
              <a:rPr sz="2400" dirty="0"/>
              <a:t> </a:t>
            </a:r>
            <a:r>
              <a:rPr sz="2400" dirty="0" err="1"/>
              <a:t>comunitaria</a:t>
            </a:r>
            <a:r>
              <a:rPr sz="2400" dirty="0"/>
              <a:t> y </a:t>
            </a:r>
            <a:r>
              <a:rPr sz="2400" dirty="0" err="1"/>
              <a:t>continuidad</a:t>
            </a:r>
            <a:r>
              <a:rPr sz="2400" dirty="0"/>
              <a:t> de la </a:t>
            </a:r>
            <a:r>
              <a:rPr sz="2400" dirty="0" err="1"/>
              <a:t>vida</a:t>
            </a:r>
            <a:r>
              <a:rPr sz="2400" dirty="0"/>
              <a:t> </a:t>
            </a:r>
            <a:r>
              <a:rPr sz="2400" dirty="0" err="1"/>
              <a:t>colectiva</a:t>
            </a:r>
            <a:r>
              <a:rPr sz="2400" dirty="0"/>
              <a:t>. Su </a:t>
            </a:r>
            <a:r>
              <a:rPr sz="2400" dirty="0" err="1"/>
              <a:t>justificación</a:t>
            </a:r>
            <a:r>
              <a:rPr sz="2400" dirty="0"/>
              <a:t> no es </a:t>
            </a:r>
            <a:r>
              <a:rPr sz="2400" dirty="0" err="1"/>
              <a:t>puramente</a:t>
            </a:r>
            <a:r>
              <a:rPr sz="2400" dirty="0"/>
              <a:t> </a:t>
            </a:r>
            <a:r>
              <a:rPr sz="2400" dirty="0" err="1"/>
              <a:t>pragmática</a:t>
            </a:r>
            <a:r>
              <a:rPr sz="2400" dirty="0"/>
              <a:t>; está </a:t>
            </a:r>
            <a:r>
              <a:rPr sz="2400" dirty="0" err="1"/>
              <a:t>vinculada</a:t>
            </a:r>
            <a:r>
              <a:rPr sz="2400" dirty="0"/>
              <a:t> a la propia exigencia constitucional de pluralismo e interculturalidad. (te.gob.mx)</a:t>
            </a:r>
          </a:p>
        </p:txBody>
      </p:sp>
      <p:pic>
        <p:nvPicPr>
          <p:cNvPr id="4" name="Imagen 3">
            <a:extLst>
              <a:ext uri="{FF2B5EF4-FFF2-40B4-BE49-F238E27FC236}">
                <a16:creationId xmlns:a16="http://schemas.microsoft.com/office/drawing/2014/main" id="{12C035CA-A2E7-80C4-D211-F6CBA630E5E1}"/>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2083368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548640"/>
            <a:ext cx="2774416" cy="5431536"/>
          </a:xfrm>
        </p:spPr>
        <p:txBody>
          <a:bodyPr>
            <a:normAutofit/>
          </a:bodyPr>
          <a:lstStyle/>
          <a:p>
            <a:pPr>
              <a:lnSpc>
                <a:spcPct val="90000"/>
              </a:lnSpc>
              <a:defRPr sz="3200" b="1"/>
            </a:pPr>
            <a:r>
              <a:rPr lang="es-MX" sz="2800" dirty="0"/>
              <a:t>LA JURISPRUDENCIA 11/2014 Y LA ADMISIÓN DE MEDIDAS ALTERNATIVAS DE SOLUCIÓN DE CONFLICTOS ELECTORALES</a:t>
            </a:r>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sX0" fmla="*/ 0 w 4480560"/>
              <a:gd name="csY0" fmla="*/ 0 h 13716"/>
              <a:gd name="csX1" fmla="*/ 595274 w 4480560"/>
              <a:gd name="csY1" fmla="*/ 0 h 13716"/>
              <a:gd name="csX2" fmla="*/ 1100938 w 4480560"/>
              <a:gd name="csY2" fmla="*/ 0 h 13716"/>
              <a:gd name="csX3" fmla="*/ 1651406 w 4480560"/>
              <a:gd name="csY3" fmla="*/ 0 h 13716"/>
              <a:gd name="csX4" fmla="*/ 2336292 w 4480560"/>
              <a:gd name="csY4" fmla="*/ 0 h 13716"/>
              <a:gd name="csX5" fmla="*/ 2931566 w 4480560"/>
              <a:gd name="csY5" fmla="*/ 0 h 13716"/>
              <a:gd name="csX6" fmla="*/ 3482035 w 4480560"/>
              <a:gd name="csY6" fmla="*/ 0 h 13716"/>
              <a:gd name="csX7" fmla="*/ 4480560 w 4480560"/>
              <a:gd name="csY7" fmla="*/ 0 h 13716"/>
              <a:gd name="csX8" fmla="*/ 4480560 w 4480560"/>
              <a:gd name="csY8" fmla="*/ 13716 h 13716"/>
              <a:gd name="csX9" fmla="*/ 3840480 w 4480560"/>
              <a:gd name="csY9" fmla="*/ 13716 h 13716"/>
              <a:gd name="csX10" fmla="*/ 3290011 w 4480560"/>
              <a:gd name="csY10" fmla="*/ 13716 h 13716"/>
              <a:gd name="csX11" fmla="*/ 2560320 w 4480560"/>
              <a:gd name="csY11" fmla="*/ 13716 h 13716"/>
              <a:gd name="csX12" fmla="*/ 1965046 w 4480560"/>
              <a:gd name="csY12" fmla="*/ 13716 h 13716"/>
              <a:gd name="csX13" fmla="*/ 1459382 w 4480560"/>
              <a:gd name="csY13" fmla="*/ 13716 h 13716"/>
              <a:gd name="csX14" fmla="*/ 774497 w 4480560"/>
              <a:gd name="csY14" fmla="*/ 13716 h 13716"/>
              <a:gd name="csX15" fmla="*/ 0 w 4480560"/>
              <a:gd name="csY15" fmla="*/ 13716 h 13716"/>
              <a:gd name="csX16" fmla="*/ 0 w 4480560"/>
              <a:gd name="csY1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44813" y="552091"/>
            <a:ext cx="4668251" cy="5431536"/>
          </a:xfrm>
        </p:spPr>
        <p:txBody>
          <a:bodyPr anchor="ctr">
            <a:normAutofit/>
          </a:bodyPr>
          <a:lstStyle/>
          <a:p>
            <a:pPr marL="0" indent="0" algn="just">
              <a:lnSpc>
                <a:spcPct val="90000"/>
              </a:lnSpc>
              <a:buNone/>
              <a:defRPr sz="2400">
                <a:latin typeface="Arial"/>
              </a:defRPr>
            </a:pPr>
            <a:r>
              <a:rPr lang="es-MX" sz="1600" dirty="0"/>
              <a:t>La jurisprudencia 11/2014, de rubro “SISTEMAS NORMATIVOS INDÍGENAS. MEDIDAS ALTERNATIVAS DE SOLUCIÓN DE CONFLICTOS ELECTORALES (LEGISLACIÓN DE OAXACA)”, constituye el punto de referencia central. Su importancia radica en que reconoce expresamente que, en el marco de los sistemas normativos indígenas, pueden operar medidas alternativas para resolver conflictos electorales. La admisión de estas medidas no es marginal: supone reconocer que la solución del conflicto puede requerir cauces distintos de la imposición jurisdiccional clásica, especialmente cuando la recomposición comunitaria forma parte del problema jurídico mismo. (te.gob.mx)</a:t>
            </a:r>
          </a:p>
        </p:txBody>
      </p:sp>
      <p:pic>
        <p:nvPicPr>
          <p:cNvPr id="4" name="Imagen 3">
            <a:extLst>
              <a:ext uri="{FF2B5EF4-FFF2-40B4-BE49-F238E27FC236}">
                <a16:creationId xmlns:a16="http://schemas.microsoft.com/office/drawing/2014/main" id="{70500639-A726-3022-58D8-D9836AF7EBDB}"/>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E47230-1407-8FAE-0F20-7754C50D64A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1CB674-6ECE-D027-21C3-D018E0962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EEA90C-AC97-4250-CF75-FD7134D3D5FD}"/>
              </a:ext>
            </a:extLst>
          </p:cNvPr>
          <p:cNvSpPr>
            <a:spLocks noGrp="1"/>
          </p:cNvSpPr>
          <p:nvPr>
            <p:ph type="title"/>
          </p:nvPr>
        </p:nvSpPr>
        <p:spPr>
          <a:xfrm>
            <a:off x="630936" y="548640"/>
            <a:ext cx="2774416" cy="5431536"/>
          </a:xfrm>
        </p:spPr>
        <p:txBody>
          <a:bodyPr>
            <a:normAutofit/>
          </a:bodyPr>
          <a:lstStyle/>
          <a:p>
            <a:pPr>
              <a:lnSpc>
                <a:spcPct val="90000"/>
              </a:lnSpc>
              <a:defRPr sz="3200" b="1"/>
            </a:pPr>
            <a:r>
              <a:rPr lang="es-MX" sz="2800" dirty="0"/>
              <a:t>LA JURISPRUDENCIA 11/2014 Y LA ADMISIÓN DE MEDIDAS ALTERNATIVAS DE SOLUCIÓN DE CONFLICTOS ELECTORALES</a:t>
            </a:r>
          </a:p>
        </p:txBody>
      </p:sp>
      <p:sp>
        <p:nvSpPr>
          <p:cNvPr id="11" name="sketch line">
            <a:extLst>
              <a:ext uri="{FF2B5EF4-FFF2-40B4-BE49-F238E27FC236}">
                <a16:creationId xmlns:a16="http://schemas.microsoft.com/office/drawing/2014/main" id="{C20B8549-7AEF-3AD2-0C53-03EABC11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sX0" fmla="*/ 0 w 4480560"/>
              <a:gd name="csY0" fmla="*/ 0 h 13716"/>
              <a:gd name="csX1" fmla="*/ 595274 w 4480560"/>
              <a:gd name="csY1" fmla="*/ 0 h 13716"/>
              <a:gd name="csX2" fmla="*/ 1100938 w 4480560"/>
              <a:gd name="csY2" fmla="*/ 0 h 13716"/>
              <a:gd name="csX3" fmla="*/ 1651406 w 4480560"/>
              <a:gd name="csY3" fmla="*/ 0 h 13716"/>
              <a:gd name="csX4" fmla="*/ 2336292 w 4480560"/>
              <a:gd name="csY4" fmla="*/ 0 h 13716"/>
              <a:gd name="csX5" fmla="*/ 2931566 w 4480560"/>
              <a:gd name="csY5" fmla="*/ 0 h 13716"/>
              <a:gd name="csX6" fmla="*/ 3482035 w 4480560"/>
              <a:gd name="csY6" fmla="*/ 0 h 13716"/>
              <a:gd name="csX7" fmla="*/ 4480560 w 4480560"/>
              <a:gd name="csY7" fmla="*/ 0 h 13716"/>
              <a:gd name="csX8" fmla="*/ 4480560 w 4480560"/>
              <a:gd name="csY8" fmla="*/ 13716 h 13716"/>
              <a:gd name="csX9" fmla="*/ 3840480 w 4480560"/>
              <a:gd name="csY9" fmla="*/ 13716 h 13716"/>
              <a:gd name="csX10" fmla="*/ 3290011 w 4480560"/>
              <a:gd name="csY10" fmla="*/ 13716 h 13716"/>
              <a:gd name="csX11" fmla="*/ 2560320 w 4480560"/>
              <a:gd name="csY11" fmla="*/ 13716 h 13716"/>
              <a:gd name="csX12" fmla="*/ 1965046 w 4480560"/>
              <a:gd name="csY12" fmla="*/ 13716 h 13716"/>
              <a:gd name="csX13" fmla="*/ 1459382 w 4480560"/>
              <a:gd name="csY13" fmla="*/ 13716 h 13716"/>
              <a:gd name="csX14" fmla="*/ 774497 w 4480560"/>
              <a:gd name="csY14" fmla="*/ 13716 h 13716"/>
              <a:gd name="csX15" fmla="*/ 0 w 4480560"/>
              <a:gd name="csY15" fmla="*/ 13716 h 13716"/>
              <a:gd name="csX16" fmla="*/ 0 w 4480560"/>
              <a:gd name="csY1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4CD3172-CCF5-3721-65B9-E89160A637D5}"/>
              </a:ext>
            </a:extLst>
          </p:cNvPr>
          <p:cNvSpPr>
            <a:spLocks noGrp="1"/>
          </p:cNvSpPr>
          <p:nvPr>
            <p:ph idx="1"/>
          </p:nvPr>
        </p:nvSpPr>
        <p:spPr>
          <a:xfrm>
            <a:off x="3784761" y="552091"/>
            <a:ext cx="4728304" cy="5431536"/>
          </a:xfrm>
        </p:spPr>
        <p:txBody>
          <a:bodyPr anchor="ctr">
            <a:normAutofit/>
          </a:bodyPr>
          <a:lstStyle/>
          <a:p>
            <a:pPr marL="0" indent="0" algn="just">
              <a:lnSpc>
                <a:spcPct val="90000"/>
              </a:lnSpc>
              <a:buNone/>
              <a:defRPr sz="2400">
                <a:latin typeface="Arial"/>
              </a:defRPr>
            </a:pPr>
            <a:r>
              <a:rPr lang="es-MX" sz="1800" dirty="0"/>
              <a:t>El alcance de esta jurisprudencia no debe malinterpretarse como autorización irrestricta para desplazar el control constitucional. La admisión de medidas alternativas se entiende dentro de un marco donde la autoridad jurisdiccional conserva la responsabilidad de asegurar compatibilidad con derechos humanos, legalidad, igualdad y acceso efectivo a la justicia. La justicia alternativa es admitida porque puede ofrecer una respuesta más adecuada al conflicto comunitario; no porque el conflicto quede fuera del Estado constitucional. (te.gob.mx)</a:t>
            </a:r>
          </a:p>
        </p:txBody>
      </p:sp>
      <p:pic>
        <p:nvPicPr>
          <p:cNvPr id="4" name="Imagen 3">
            <a:extLst>
              <a:ext uri="{FF2B5EF4-FFF2-40B4-BE49-F238E27FC236}">
                <a16:creationId xmlns:a16="http://schemas.microsoft.com/office/drawing/2014/main" id="{0CEF9ABC-7677-7D04-E947-A07295FA511A}"/>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30018061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EDE5E2-6509-898F-645B-2B41B04F9E7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C5811-85F2-CB7C-3862-FD5C78BB04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403730-0A38-2327-40FB-BD93B04C06A8}"/>
              </a:ext>
            </a:extLst>
          </p:cNvPr>
          <p:cNvSpPr>
            <a:spLocks noGrp="1"/>
          </p:cNvSpPr>
          <p:nvPr>
            <p:ph type="title"/>
          </p:nvPr>
        </p:nvSpPr>
        <p:spPr>
          <a:xfrm>
            <a:off x="630936" y="548640"/>
            <a:ext cx="2774416" cy="5431536"/>
          </a:xfrm>
        </p:spPr>
        <p:txBody>
          <a:bodyPr>
            <a:normAutofit/>
          </a:bodyPr>
          <a:lstStyle/>
          <a:p>
            <a:pPr>
              <a:lnSpc>
                <a:spcPct val="90000"/>
              </a:lnSpc>
              <a:defRPr sz="3200" b="1"/>
            </a:pPr>
            <a:r>
              <a:rPr lang="es-MX" sz="2800" dirty="0"/>
              <a:t>LA JURISPRUDENCIA 11/2014 Y LA ADMISIÓN DE MEDIDAS ALTERNATIVAS DE SOLUCIÓN DE CONFLICTOS ELECTORALES</a:t>
            </a:r>
          </a:p>
        </p:txBody>
      </p:sp>
      <p:sp>
        <p:nvSpPr>
          <p:cNvPr id="11" name="sketch line">
            <a:extLst>
              <a:ext uri="{FF2B5EF4-FFF2-40B4-BE49-F238E27FC236}">
                <a16:creationId xmlns:a16="http://schemas.microsoft.com/office/drawing/2014/main" id="{9D7E855D-B1AC-62B2-1759-35D75E587C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sX0" fmla="*/ 0 w 4480560"/>
              <a:gd name="csY0" fmla="*/ 0 h 13716"/>
              <a:gd name="csX1" fmla="*/ 595274 w 4480560"/>
              <a:gd name="csY1" fmla="*/ 0 h 13716"/>
              <a:gd name="csX2" fmla="*/ 1100938 w 4480560"/>
              <a:gd name="csY2" fmla="*/ 0 h 13716"/>
              <a:gd name="csX3" fmla="*/ 1651406 w 4480560"/>
              <a:gd name="csY3" fmla="*/ 0 h 13716"/>
              <a:gd name="csX4" fmla="*/ 2336292 w 4480560"/>
              <a:gd name="csY4" fmla="*/ 0 h 13716"/>
              <a:gd name="csX5" fmla="*/ 2931566 w 4480560"/>
              <a:gd name="csY5" fmla="*/ 0 h 13716"/>
              <a:gd name="csX6" fmla="*/ 3482035 w 4480560"/>
              <a:gd name="csY6" fmla="*/ 0 h 13716"/>
              <a:gd name="csX7" fmla="*/ 4480560 w 4480560"/>
              <a:gd name="csY7" fmla="*/ 0 h 13716"/>
              <a:gd name="csX8" fmla="*/ 4480560 w 4480560"/>
              <a:gd name="csY8" fmla="*/ 13716 h 13716"/>
              <a:gd name="csX9" fmla="*/ 3840480 w 4480560"/>
              <a:gd name="csY9" fmla="*/ 13716 h 13716"/>
              <a:gd name="csX10" fmla="*/ 3290011 w 4480560"/>
              <a:gd name="csY10" fmla="*/ 13716 h 13716"/>
              <a:gd name="csX11" fmla="*/ 2560320 w 4480560"/>
              <a:gd name="csY11" fmla="*/ 13716 h 13716"/>
              <a:gd name="csX12" fmla="*/ 1965046 w 4480560"/>
              <a:gd name="csY12" fmla="*/ 13716 h 13716"/>
              <a:gd name="csX13" fmla="*/ 1459382 w 4480560"/>
              <a:gd name="csY13" fmla="*/ 13716 h 13716"/>
              <a:gd name="csX14" fmla="*/ 774497 w 4480560"/>
              <a:gd name="csY14" fmla="*/ 13716 h 13716"/>
              <a:gd name="csX15" fmla="*/ 0 w 4480560"/>
              <a:gd name="csY15" fmla="*/ 13716 h 13716"/>
              <a:gd name="csX16" fmla="*/ 0 w 4480560"/>
              <a:gd name="csY1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B67EBD0-9DD0-45FD-F5D5-018F0D7FA99D}"/>
              </a:ext>
            </a:extLst>
          </p:cNvPr>
          <p:cNvSpPr>
            <a:spLocks noGrp="1"/>
          </p:cNvSpPr>
          <p:nvPr>
            <p:ph idx="1"/>
          </p:nvPr>
        </p:nvSpPr>
        <p:spPr>
          <a:xfrm>
            <a:off x="3784761" y="552091"/>
            <a:ext cx="4728304" cy="5431536"/>
          </a:xfrm>
        </p:spPr>
        <p:txBody>
          <a:bodyPr anchor="ctr">
            <a:normAutofit/>
          </a:bodyPr>
          <a:lstStyle/>
          <a:p>
            <a:pPr marL="0" indent="0" algn="just">
              <a:lnSpc>
                <a:spcPct val="90000"/>
              </a:lnSpc>
              <a:buNone/>
              <a:defRPr sz="2400">
                <a:latin typeface="Arial"/>
              </a:defRPr>
            </a:pPr>
            <a:r>
              <a:rPr lang="es-MX" sz="1800" dirty="0"/>
              <a:t>La relevancia doctrinal del criterio es profunda. La jurisprudencia no sólo tolera la solución alternativa; la integra en una concepción intercultural de la justicia electoral. Ello revela que, en determinadas controversias, el restablecimiento del orden jurídico no puede desligarse del restablecimiento del diálogo comunitario y de la reconstrucción de legitimidad colectiva. (te.gob.mx)</a:t>
            </a:r>
          </a:p>
        </p:txBody>
      </p:sp>
      <p:pic>
        <p:nvPicPr>
          <p:cNvPr id="4" name="Imagen 3">
            <a:extLst>
              <a:ext uri="{FF2B5EF4-FFF2-40B4-BE49-F238E27FC236}">
                <a16:creationId xmlns:a16="http://schemas.microsoft.com/office/drawing/2014/main" id="{5F0EB00E-5D56-A6FF-5D17-8259DC3E1405}"/>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29736801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defRPr sz="3200" b="1"/>
            </a:pPr>
            <a:r>
              <a:rPr sz="2400" dirty="0"/>
              <a:t>EL DEBER DE RESOLVER DESDE EL CONTEXTO COMUNITARIO Y CON PERSPECTIVA INTERCULTURAL</a:t>
            </a:r>
          </a:p>
        </p:txBody>
      </p:sp>
      <p:sp>
        <p:nvSpPr>
          <p:cNvPr id="3" name="Content Placeholder 2"/>
          <p:cNvSpPr>
            <a:spLocks noGrp="1"/>
          </p:cNvSpPr>
          <p:nvPr>
            <p:ph idx="1"/>
          </p:nvPr>
        </p:nvSpPr>
        <p:spPr/>
        <p:txBody>
          <a:bodyPr>
            <a:normAutofit fontScale="92500"/>
          </a:bodyPr>
          <a:lstStyle/>
          <a:p>
            <a:pPr algn="just">
              <a:defRPr sz="2400">
                <a:latin typeface="Arial"/>
              </a:defRPr>
            </a:pPr>
            <a:r>
              <a:rPr sz="2400" dirty="0"/>
              <a:t>La jurisprudencia 9/2014 dispone que las controversias </a:t>
            </a:r>
            <a:r>
              <a:rPr sz="2400" dirty="0" err="1"/>
              <a:t>intracomunitarias</a:t>
            </a:r>
            <a:r>
              <a:rPr sz="2400" dirty="0"/>
              <a:t> deben resolverse a partir del análisis integral de su contexto. La 10/2014 </a:t>
            </a:r>
            <a:r>
              <a:rPr sz="2400" dirty="0" err="1"/>
              <a:t>establece</a:t>
            </a:r>
            <a:r>
              <a:rPr sz="2400" dirty="0"/>
              <a:t> deberes </a:t>
            </a:r>
            <a:r>
              <a:rPr sz="2400" dirty="0" err="1"/>
              <a:t>específicos</a:t>
            </a:r>
            <a:r>
              <a:rPr sz="2400" dirty="0"/>
              <a:t> para las </a:t>
            </a:r>
            <a:r>
              <a:rPr sz="2400" dirty="0" err="1"/>
              <a:t>autoridades</a:t>
            </a:r>
            <a:r>
              <a:rPr sz="2400" dirty="0"/>
              <a:t> </a:t>
            </a:r>
            <a:r>
              <a:rPr sz="2400" dirty="0" err="1"/>
              <a:t>jurisdiccionales</a:t>
            </a:r>
            <a:r>
              <a:rPr sz="2400" dirty="0"/>
              <a:t> en contextos de conflictos comunitarios. La 19/2018 obliga a </a:t>
            </a:r>
            <a:r>
              <a:rPr sz="2400" dirty="0" err="1"/>
              <a:t>juzgar</a:t>
            </a:r>
            <a:r>
              <a:rPr sz="2400" dirty="0"/>
              <a:t> con perspectiva intercultural. La 18/2018 exige identificar el tipo de controversia intercultural para </a:t>
            </a:r>
            <a:r>
              <a:rPr sz="2400" dirty="0" err="1"/>
              <a:t>definir</a:t>
            </a:r>
            <a:r>
              <a:rPr sz="2400" dirty="0"/>
              <a:t> el </a:t>
            </a:r>
            <a:r>
              <a:rPr sz="2400" dirty="0" err="1"/>
              <a:t>método</a:t>
            </a:r>
            <a:r>
              <a:rPr sz="2400" dirty="0"/>
              <a:t> </a:t>
            </a:r>
            <a:r>
              <a:rPr sz="2400" dirty="0" err="1"/>
              <a:t>decisorio</a:t>
            </a:r>
            <a:r>
              <a:rPr sz="2400" dirty="0"/>
              <a:t> adecuado. En conjunto, estos </a:t>
            </a:r>
            <a:r>
              <a:rPr sz="2400" dirty="0" err="1"/>
              <a:t>criterios</a:t>
            </a:r>
            <a:r>
              <a:rPr sz="2400" dirty="0"/>
              <a:t> </a:t>
            </a:r>
            <a:r>
              <a:rPr sz="2400" dirty="0" err="1"/>
              <a:t>imponen</a:t>
            </a:r>
            <a:r>
              <a:rPr sz="2400" dirty="0"/>
              <a:t> una </a:t>
            </a:r>
            <a:r>
              <a:rPr sz="2400" dirty="0" err="1"/>
              <a:t>metodología</a:t>
            </a:r>
            <a:r>
              <a:rPr sz="2400" dirty="0"/>
              <a:t> </a:t>
            </a:r>
            <a:r>
              <a:rPr sz="2400" dirty="0" err="1"/>
              <a:t>reforzada</a:t>
            </a:r>
            <a:r>
              <a:rPr sz="2400" dirty="0"/>
              <a:t> de decisión: el conflicto no puede ser </a:t>
            </a:r>
            <a:r>
              <a:rPr sz="2400" dirty="0" err="1"/>
              <a:t>examinado</a:t>
            </a:r>
            <a:r>
              <a:rPr sz="2400" dirty="0"/>
              <a:t> como si se </a:t>
            </a:r>
            <a:r>
              <a:rPr sz="2400" dirty="0" err="1"/>
              <a:t>tratara</a:t>
            </a:r>
            <a:r>
              <a:rPr sz="2400" dirty="0"/>
              <a:t> de una disputa </a:t>
            </a:r>
            <a:r>
              <a:rPr sz="2400" dirty="0" err="1"/>
              <a:t>aislada</a:t>
            </a:r>
            <a:r>
              <a:rPr sz="2400" dirty="0"/>
              <a:t> y abstracta, sino como una controversia </a:t>
            </a:r>
            <a:r>
              <a:rPr sz="2400" dirty="0" err="1"/>
              <a:t>inserta</a:t>
            </a:r>
            <a:r>
              <a:rPr sz="2400" dirty="0"/>
              <a:t> en un </a:t>
            </a:r>
            <a:r>
              <a:rPr sz="2400" dirty="0" err="1"/>
              <a:t>entramado</a:t>
            </a:r>
            <a:r>
              <a:rPr sz="2400" dirty="0"/>
              <a:t> histórico, normativo, comunitario y relacional </a:t>
            </a:r>
            <a:r>
              <a:rPr sz="2400" dirty="0" err="1"/>
              <a:t>específico</a:t>
            </a:r>
            <a:r>
              <a:rPr sz="2400" dirty="0"/>
              <a:t>. (te.gob.mx)</a:t>
            </a:r>
          </a:p>
        </p:txBody>
      </p:sp>
      <p:pic>
        <p:nvPicPr>
          <p:cNvPr id="4" name="Imagen 3">
            <a:extLst>
              <a:ext uri="{FF2B5EF4-FFF2-40B4-BE49-F238E27FC236}">
                <a16:creationId xmlns:a16="http://schemas.microsoft.com/office/drawing/2014/main" id="{56F0F294-D4F7-6391-6B0C-27C780777A60}"/>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4293"/>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3125451"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591344"/>
            <a:ext cx="2400300" cy="5585619"/>
          </a:xfrm>
        </p:spPr>
        <p:txBody>
          <a:bodyPr>
            <a:normAutofit/>
          </a:bodyPr>
          <a:lstStyle/>
          <a:p>
            <a:pPr>
              <a:lnSpc>
                <a:spcPct val="90000"/>
              </a:lnSpc>
              <a:defRPr sz="3200" b="1"/>
            </a:pPr>
            <a:r>
              <a:rPr lang="es-MX" sz="1800" dirty="0">
                <a:solidFill>
                  <a:srgbClr val="FFFFFF"/>
                </a:solidFill>
              </a:rPr>
              <a:t>LÍMITES CONSTITUCIONALES: IGUALDAD SUSTANTIVA, DERECHOS DE LAS MUJERES, DEBIDO PROCESO Y CONTROL DE CONVENCIONALIDAD</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335481" y="591344"/>
            <a:ext cx="4936230" cy="5585619"/>
          </a:xfrm>
        </p:spPr>
        <p:txBody>
          <a:bodyPr anchor="ctr">
            <a:normAutofit/>
          </a:bodyPr>
          <a:lstStyle/>
          <a:p>
            <a:pPr marL="0" indent="0" algn="just">
              <a:lnSpc>
                <a:spcPct val="90000"/>
              </a:lnSpc>
              <a:buNone/>
              <a:defRPr sz="2400">
                <a:latin typeface="Arial"/>
              </a:defRPr>
            </a:pPr>
            <a:r>
              <a:rPr lang="es-MX" sz="1800" dirty="0"/>
              <a:t>El pluralismo jurídico tiene límites constitucionales inequívocos. La autonomía comunitaria y la perspectiva intercultural no autorizan la validación de prácticas contrarias a derechos fundamentales. La jurisprudencia 48/2014 es particularmente clara al establecer que las autoridades administrativas electorales deben salvaguardar la disposición constitucional que reconoce la igualdad sustantiva entre el hombre y la mujer en sistemas normativos indígenas. Esto implica que ninguna solución alternativa puede ser constitucionalmente válida si reproduce exclusión de mujeres, restricciones indebidas a su participación o subordinaciones incompatibles con el texto constitucional. (te.gob.mx)</a:t>
            </a:r>
          </a:p>
        </p:txBody>
      </p:sp>
      <p:pic>
        <p:nvPicPr>
          <p:cNvPr id="4" name="Imagen 3">
            <a:extLst>
              <a:ext uri="{FF2B5EF4-FFF2-40B4-BE49-F238E27FC236}">
                <a16:creationId xmlns:a16="http://schemas.microsoft.com/office/drawing/2014/main" id="{39364661-5C52-7D39-200A-6B74B48F7DB0}"/>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F01AD2-D59F-8F96-98ED-68CE18550D37}"/>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9C8A301-3E4B-F847-1E26-486E6767ADA7}"/>
              </a:ext>
            </a:extLst>
          </p:cNvPr>
          <p:cNvSpPr>
            <a:spLocks noGrp="1"/>
          </p:cNvSpPr>
          <p:nvPr>
            <p:ph type="title"/>
          </p:nvPr>
        </p:nvSpPr>
        <p:spPr>
          <a:xfrm>
            <a:off x="628650" y="365125"/>
            <a:ext cx="7886700" cy="1561998"/>
          </a:xfrm>
        </p:spPr>
        <p:txBody>
          <a:bodyPr>
            <a:normAutofit/>
          </a:bodyPr>
          <a:lstStyle/>
          <a:p>
            <a:pPr>
              <a:lnSpc>
                <a:spcPct val="90000"/>
              </a:lnSpc>
              <a:defRPr sz="3200" b="1"/>
            </a:pPr>
            <a:r>
              <a:rPr lang="es-MX" sz="2200" dirty="0"/>
              <a:t>LÍMITES CONSTITUCIONALES: IGUALDAD SUSTANTIVA, DERECHOS DE LAS MUJERES, DEBIDO PROCESO Y CONTROL DE CONVENCIONALIDAD</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C079F93-AB97-BDC7-0AA5-D69EB7587A9F}"/>
              </a:ext>
            </a:extLst>
          </p:cNvPr>
          <p:cNvSpPr>
            <a:spLocks noGrp="1"/>
          </p:cNvSpPr>
          <p:nvPr>
            <p:ph idx="1"/>
          </p:nvPr>
        </p:nvSpPr>
        <p:spPr>
          <a:xfrm>
            <a:off x="628650" y="1690688"/>
            <a:ext cx="7886700" cy="4083433"/>
          </a:xfrm>
        </p:spPr>
        <p:txBody>
          <a:bodyPr>
            <a:normAutofit/>
          </a:bodyPr>
          <a:lstStyle/>
          <a:p>
            <a:pPr algn="just">
              <a:lnSpc>
                <a:spcPct val="90000"/>
              </a:lnSpc>
              <a:defRPr sz="2400">
                <a:latin typeface="Arial"/>
              </a:defRPr>
            </a:pPr>
            <a:r>
              <a:rPr lang="es-MX" sz="1800" dirty="0"/>
              <a:t>La misma lógica alcanza al debido proceso, al acceso a la justicia y al control de convencionalidad. Una comunidad puede tener formas propias de deliberación y designación, pero la autoridad jurisdiccional no puede abdicar de su deber de verificar que la solución no desconozca garantías básicas ni derechos humanos reconocidos en la Constitución y en los tratados internacionales. La interculturalidad auténtica no consiste en tolerar violaciones de derechos bajo la etiqueta de costumbre, sino en armonizar autonomía colectiva y supremacía constitucional. (diputados.gob.mx)</a:t>
            </a:r>
          </a:p>
          <a:p>
            <a:pPr algn="just">
              <a:lnSpc>
                <a:spcPct val="90000"/>
              </a:lnSpc>
              <a:defRPr sz="2400">
                <a:latin typeface="Arial"/>
              </a:defRPr>
            </a:pPr>
            <a:r>
              <a:rPr lang="es-MX" sz="1800" dirty="0"/>
              <a:t>La justicia alternativa, dentro de este marco, sólo es admisible como técnica de tutela reforzada. Deja de serlo cuando encubre dominación interna, invisibiliza grupos subordinados o legitima acuerdos producidos bajo exclusión estructural. En tales supuestos, la función constitucional del tribunal exige corregir el desequilibrio y no meramente certificar el acuerdo. (te.gob.mx)</a:t>
            </a:r>
          </a:p>
        </p:txBody>
      </p:sp>
      <p:pic>
        <p:nvPicPr>
          <p:cNvPr id="4" name="Imagen 3">
            <a:extLst>
              <a:ext uri="{FF2B5EF4-FFF2-40B4-BE49-F238E27FC236}">
                <a16:creationId xmlns:a16="http://schemas.microsoft.com/office/drawing/2014/main" id="{3421CFA7-1400-1376-1CEA-BE6E8BD15BDD}"/>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10181372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9941"/>
            <a:ext cx="8229600" cy="1143000"/>
          </a:xfrm>
        </p:spPr>
        <p:txBody>
          <a:bodyPr/>
          <a:lstStyle/>
          <a:p>
            <a:pPr>
              <a:defRPr sz="3200" b="1"/>
            </a:pPr>
            <a:r>
              <a:rPr sz="2400" dirty="0"/>
              <a:t>LA MEDIACIÓN COMUNITARIA COMO MÉTODO DE RECONSTRUCCIÓN DEL TEJIDO SOCIAL</a:t>
            </a:r>
          </a:p>
        </p:txBody>
      </p:sp>
      <p:sp>
        <p:nvSpPr>
          <p:cNvPr id="3" name="Content Placeholder 2"/>
          <p:cNvSpPr>
            <a:spLocks noGrp="1"/>
          </p:cNvSpPr>
          <p:nvPr>
            <p:ph idx="1"/>
          </p:nvPr>
        </p:nvSpPr>
        <p:spPr>
          <a:xfrm>
            <a:off x="457200" y="1944329"/>
            <a:ext cx="8229600" cy="4525963"/>
          </a:xfrm>
        </p:spPr>
        <p:txBody>
          <a:bodyPr>
            <a:normAutofit fontScale="77500" lnSpcReduction="20000"/>
          </a:bodyPr>
          <a:lstStyle/>
          <a:p>
            <a:pPr algn="just">
              <a:defRPr sz="2400">
                <a:latin typeface="Arial"/>
              </a:defRPr>
            </a:pPr>
            <a:r>
              <a:rPr sz="2400" dirty="0"/>
              <a:t>En conflictos regidos por sistemas normativos indígenas, la mediación o la </a:t>
            </a:r>
            <a:r>
              <a:rPr sz="2400" dirty="0" err="1"/>
              <a:t>concertación</a:t>
            </a:r>
            <a:r>
              <a:rPr sz="2400" dirty="0"/>
              <a:t> </a:t>
            </a:r>
            <a:r>
              <a:rPr sz="2400" dirty="0" err="1"/>
              <a:t>comunitaria</a:t>
            </a:r>
            <a:r>
              <a:rPr sz="2400" dirty="0"/>
              <a:t> puede </a:t>
            </a:r>
            <a:r>
              <a:rPr sz="2400" dirty="0" err="1"/>
              <a:t>cumplir</a:t>
            </a:r>
            <a:r>
              <a:rPr sz="2400" dirty="0"/>
              <a:t> una función que </a:t>
            </a:r>
            <a:r>
              <a:rPr sz="2400" dirty="0" err="1"/>
              <a:t>excede</a:t>
            </a:r>
            <a:r>
              <a:rPr sz="2400" dirty="0"/>
              <a:t> la mera </a:t>
            </a:r>
            <a:r>
              <a:rPr sz="2400" dirty="0" err="1"/>
              <a:t>terminación</a:t>
            </a:r>
            <a:r>
              <a:rPr sz="2400" dirty="0"/>
              <a:t> del </a:t>
            </a:r>
            <a:r>
              <a:rPr sz="2400" dirty="0" err="1"/>
              <a:t>litigio</a:t>
            </a:r>
            <a:r>
              <a:rPr sz="2400" dirty="0"/>
              <a:t>. Puede operar como </a:t>
            </a:r>
            <a:r>
              <a:rPr sz="2400" dirty="0" err="1"/>
              <a:t>método</a:t>
            </a:r>
            <a:r>
              <a:rPr sz="2400" dirty="0"/>
              <a:t> de </a:t>
            </a:r>
            <a:r>
              <a:rPr sz="2400" dirty="0" err="1"/>
              <a:t>reconstrucción</a:t>
            </a:r>
            <a:r>
              <a:rPr sz="2400" dirty="0"/>
              <a:t> del tejido social, de </a:t>
            </a:r>
            <a:r>
              <a:rPr sz="2400" dirty="0" err="1"/>
              <a:t>restablecimiento</a:t>
            </a:r>
            <a:r>
              <a:rPr sz="2400" dirty="0"/>
              <a:t> de </a:t>
            </a:r>
            <a:r>
              <a:rPr sz="2400" dirty="0" err="1"/>
              <a:t>legitimidades</a:t>
            </a:r>
            <a:r>
              <a:rPr sz="2400" dirty="0"/>
              <a:t> y de </a:t>
            </a:r>
            <a:r>
              <a:rPr sz="2400" dirty="0" err="1"/>
              <a:t>reanudación</a:t>
            </a:r>
            <a:r>
              <a:rPr sz="2400" dirty="0"/>
              <a:t> del diálogo entre </a:t>
            </a:r>
            <a:r>
              <a:rPr sz="2400" dirty="0" err="1"/>
              <a:t>grupos</a:t>
            </a:r>
            <a:r>
              <a:rPr sz="2400" dirty="0"/>
              <a:t> </a:t>
            </a:r>
            <a:r>
              <a:rPr sz="2400" dirty="0" err="1"/>
              <a:t>enfrentados</a:t>
            </a:r>
            <a:r>
              <a:rPr sz="2400" dirty="0"/>
              <a:t>. Esta dimensión resulta particularmente </a:t>
            </a:r>
            <a:r>
              <a:rPr sz="2400" dirty="0" err="1"/>
              <a:t>significativa</a:t>
            </a:r>
            <a:r>
              <a:rPr sz="2400" dirty="0"/>
              <a:t> cuando el conflicto ha </a:t>
            </a:r>
            <a:r>
              <a:rPr sz="2400" dirty="0" err="1"/>
              <a:t>fracturado</a:t>
            </a:r>
            <a:r>
              <a:rPr sz="2400" dirty="0"/>
              <a:t> a la comunidad o ha </a:t>
            </a:r>
            <a:r>
              <a:rPr sz="2400" dirty="0" err="1"/>
              <a:t>comprometido</a:t>
            </a:r>
            <a:r>
              <a:rPr sz="2400" dirty="0"/>
              <a:t> la viabilidad práctica de sus formas de </a:t>
            </a:r>
            <a:r>
              <a:rPr sz="2400" dirty="0" err="1"/>
              <a:t>autogobierno</a:t>
            </a:r>
            <a:r>
              <a:rPr sz="2400" dirty="0"/>
              <a:t>. (te.gob.mx)</a:t>
            </a:r>
          </a:p>
          <a:p>
            <a:pPr algn="just">
              <a:defRPr sz="2400">
                <a:latin typeface="Arial"/>
              </a:defRPr>
            </a:pPr>
            <a:r>
              <a:rPr sz="2400" dirty="0"/>
              <a:t>Esa función </a:t>
            </a:r>
            <a:r>
              <a:rPr sz="2400" dirty="0" err="1"/>
              <a:t>restaurativa</a:t>
            </a:r>
            <a:r>
              <a:rPr sz="2400" dirty="0"/>
              <a:t> no </a:t>
            </a:r>
            <a:r>
              <a:rPr sz="2400" dirty="0" err="1"/>
              <a:t>suprime</a:t>
            </a:r>
            <a:r>
              <a:rPr sz="2400" dirty="0"/>
              <a:t> el derecho; lo </a:t>
            </a:r>
            <a:r>
              <a:rPr sz="2400" dirty="0" err="1"/>
              <a:t>realiza</a:t>
            </a:r>
            <a:r>
              <a:rPr sz="2400" dirty="0"/>
              <a:t> de manera más </a:t>
            </a:r>
            <a:r>
              <a:rPr sz="2400" dirty="0" err="1"/>
              <a:t>compleja</a:t>
            </a:r>
            <a:r>
              <a:rPr sz="2400" dirty="0"/>
              <a:t>. El </a:t>
            </a:r>
            <a:r>
              <a:rPr sz="2400" dirty="0" err="1"/>
              <a:t>restablecimiento</a:t>
            </a:r>
            <a:r>
              <a:rPr sz="2400" dirty="0"/>
              <a:t> del orden jurídico, en estos casos, no siempre se </a:t>
            </a:r>
            <a:r>
              <a:rPr sz="2400" dirty="0" err="1"/>
              <a:t>obtiene</a:t>
            </a:r>
            <a:r>
              <a:rPr sz="2400" dirty="0"/>
              <a:t> </a:t>
            </a:r>
            <a:r>
              <a:rPr sz="2400" dirty="0" err="1"/>
              <a:t>mediante</a:t>
            </a:r>
            <a:r>
              <a:rPr sz="2400" dirty="0"/>
              <a:t> la </a:t>
            </a:r>
            <a:r>
              <a:rPr sz="2400" dirty="0" err="1"/>
              <a:t>imposición</a:t>
            </a:r>
            <a:r>
              <a:rPr sz="2400" dirty="0"/>
              <a:t> inmediata de una solución </a:t>
            </a:r>
            <a:r>
              <a:rPr sz="2400" dirty="0" err="1"/>
              <a:t>heterónoma</a:t>
            </a:r>
            <a:r>
              <a:rPr sz="2400" dirty="0"/>
              <a:t>, sino </a:t>
            </a:r>
            <a:r>
              <a:rPr sz="2400" dirty="0" err="1"/>
              <a:t>mediante</a:t>
            </a:r>
            <a:r>
              <a:rPr sz="2400" dirty="0"/>
              <a:t> la construcción de condiciones comunitarias que </a:t>
            </a:r>
            <a:r>
              <a:rPr sz="2400" dirty="0" err="1"/>
              <a:t>permitan</a:t>
            </a:r>
            <a:r>
              <a:rPr sz="2400" dirty="0"/>
              <a:t> que la solución sea aceptable, </a:t>
            </a:r>
            <a:r>
              <a:rPr sz="2400" dirty="0" err="1"/>
              <a:t>estable</a:t>
            </a:r>
            <a:r>
              <a:rPr sz="2400" dirty="0"/>
              <a:t> y </a:t>
            </a:r>
            <a:r>
              <a:rPr sz="2400" dirty="0" err="1"/>
              <a:t>respetuosa</a:t>
            </a:r>
            <a:r>
              <a:rPr sz="2400" dirty="0"/>
              <a:t> de los derechos </a:t>
            </a:r>
            <a:r>
              <a:rPr sz="2400" dirty="0" err="1"/>
              <a:t>involucrados</a:t>
            </a:r>
            <a:r>
              <a:rPr sz="2400" dirty="0"/>
              <a:t>. Por eso la justicia alternativa, en este ámbito, no debe verse como técnica </a:t>
            </a:r>
            <a:r>
              <a:rPr sz="2400" dirty="0" err="1"/>
              <a:t>subsidiaria</a:t>
            </a:r>
            <a:r>
              <a:rPr sz="2400" dirty="0"/>
              <a:t> </a:t>
            </a:r>
            <a:r>
              <a:rPr sz="2400" dirty="0" err="1"/>
              <a:t>menor</a:t>
            </a:r>
            <a:r>
              <a:rPr sz="2400" dirty="0"/>
              <a:t>, sino como instrumento </a:t>
            </a:r>
            <a:r>
              <a:rPr sz="2400" dirty="0" err="1"/>
              <a:t>potencialmente</a:t>
            </a:r>
            <a:r>
              <a:rPr sz="2400" dirty="0"/>
              <a:t> </a:t>
            </a:r>
            <a:r>
              <a:rPr sz="2400" dirty="0" err="1"/>
              <a:t>idóneo</a:t>
            </a:r>
            <a:r>
              <a:rPr sz="2400" dirty="0"/>
              <a:t> dentro de una </a:t>
            </a:r>
            <a:r>
              <a:rPr sz="2400" dirty="0" err="1"/>
              <a:t>concepción</a:t>
            </a:r>
            <a:r>
              <a:rPr sz="2400" dirty="0"/>
              <a:t> intercultural de la justicia electoral. (diputados.gob.mx)</a:t>
            </a:r>
          </a:p>
        </p:txBody>
      </p:sp>
      <p:pic>
        <p:nvPicPr>
          <p:cNvPr id="4" name="Imagen 3">
            <a:extLst>
              <a:ext uri="{FF2B5EF4-FFF2-40B4-BE49-F238E27FC236}">
                <a16:creationId xmlns:a16="http://schemas.microsoft.com/office/drawing/2014/main" id="{D5580226-C5E0-7D25-798E-E406472954A5}"/>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defRPr sz="3200" b="1"/>
            </a:pPr>
            <a:r>
              <a:rPr sz="2400" dirty="0"/>
              <a:t>PERSPECTIVAS A FUTURO</a:t>
            </a:r>
            <a:r>
              <a:rPr lang="es-ES" sz="2400" dirty="0"/>
              <a:t>. HACIA UNA JUSTICIA ELECTORAL PREVENTIVA, RESTAURATIVA Y ESPECIALIZADA</a:t>
            </a:r>
            <a:endParaRPr sz="2400" dirty="0"/>
          </a:p>
        </p:txBody>
      </p:sp>
      <p:sp>
        <p:nvSpPr>
          <p:cNvPr id="3" name="Content Placeholder 2"/>
          <p:cNvSpPr>
            <a:spLocks noGrp="1"/>
          </p:cNvSpPr>
          <p:nvPr>
            <p:ph idx="1"/>
          </p:nvPr>
        </p:nvSpPr>
        <p:spPr/>
        <p:txBody>
          <a:bodyPr vert="horz" lIns="91440" tIns="45720" rIns="91440" bIns="45720" rtlCol="0" anchor="t">
            <a:normAutofit lnSpcReduction="10000"/>
          </a:bodyPr>
          <a:lstStyle/>
          <a:p>
            <a:pPr algn="just">
              <a:defRPr sz="2400">
                <a:latin typeface="Arial"/>
              </a:defRPr>
            </a:pPr>
            <a:r>
              <a:rPr lang="en-US" dirty="0">
                <a:cs typeface="Arial"/>
              </a:rPr>
              <a:t>La primera perspectiva de </a:t>
            </a:r>
            <a:r>
              <a:rPr lang="en-US" dirty="0" err="1">
                <a:cs typeface="Arial"/>
              </a:rPr>
              <a:t>futuro</a:t>
            </a:r>
            <a:r>
              <a:rPr lang="en-US" dirty="0">
                <a:cs typeface="Arial"/>
              </a:rPr>
              <a:t> consiste en </a:t>
            </a:r>
            <a:r>
              <a:rPr lang="en-US" dirty="0" err="1">
                <a:cs typeface="Arial"/>
              </a:rPr>
              <a:t>abandonar</a:t>
            </a:r>
            <a:r>
              <a:rPr lang="en-US" dirty="0">
                <a:cs typeface="Arial"/>
              </a:rPr>
              <a:t> la falsa </a:t>
            </a:r>
            <a:r>
              <a:rPr lang="en-US" dirty="0" err="1">
                <a:cs typeface="Arial"/>
              </a:rPr>
              <a:t>disyuntiva</a:t>
            </a:r>
            <a:r>
              <a:rPr lang="en-US" dirty="0">
                <a:cs typeface="Arial"/>
              </a:rPr>
              <a:t> entre justicia jurisdiccional y justicia alternativa. El </a:t>
            </a:r>
            <a:r>
              <a:rPr lang="en-US" dirty="0" err="1">
                <a:cs typeface="Arial"/>
              </a:rPr>
              <a:t>desarrollo</a:t>
            </a:r>
            <a:r>
              <a:rPr lang="en-US" dirty="0">
                <a:cs typeface="Arial"/>
              </a:rPr>
              <a:t> institucional </a:t>
            </a:r>
            <a:r>
              <a:rPr lang="en-US" dirty="0" err="1">
                <a:cs typeface="Arial"/>
              </a:rPr>
              <a:t>razonable</a:t>
            </a:r>
            <a:r>
              <a:rPr lang="en-US" dirty="0">
                <a:cs typeface="Arial"/>
              </a:rPr>
              <a:t> </a:t>
            </a:r>
            <a:r>
              <a:rPr lang="en-US" dirty="0" err="1">
                <a:cs typeface="Arial"/>
              </a:rPr>
              <a:t>apunta</a:t>
            </a:r>
            <a:r>
              <a:rPr lang="en-US" dirty="0">
                <a:cs typeface="Arial"/>
              </a:rPr>
              <a:t> hacia un </a:t>
            </a:r>
            <a:r>
              <a:rPr lang="en-US" dirty="0" err="1">
                <a:cs typeface="Arial"/>
              </a:rPr>
              <a:t>modelo</a:t>
            </a:r>
            <a:r>
              <a:rPr lang="en-US" dirty="0">
                <a:cs typeface="Arial"/>
              </a:rPr>
              <a:t> </a:t>
            </a:r>
            <a:r>
              <a:rPr lang="en-US" dirty="0" err="1">
                <a:cs typeface="Arial"/>
              </a:rPr>
              <a:t>complementario</a:t>
            </a:r>
            <a:r>
              <a:rPr lang="en-US" dirty="0">
                <a:cs typeface="Arial"/>
              </a:rPr>
              <a:t>, en el que el contencioso electoral conserve su </a:t>
            </a:r>
            <a:r>
              <a:rPr lang="en-US" dirty="0" err="1">
                <a:cs typeface="Arial"/>
              </a:rPr>
              <a:t>centralidad</a:t>
            </a:r>
            <a:r>
              <a:rPr lang="en-US" dirty="0">
                <a:cs typeface="Arial"/>
              </a:rPr>
              <a:t> para la tutela de derechos indisponibles y para el control de legalidad y </a:t>
            </a:r>
            <a:r>
              <a:rPr lang="en-US" dirty="0" err="1">
                <a:cs typeface="Arial"/>
              </a:rPr>
              <a:t>constitucionalidad</a:t>
            </a:r>
            <a:r>
              <a:rPr lang="en-US" dirty="0">
                <a:cs typeface="Arial"/>
              </a:rPr>
              <a:t>, </a:t>
            </a:r>
            <a:r>
              <a:rPr lang="en-US" dirty="0" err="1">
                <a:cs typeface="Arial"/>
              </a:rPr>
              <a:t>mientras</a:t>
            </a:r>
            <a:r>
              <a:rPr lang="en-US" dirty="0">
                <a:cs typeface="Arial"/>
              </a:rPr>
              <a:t> que los mecanismos alternativos se </a:t>
            </a:r>
            <a:r>
              <a:rPr lang="en-US" dirty="0" err="1">
                <a:cs typeface="Arial"/>
              </a:rPr>
              <a:t>fortalezcan</a:t>
            </a:r>
            <a:r>
              <a:rPr lang="en-US" dirty="0">
                <a:cs typeface="Arial"/>
              </a:rPr>
              <a:t> en </a:t>
            </a:r>
            <a:r>
              <a:rPr lang="en-US" dirty="0" err="1">
                <a:cs typeface="Arial"/>
              </a:rPr>
              <a:t>aquellos</a:t>
            </a:r>
            <a:r>
              <a:rPr lang="en-US" dirty="0">
                <a:cs typeface="Arial"/>
              </a:rPr>
              <a:t> </a:t>
            </a:r>
            <a:r>
              <a:rPr lang="en-US" dirty="0" err="1">
                <a:cs typeface="Arial"/>
              </a:rPr>
              <a:t>ámbitos</a:t>
            </a:r>
            <a:r>
              <a:rPr lang="en-US" dirty="0">
                <a:cs typeface="Arial"/>
              </a:rPr>
              <a:t> donde puedan ofrecer respuestas más </a:t>
            </a:r>
            <a:r>
              <a:rPr lang="en-US" dirty="0" err="1">
                <a:cs typeface="Arial"/>
              </a:rPr>
              <a:t>prontas</a:t>
            </a:r>
            <a:r>
              <a:rPr lang="en-US" dirty="0">
                <a:cs typeface="Arial"/>
              </a:rPr>
              <a:t>, menos </a:t>
            </a:r>
            <a:r>
              <a:rPr lang="en-US" dirty="0" err="1">
                <a:cs typeface="Arial"/>
              </a:rPr>
              <a:t>destructivas</a:t>
            </a:r>
            <a:r>
              <a:rPr lang="en-US" dirty="0">
                <a:cs typeface="Arial"/>
              </a:rPr>
              <a:t> y materialmente más </a:t>
            </a:r>
            <a:r>
              <a:rPr lang="en-US" dirty="0" err="1">
                <a:cs typeface="Arial"/>
              </a:rPr>
              <a:t>aceptables</a:t>
            </a:r>
            <a:r>
              <a:rPr lang="en-US" dirty="0">
                <a:cs typeface="Arial"/>
              </a:rPr>
              <a:t>. La doctrina mexicana sobre justicia alternativa electoral ha </a:t>
            </a:r>
            <a:r>
              <a:rPr lang="en-US" dirty="0" err="1">
                <a:cs typeface="Arial"/>
              </a:rPr>
              <a:t>defendido</a:t>
            </a:r>
            <a:r>
              <a:rPr lang="en-US" dirty="0">
                <a:cs typeface="Arial"/>
              </a:rPr>
              <a:t> </a:t>
            </a:r>
            <a:r>
              <a:rPr lang="en-US" dirty="0" err="1">
                <a:cs typeface="Arial"/>
              </a:rPr>
              <a:t>justamente</a:t>
            </a:r>
            <a:r>
              <a:rPr lang="en-US" dirty="0">
                <a:cs typeface="Arial"/>
              </a:rPr>
              <a:t> esa </a:t>
            </a:r>
            <a:r>
              <a:rPr lang="en-US" dirty="0" err="1">
                <a:cs typeface="Arial"/>
              </a:rPr>
              <a:t>tesis</a:t>
            </a:r>
            <a:r>
              <a:rPr lang="en-US" dirty="0">
                <a:cs typeface="Arial"/>
              </a:rPr>
              <a:t> de </a:t>
            </a:r>
            <a:r>
              <a:rPr lang="en-US" dirty="0" err="1">
                <a:cs typeface="Arial"/>
              </a:rPr>
              <a:t>complementariedad</a:t>
            </a:r>
            <a:r>
              <a:rPr lang="en-US" dirty="0">
                <a:cs typeface="Arial"/>
              </a:rPr>
              <a:t> y </a:t>
            </a:r>
            <a:r>
              <a:rPr lang="en-US" dirty="0" err="1">
                <a:cs typeface="Arial"/>
              </a:rPr>
              <a:t>especialización</a:t>
            </a:r>
            <a:r>
              <a:rPr lang="en-US" dirty="0">
                <a:cs typeface="Arial"/>
              </a:rPr>
              <a:t>. (archivos.juridicas.unam.mx)</a:t>
            </a:r>
          </a:p>
          <a:p>
            <a:pPr algn="just">
              <a:defRPr sz="2400">
                <a:latin typeface="Arial"/>
              </a:defRPr>
            </a:pPr>
            <a:endParaRPr dirty="0">
              <a:cs typeface="Arial"/>
            </a:endParaRPr>
          </a:p>
        </p:txBody>
      </p:sp>
      <p:pic>
        <p:nvPicPr>
          <p:cNvPr id="4" name="Imagen 3">
            <a:extLst>
              <a:ext uri="{FF2B5EF4-FFF2-40B4-BE49-F238E27FC236}">
                <a16:creationId xmlns:a16="http://schemas.microsoft.com/office/drawing/2014/main" id="{3221A8C5-153D-3C12-DF13-0A28D81D958A}"/>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defRPr sz="3200" b="1"/>
            </a:pPr>
            <a:r>
              <a:rPr lang="es-MX" sz="3000"/>
              <a:t>HACIA UNA JUSTICIA ELECTORAL PREVENTIVA, RESTAURATIVA Y ESPECIALIZADA</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750469" y="1690688"/>
            <a:ext cx="7643061" cy="4351338"/>
          </a:xfrm>
        </p:spPr>
        <p:txBody>
          <a:bodyPr vert="horz" lIns="91440" tIns="45720" rIns="91440" bIns="45720" rtlCol="0">
            <a:normAutofit/>
          </a:bodyPr>
          <a:lstStyle/>
          <a:p>
            <a:pPr marL="0" indent="0">
              <a:buNone/>
              <a:defRPr sz="2400">
                <a:latin typeface="Arial"/>
              </a:defRPr>
            </a:pPr>
            <a:endParaRPr lang="es-ES" sz="2400" dirty="0">
              <a:cs typeface="Arial"/>
            </a:endParaRPr>
          </a:p>
          <a:p>
            <a:pPr algn="just">
              <a:defRPr sz="2400">
                <a:latin typeface="Arial"/>
              </a:defRPr>
            </a:pPr>
            <a:r>
              <a:rPr sz="2200" dirty="0"/>
              <a:t>Esta </a:t>
            </a:r>
            <a:r>
              <a:rPr sz="2200" dirty="0" err="1"/>
              <a:t>evolución</a:t>
            </a:r>
            <a:r>
              <a:rPr sz="2200" dirty="0"/>
              <a:t> </a:t>
            </a:r>
            <a:r>
              <a:rPr sz="2200" dirty="0" err="1"/>
              <a:t>exigiría</a:t>
            </a:r>
            <a:r>
              <a:rPr sz="2200" dirty="0"/>
              <a:t> </a:t>
            </a:r>
            <a:r>
              <a:rPr sz="2200" dirty="0" err="1"/>
              <a:t>concebir</a:t>
            </a:r>
            <a:r>
              <a:rPr sz="2200" dirty="0"/>
              <a:t> la justicia electoral no sólo como sistema de </a:t>
            </a:r>
            <a:r>
              <a:rPr sz="2200" dirty="0" err="1"/>
              <a:t>reacción</a:t>
            </a:r>
            <a:r>
              <a:rPr sz="2200" dirty="0"/>
              <a:t> frente a </a:t>
            </a:r>
            <a:r>
              <a:rPr sz="2200" dirty="0" err="1"/>
              <a:t>litigios</a:t>
            </a:r>
            <a:r>
              <a:rPr sz="2200" dirty="0"/>
              <a:t> consumados, sino también como sistema </a:t>
            </a:r>
            <a:r>
              <a:rPr sz="2200" dirty="0" err="1"/>
              <a:t>preventivo</a:t>
            </a:r>
            <a:r>
              <a:rPr sz="2200" dirty="0"/>
              <a:t> y </a:t>
            </a:r>
            <a:r>
              <a:rPr sz="2200" dirty="0" err="1"/>
              <a:t>restaurativo</a:t>
            </a:r>
            <a:r>
              <a:rPr sz="2200" dirty="0"/>
              <a:t>. Muchos conflictos partidarios y comunitarios se </a:t>
            </a:r>
            <a:r>
              <a:rPr sz="2200" dirty="0" err="1"/>
              <a:t>agravan</a:t>
            </a:r>
            <a:r>
              <a:rPr sz="2200" dirty="0"/>
              <a:t> por ausencia de canales </a:t>
            </a:r>
            <a:r>
              <a:rPr sz="2200" dirty="0" err="1"/>
              <a:t>tempranos</a:t>
            </a:r>
            <a:r>
              <a:rPr sz="2200" dirty="0"/>
              <a:t> de tratamiento. Un </a:t>
            </a:r>
            <a:r>
              <a:rPr sz="2200" dirty="0" err="1"/>
              <a:t>diseño</a:t>
            </a:r>
            <a:r>
              <a:rPr sz="2200" dirty="0"/>
              <a:t> institucional que </a:t>
            </a:r>
            <a:r>
              <a:rPr sz="2200" dirty="0" err="1"/>
              <a:t>incorpore</a:t>
            </a:r>
            <a:r>
              <a:rPr sz="2200" dirty="0"/>
              <a:t> mecanismos alternativos </a:t>
            </a:r>
            <a:r>
              <a:rPr sz="2200" dirty="0" err="1"/>
              <a:t>robustos</a:t>
            </a:r>
            <a:r>
              <a:rPr sz="2200" dirty="0"/>
              <a:t> puede </a:t>
            </a:r>
            <a:r>
              <a:rPr sz="2200" dirty="0" err="1"/>
              <a:t>intervenir</a:t>
            </a:r>
            <a:r>
              <a:rPr sz="2200" dirty="0"/>
              <a:t> antes de que la controversia se </a:t>
            </a:r>
            <a:r>
              <a:rPr sz="2200" dirty="0" err="1"/>
              <a:t>rigidice</a:t>
            </a:r>
            <a:r>
              <a:rPr sz="2200" dirty="0"/>
              <a:t> en </a:t>
            </a:r>
            <a:r>
              <a:rPr sz="2200" dirty="0" err="1"/>
              <a:t>términos</a:t>
            </a:r>
            <a:r>
              <a:rPr sz="2200" dirty="0"/>
              <a:t> </a:t>
            </a:r>
            <a:r>
              <a:rPr sz="2200" dirty="0" err="1"/>
              <a:t>irreversibles</a:t>
            </a:r>
            <a:r>
              <a:rPr sz="2200" dirty="0"/>
              <a:t>. (archivos.juridicas.unam.mx)</a:t>
            </a:r>
            <a:endParaRPr lang="es-MX" sz="2200" dirty="0">
              <a:cs typeface="Arial"/>
            </a:endParaRPr>
          </a:p>
        </p:txBody>
      </p:sp>
      <p:pic>
        <p:nvPicPr>
          <p:cNvPr id="4" name="Imagen 3">
            <a:extLst>
              <a:ext uri="{FF2B5EF4-FFF2-40B4-BE49-F238E27FC236}">
                <a16:creationId xmlns:a16="http://schemas.microsoft.com/office/drawing/2014/main" id="{369C291E-FAD1-F164-4230-66F3BD413B51}"/>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768D58D-684E-E7A7-7A28-7351207E659D}"/>
              </a:ext>
            </a:extLst>
          </p:cNvPr>
          <p:cNvSpPr>
            <a:spLocks noGrp="1"/>
          </p:cNvSpPr>
          <p:nvPr>
            <p:ph idx="1"/>
          </p:nvPr>
        </p:nvSpPr>
        <p:spPr>
          <a:xfrm>
            <a:off x="568712" y="1354873"/>
            <a:ext cx="7750098" cy="4525963"/>
          </a:xfrm>
        </p:spPr>
        <p:txBody>
          <a:bodyPr vert="horz" lIns="91440" tIns="45720" rIns="91440" bIns="45720" rtlCol="0" anchor="t">
            <a:normAutofit/>
          </a:bodyPr>
          <a:lstStyle/>
          <a:p>
            <a:pPr algn="just"/>
            <a:r>
              <a:rPr lang="es-ES" sz="2400" dirty="0">
                <a:latin typeface="Arial"/>
                <a:cs typeface="Arial"/>
              </a:rPr>
              <a:t>Estos mecanismos no equivalen a renuncia al derecho resulta especialmente clara </a:t>
            </a:r>
            <a:r>
              <a:rPr lang="en-US" sz="2400" dirty="0">
                <a:latin typeface="Arial"/>
                <a:cs typeface="Arial"/>
              </a:rPr>
              <a:t>en la legislación de partidos políticos. La Ley General de Partidos Políticos ordena que los estatutos establezcan un sistema de justicia intrapartidaria con mecanismos alternativos de solución de controversias internas, lo cual demuestra que el legislador no concibe esos mecanismos como sustitutos irregulares de la justicia, sino como instrumentos integrados al propio sistema de tutela de derechos partidarios (arts. 39, numeral 1, inciso j; 46, numerales 1 y 3; 47, numeral 2; 48, numeral 1). </a:t>
            </a:r>
            <a:endParaRPr lang="es-ES" sz="2400" dirty="0">
              <a:ea typeface="Calibri"/>
              <a:cs typeface="Calibri"/>
            </a:endParaRPr>
          </a:p>
        </p:txBody>
      </p:sp>
      <p:pic>
        <p:nvPicPr>
          <p:cNvPr id="2" name="Imagen 1">
            <a:extLst>
              <a:ext uri="{FF2B5EF4-FFF2-40B4-BE49-F238E27FC236}">
                <a16:creationId xmlns:a16="http://schemas.microsoft.com/office/drawing/2014/main" id="{C450DEC8-1BD1-4B71-6AA5-B34985555991}"/>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8606964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34297" y="1153572"/>
            <a:ext cx="2581128" cy="4461163"/>
          </a:xfrm>
        </p:spPr>
        <p:txBody>
          <a:bodyPr>
            <a:normAutofit/>
          </a:bodyPr>
          <a:lstStyle/>
          <a:p>
            <a:pPr>
              <a:defRPr sz="3200" b="1"/>
            </a:pPr>
            <a:r>
              <a:rPr lang="es-MX" sz="2000" dirty="0">
                <a:solidFill>
                  <a:srgbClr val="FFFFFF"/>
                </a:solidFill>
              </a:rPr>
              <a:t>PROFESIONALIZACIÓN DE FACILITADORES ESPECIALIZADOS EN CONFLICTOS POLÍTICO-ELECTORALES</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247436" y="865941"/>
            <a:ext cx="4862586" cy="5023391"/>
          </a:xfrm>
        </p:spPr>
        <p:txBody>
          <a:bodyPr vert="horz" lIns="91440" tIns="45720" rIns="91440" bIns="45720" rtlCol="0" anchor="ctr">
            <a:normAutofit/>
          </a:bodyPr>
          <a:lstStyle/>
          <a:p>
            <a:pPr marL="0" indent="0" algn="just">
              <a:lnSpc>
                <a:spcPct val="90000"/>
              </a:lnSpc>
              <a:buNone/>
              <a:defRPr sz="2400">
                <a:latin typeface="Arial"/>
              </a:defRPr>
            </a:pPr>
            <a:r>
              <a:rPr lang="es-MX" sz="2000" dirty="0"/>
              <a:t>La segunda perspectiva consiste en la profesionalización. La justicia alternativa electoral no puede descansar en facilitadores genéricos ajenos a la especificidad de los conflictos político-electorales. Se requieren perfiles con formación en democracia interna de partidos, derechos político-electorales, igualdad sustantiva, violencia política, pluralismo jurídico, sistemas normativos indígenas y control constitucional. Sin esa especialización, el mecanismo corre el riesgo de tratar como simples desacuerdos negociables controversias que comprometen derechos fundamentales o estructuras de poder desiguales. (archivos.juridicas.unam.mx)</a:t>
            </a:r>
          </a:p>
        </p:txBody>
      </p:sp>
      <p:pic>
        <p:nvPicPr>
          <p:cNvPr id="4" name="Imagen 3">
            <a:extLst>
              <a:ext uri="{FF2B5EF4-FFF2-40B4-BE49-F238E27FC236}">
                <a16:creationId xmlns:a16="http://schemas.microsoft.com/office/drawing/2014/main" id="{F321D6C2-78A6-1158-0225-D99F05E9DECF}"/>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D434B71F-17C9-41BF-EA51-567731BF93D8}"/>
              </a:ext>
            </a:extLst>
          </p:cNvPr>
          <p:cNvSpPr>
            <a:spLocks noGrp="1"/>
          </p:cNvSpPr>
          <p:nvPr>
            <p:ph idx="1"/>
          </p:nvPr>
        </p:nvSpPr>
        <p:spPr>
          <a:xfrm>
            <a:off x="628650" y="1462830"/>
            <a:ext cx="7777931" cy="3780785"/>
          </a:xfrm>
        </p:spPr>
        <p:txBody>
          <a:bodyPr vert="horz" lIns="91440" tIns="45720" rIns="91440" bIns="45720" rtlCol="0">
            <a:normAutofit/>
          </a:bodyPr>
          <a:lstStyle/>
          <a:p>
            <a:pPr algn="just">
              <a:lnSpc>
                <a:spcPct val="90000"/>
              </a:lnSpc>
            </a:pPr>
            <a:r>
              <a:rPr lang="en-US" sz="2400" dirty="0">
                <a:latin typeface="Arial"/>
                <a:cs typeface="Arial"/>
              </a:rPr>
              <a:t>La Ley General de Mecanismos Alternativos de Solución de Controversias </a:t>
            </a:r>
            <a:r>
              <a:rPr lang="en-US" sz="2400" dirty="0" err="1">
                <a:latin typeface="Arial"/>
                <a:cs typeface="Arial"/>
              </a:rPr>
              <a:t>establece</a:t>
            </a:r>
            <a:r>
              <a:rPr lang="en-US" sz="2400" dirty="0">
                <a:latin typeface="Arial"/>
                <a:cs typeface="Arial"/>
              </a:rPr>
              <a:t> bases </a:t>
            </a:r>
            <a:r>
              <a:rPr lang="en-US" sz="2400" dirty="0" err="1">
                <a:latin typeface="Arial"/>
                <a:cs typeface="Arial"/>
              </a:rPr>
              <a:t>institucionales</a:t>
            </a:r>
            <a:r>
              <a:rPr lang="en-US" sz="2400" dirty="0">
                <a:latin typeface="Arial"/>
                <a:cs typeface="Arial"/>
              </a:rPr>
              <a:t> </a:t>
            </a:r>
            <a:r>
              <a:rPr lang="en-US" sz="2400" dirty="0" err="1">
                <a:latin typeface="Arial"/>
                <a:cs typeface="Arial"/>
              </a:rPr>
              <a:t>generales</a:t>
            </a:r>
            <a:r>
              <a:rPr lang="en-US" sz="2400" dirty="0">
                <a:latin typeface="Arial"/>
                <a:cs typeface="Arial"/>
              </a:rPr>
              <a:t> para la </a:t>
            </a:r>
            <a:r>
              <a:rPr lang="en-US" sz="2400" dirty="0" err="1">
                <a:latin typeface="Arial"/>
                <a:cs typeface="Arial"/>
              </a:rPr>
              <a:t>certificación</a:t>
            </a:r>
            <a:r>
              <a:rPr lang="en-US" sz="2400" dirty="0">
                <a:latin typeface="Arial"/>
                <a:cs typeface="Arial"/>
              </a:rPr>
              <a:t>, </a:t>
            </a:r>
            <a:r>
              <a:rPr lang="en-US" sz="2400" dirty="0" err="1">
                <a:latin typeface="Arial"/>
                <a:cs typeface="Arial"/>
              </a:rPr>
              <a:t>registro</a:t>
            </a:r>
            <a:r>
              <a:rPr lang="en-US" sz="2400" dirty="0">
                <a:latin typeface="Arial"/>
                <a:cs typeface="Arial"/>
              </a:rPr>
              <a:t>, </a:t>
            </a:r>
            <a:r>
              <a:rPr lang="en-US" sz="2400" dirty="0" err="1">
                <a:latin typeface="Arial"/>
                <a:cs typeface="Arial"/>
              </a:rPr>
              <a:t>operación</a:t>
            </a:r>
            <a:r>
              <a:rPr lang="en-US" sz="2400" dirty="0">
                <a:latin typeface="Arial"/>
                <a:cs typeface="Arial"/>
              </a:rPr>
              <a:t> de </a:t>
            </a:r>
            <a:r>
              <a:rPr lang="en-US" sz="2400" dirty="0" err="1">
                <a:latin typeface="Arial"/>
                <a:cs typeface="Arial"/>
              </a:rPr>
              <a:t>centros</a:t>
            </a:r>
            <a:r>
              <a:rPr lang="en-US" sz="2400" dirty="0">
                <a:latin typeface="Arial"/>
                <a:cs typeface="Arial"/>
              </a:rPr>
              <a:t> y </a:t>
            </a:r>
            <a:r>
              <a:rPr lang="en-US" sz="2400" dirty="0" err="1">
                <a:latin typeface="Arial"/>
                <a:cs typeface="Arial"/>
              </a:rPr>
              <a:t>prestación</a:t>
            </a:r>
            <a:r>
              <a:rPr lang="en-US" sz="2400" dirty="0">
                <a:latin typeface="Arial"/>
                <a:cs typeface="Arial"/>
              </a:rPr>
              <a:t> del </a:t>
            </a:r>
            <a:r>
              <a:rPr lang="en-US" sz="2400" dirty="0" err="1">
                <a:latin typeface="Arial"/>
                <a:cs typeface="Arial"/>
              </a:rPr>
              <a:t>servicio</a:t>
            </a:r>
            <a:r>
              <a:rPr lang="en-US" sz="2400" dirty="0">
                <a:latin typeface="Arial"/>
                <a:cs typeface="Arial"/>
              </a:rPr>
              <a:t>. Esa </a:t>
            </a:r>
            <a:r>
              <a:rPr lang="en-US" sz="2400" dirty="0" err="1">
                <a:latin typeface="Arial"/>
                <a:cs typeface="Arial"/>
              </a:rPr>
              <a:t>infraestructura</a:t>
            </a:r>
            <a:r>
              <a:rPr lang="en-US" sz="2400" dirty="0">
                <a:latin typeface="Arial"/>
                <a:cs typeface="Arial"/>
              </a:rPr>
              <a:t> </a:t>
            </a:r>
            <a:r>
              <a:rPr lang="en-US" sz="2400" dirty="0" err="1">
                <a:latin typeface="Arial"/>
                <a:cs typeface="Arial"/>
              </a:rPr>
              <a:t>normativa</a:t>
            </a:r>
            <a:r>
              <a:rPr lang="en-US" sz="2400" dirty="0">
                <a:latin typeface="Arial"/>
                <a:cs typeface="Arial"/>
              </a:rPr>
              <a:t> puede servir como punto de </a:t>
            </a:r>
            <a:r>
              <a:rPr lang="en-US" sz="2400" dirty="0" err="1">
                <a:latin typeface="Arial"/>
                <a:cs typeface="Arial"/>
              </a:rPr>
              <a:t>apoyo</a:t>
            </a:r>
            <a:r>
              <a:rPr lang="en-US" sz="2400" dirty="0">
                <a:latin typeface="Arial"/>
                <a:cs typeface="Arial"/>
              </a:rPr>
              <a:t> para </a:t>
            </a:r>
            <a:r>
              <a:rPr lang="en-US" sz="2400" dirty="0" err="1">
                <a:latin typeface="Arial"/>
                <a:cs typeface="Arial"/>
              </a:rPr>
              <a:t>pensar</a:t>
            </a:r>
            <a:r>
              <a:rPr lang="en-US" sz="2400" dirty="0">
                <a:latin typeface="Arial"/>
                <a:cs typeface="Arial"/>
              </a:rPr>
              <a:t> </a:t>
            </a:r>
            <a:r>
              <a:rPr lang="en-US" sz="2400" dirty="0" err="1">
                <a:latin typeface="Arial"/>
                <a:cs typeface="Arial"/>
              </a:rPr>
              <a:t>desarrollos</a:t>
            </a:r>
            <a:r>
              <a:rPr lang="en-US" sz="2400" dirty="0">
                <a:latin typeface="Arial"/>
                <a:cs typeface="Arial"/>
              </a:rPr>
              <a:t> </a:t>
            </a:r>
            <a:r>
              <a:rPr lang="en-US" sz="2400" dirty="0" err="1">
                <a:latin typeface="Arial"/>
                <a:cs typeface="Arial"/>
              </a:rPr>
              <a:t>especializados</a:t>
            </a:r>
            <a:r>
              <a:rPr lang="en-US" sz="2400" dirty="0">
                <a:latin typeface="Arial"/>
                <a:cs typeface="Arial"/>
              </a:rPr>
              <a:t> en materia político-electoral, </a:t>
            </a:r>
            <a:r>
              <a:rPr lang="en-US" sz="2400" dirty="0" err="1">
                <a:latin typeface="Arial"/>
                <a:cs typeface="Arial"/>
              </a:rPr>
              <a:t>aunque</a:t>
            </a:r>
            <a:r>
              <a:rPr lang="en-US" sz="2400" dirty="0">
                <a:latin typeface="Arial"/>
                <a:cs typeface="Arial"/>
              </a:rPr>
              <a:t> </a:t>
            </a:r>
            <a:r>
              <a:rPr lang="en-US" sz="2400" dirty="0" err="1">
                <a:latin typeface="Arial"/>
                <a:cs typeface="Arial"/>
              </a:rPr>
              <a:t>actualmente</a:t>
            </a:r>
            <a:r>
              <a:rPr lang="en-US" sz="2400" dirty="0">
                <a:latin typeface="Arial"/>
                <a:cs typeface="Arial"/>
              </a:rPr>
              <a:t> la </a:t>
            </a:r>
            <a:r>
              <a:rPr lang="en-US" sz="2400" dirty="0" err="1">
                <a:latin typeface="Arial"/>
                <a:cs typeface="Arial"/>
              </a:rPr>
              <a:t>especialización</a:t>
            </a:r>
            <a:r>
              <a:rPr lang="en-US" sz="2400" dirty="0">
                <a:latin typeface="Arial"/>
                <a:cs typeface="Arial"/>
              </a:rPr>
              <a:t> sectorial depende todavía de </a:t>
            </a:r>
            <a:r>
              <a:rPr lang="en-US" sz="2400" dirty="0" err="1">
                <a:latin typeface="Arial"/>
                <a:cs typeface="Arial"/>
              </a:rPr>
              <a:t>diseños</a:t>
            </a:r>
            <a:r>
              <a:rPr lang="en-US" sz="2400" dirty="0">
                <a:latin typeface="Arial"/>
                <a:cs typeface="Arial"/>
              </a:rPr>
              <a:t> más </a:t>
            </a:r>
            <a:r>
              <a:rPr lang="en-US" sz="2400" dirty="0" err="1">
                <a:latin typeface="Arial"/>
                <a:cs typeface="Arial"/>
              </a:rPr>
              <a:t>concretos</a:t>
            </a:r>
            <a:r>
              <a:rPr lang="en-US" sz="2400" dirty="0">
                <a:latin typeface="Arial"/>
                <a:cs typeface="Arial"/>
              </a:rPr>
              <a:t> en el ámbito institucional </a:t>
            </a:r>
            <a:r>
              <a:rPr lang="en-US" sz="2400" dirty="0" err="1">
                <a:latin typeface="Arial"/>
                <a:cs typeface="Arial"/>
              </a:rPr>
              <a:t>respectivo</a:t>
            </a:r>
            <a:r>
              <a:rPr lang="en-US" sz="2400" dirty="0">
                <a:latin typeface="Arial"/>
                <a:cs typeface="Arial"/>
              </a:rPr>
              <a:t>. </a:t>
            </a:r>
            <a:endParaRPr lang="es-ES" sz="2400" dirty="0">
              <a:ea typeface="Calibri"/>
              <a:cs typeface="Calibri"/>
            </a:endParaRPr>
          </a:p>
        </p:txBody>
      </p:sp>
      <p:pic>
        <p:nvPicPr>
          <p:cNvPr id="4" name="Imagen 3">
            <a:extLst>
              <a:ext uri="{FF2B5EF4-FFF2-40B4-BE49-F238E27FC236}">
                <a16:creationId xmlns:a16="http://schemas.microsoft.com/office/drawing/2014/main" id="{EBB31947-D929-2CD4-2EC5-7A8FEB780921}"/>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9569150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548640"/>
            <a:ext cx="2700645" cy="5431536"/>
          </a:xfrm>
        </p:spPr>
        <p:txBody>
          <a:bodyPr>
            <a:normAutofit/>
          </a:bodyPr>
          <a:lstStyle/>
          <a:p>
            <a:pPr>
              <a:lnSpc>
                <a:spcPct val="90000"/>
              </a:lnSpc>
              <a:defRPr sz="3200" b="1"/>
            </a:pPr>
            <a:r>
              <a:rPr lang="es-MX" sz="2200"/>
              <a:t>PROTOCOLOS PARA CONFLICTOS INTRAPARTIDARIOS Y COMUNITARIOS</a:t>
            </a:r>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sX0" fmla="*/ 0 w 4480560"/>
              <a:gd name="csY0" fmla="*/ 0 h 13716"/>
              <a:gd name="csX1" fmla="*/ 595274 w 4480560"/>
              <a:gd name="csY1" fmla="*/ 0 h 13716"/>
              <a:gd name="csX2" fmla="*/ 1100938 w 4480560"/>
              <a:gd name="csY2" fmla="*/ 0 h 13716"/>
              <a:gd name="csX3" fmla="*/ 1651406 w 4480560"/>
              <a:gd name="csY3" fmla="*/ 0 h 13716"/>
              <a:gd name="csX4" fmla="*/ 2336292 w 4480560"/>
              <a:gd name="csY4" fmla="*/ 0 h 13716"/>
              <a:gd name="csX5" fmla="*/ 2931566 w 4480560"/>
              <a:gd name="csY5" fmla="*/ 0 h 13716"/>
              <a:gd name="csX6" fmla="*/ 3482035 w 4480560"/>
              <a:gd name="csY6" fmla="*/ 0 h 13716"/>
              <a:gd name="csX7" fmla="*/ 4480560 w 4480560"/>
              <a:gd name="csY7" fmla="*/ 0 h 13716"/>
              <a:gd name="csX8" fmla="*/ 4480560 w 4480560"/>
              <a:gd name="csY8" fmla="*/ 13716 h 13716"/>
              <a:gd name="csX9" fmla="*/ 3840480 w 4480560"/>
              <a:gd name="csY9" fmla="*/ 13716 h 13716"/>
              <a:gd name="csX10" fmla="*/ 3290011 w 4480560"/>
              <a:gd name="csY10" fmla="*/ 13716 h 13716"/>
              <a:gd name="csX11" fmla="*/ 2560320 w 4480560"/>
              <a:gd name="csY11" fmla="*/ 13716 h 13716"/>
              <a:gd name="csX12" fmla="*/ 1965046 w 4480560"/>
              <a:gd name="csY12" fmla="*/ 13716 h 13716"/>
              <a:gd name="csX13" fmla="*/ 1459382 w 4480560"/>
              <a:gd name="csY13" fmla="*/ 13716 h 13716"/>
              <a:gd name="csX14" fmla="*/ 774497 w 4480560"/>
              <a:gd name="csY14" fmla="*/ 13716 h 13716"/>
              <a:gd name="csX15" fmla="*/ 0 w 4480560"/>
              <a:gd name="csY15" fmla="*/ 13716 h 13716"/>
              <a:gd name="csX16" fmla="*/ 0 w 4480560"/>
              <a:gd name="csY1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44813" y="743176"/>
            <a:ext cx="4668251" cy="5042464"/>
          </a:xfrm>
        </p:spPr>
        <p:txBody>
          <a:bodyPr vert="horz" lIns="91440" tIns="45720" rIns="91440" bIns="45720" rtlCol="0" anchor="ctr">
            <a:normAutofit/>
          </a:bodyPr>
          <a:lstStyle/>
          <a:p>
            <a:pPr marL="0" indent="0" algn="just">
              <a:buNone/>
              <a:defRPr sz="2400">
                <a:latin typeface="Arial"/>
              </a:defRPr>
            </a:pPr>
            <a:r>
              <a:rPr lang="es-MX" sz="2000" dirty="0"/>
              <a:t>La tercera perspectiva consiste en protocolizar el uso de los mecanismos alternativos en materia electoral. No basta con una cláusula estatutaria genérica o con una habilitación jurisprudencial abstracta. La experiencia muestra que la eficacia y legitimidad del mecanismo dependen de reglas claras sobre procedencia, tiempos, etapas, efectos, garantías de voluntariedad, salvaguardas frente a asimetrías de poder, tratamiento de derechos indisponibles y control de legalidad del acuerdo. </a:t>
            </a:r>
          </a:p>
        </p:txBody>
      </p:sp>
      <p:pic>
        <p:nvPicPr>
          <p:cNvPr id="4" name="Imagen 3">
            <a:extLst>
              <a:ext uri="{FF2B5EF4-FFF2-40B4-BE49-F238E27FC236}">
                <a16:creationId xmlns:a16="http://schemas.microsoft.com/office/drawing/2014/main" id="{91B1CF80-3849-45C9-80DC-2E54FB095219}"/>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8CE852DB-15C9-750A-7BB3-D1CB873F24A5}"/>
              </a:ext>
            </a:extLst>
          </p:cNvPr>
          <p:cNvSpPr>
            <a:spLocks noGrp="1"/>
          </p:cNvSpPr>
          <p:nvPr>
            <p:ph idx="1"/>
          </p:nvPr>
        </p:nvSpPr>
        <p:spPr>
          <a:xfrm>
            <a:off x="621120" y="1253331"/>
            <a:ext cx="7886700" cy="4351338"/>
          </a:xfrm>
        </p:spPr>
        <p:txBody>
          <a:bodyPr vert="horz" lIns="91440" tIns="45720" rIns="91440" bIns="45720" rtlCol="0">
            <a:normAutofit/>
          </a:bodyPr>
          <a:lstStyle/>
          <a:p>
            <a:pPr algn="just">
              <a:lnSpc>
                <a:spcPct val="90000"/>
              </a:lnSpc>
            </a:pPr>
            <a:r>
              <a:rPr lang="en-US" sz="2400" dirty="0">
                <a:latin typeface="Arial"/>
                <a:cs typeface="Arial"/>
              </a:rPr>
              <a:t>En partidos políticos, esta </a:t>
            </a:r>
            <a:r>
              <a:rPr lang="en-US" sz="2400" dirty="0" err="1">
                <a:latin typeface="Arial"/>
                <a:cs typeface="Arial"/>
              </a:rPr>
              <a:t>protocolización</a:t>
            </a:r>
            <a:r>
              <a:rPr lang="en-US" sz="2400" dirty="0">
                <a:latin typeface="Arial"/>
                <a:cs typeface="Arial"/>
              </a:rPr>
              <a:t> </a:t>
            </a:r>
            <a:r>
              <a:rPr lang="en-US" sz="2400" dirty="0" err="1">
                <a:latin typeface="Arial"/>
                <a:cs typeface="Arial"/>
              </a:rPr>
              <a:t>debería</a:t>
            </a:r>
            <a:r>
              <a:rPr lang="en-US" sz="2400" dirty="0">
                <a:latin typeface="Arial"/>
                <a:cs typeface="Arial"/>
              </a:rPr>
              <a:t> </a:t>
            </a:r>
            <a:r>
              <a:rPr lang="en-US" sz="2400" dirty="0" err="1">
                <a:latin typeface="Arial"/>
                <a:cs typeface="Arial"/>
              </a:rPr>
              <a:t>precisar</a:t>
            </a:r>
            <a:r>
              <a:rPr lang="en-US" sz="2400" dirty="0">
                <a:latin typeface="Arial"/>
                <a:cs typeface="Arial"/>
              </a:rPr>
              <a:t> qué conflictos pueden someterse a mediación o conciliación y </a:t>
            </a:r>
            <a:r>
              <a:rPr lang="en-US" sz="2400" dirty="0" err="1">
                <a:latin typeface="Arial"/>
                <a:cs typeface="Arial"/>
              </a:rPr>
              <a:t>cuáles</a:t>
            </a:r>
            <a:r>
              <a:rPr lang="en-US" sz="2400" dirty="0">
                <a:latin typeface="Arial"/>
                <a:cs typeface="Arial"/>
              </a:rPr>
              <a:t> deben resolverse </a:t>
            </a:r>
            <a:r>
              <a:rPr lang="en-US" sz="2400" dirty="0" err="1">
                <a:latin typeface="Arial"/>
                <a:cs typeface="Arial"/>
              </a:rPr>
              <a:t>directamente</a:t>
            </a:r>
            <a:r>
              <a:rPr lang="en-US" sz="2400" dirty="0">
                <a:latin typeface="Arial"/>
                <a:cs typeface="Arial"/>
              </a:rPr>
              <a:t> </a:t>
            </a:r>
            <a:r>
              <a:rPr lang="en-US" sz="2400" dirty="0" err="1">
                <a:latin typeface="Arial"/>
                <a:cs typeface="Arial"/>
              </a:rPr>
              <a:t>mediante</a:t>
            </a:r>
            <a:r>
              <a:rPr lang="en-US" sz="2400" dirty="0">
                <a:latin typeface="Arial"/>
                <a:cs typeface="Arial"/>
              </a:rPr>
              <a:t> órganos de justicia interna o </a:t>
            </a:r>
            <a:r>
              <a:rPr lang="en-US" sz="2400" dirty="0" err="1">
                <a:latin typeface="Arial"/>
                <a:cs typeface="Arial"/>
              </a:rPr>
              <a:t>vía</a:t>
            </a:r>
            <a:r>
              <a:rPr lang="en-US" sz="2400" dirty="0">
                <a:latin typeface="Arial"/>
                <a:cs typeface="Arial"/>
              </a:rPr>
              <a:t> jurisdiccional. En contextos indígenas, los </a:t>
            </a:r>
            <a:r>
              <a:rPr lang="en-US" sz="2400" dirty="0" err="1">
                <a:latin typeface="Arial"/>
                <a:cs typeface="Arial"/>
              </a:rPr>
              <a:t>protocolos</a:t>
            </a:r>
            <a:r>
              <a:rPr lang="en-US" sz="2400" dirty="0">
                <a:latin typeface="Arial"/>
                <a:cs typeface="Arial"/>
              </a:rPr>
              <a:t> </a:t>
            </a:r>
            <a:r>
              <a:rPr lang="en-US" sz="2400" dirty="0" err="1">
                <a:latin typeface="Arial"/>
                <a:cs typeface="Arial"/>
              </a:rPr>
              <a:t>deberían</a:t>
            </a:r>
            <a:r>
              <a:rPr lang="en-US" sz="2400" dirty="0">
                <a:latin typeface="Arial"/>
                <a:cs typeface="Arial"/>
              </a:rPr>
              <a:t> </a:t>
            </a:r>
            <a:r>
              <a:rPr lang="en-US" sz="2400" dirty="0" err="1">
                <a:latin typeface="Arial"/>
                <a:cs typeface="Arial"/>
              </a:rPr>
              <a:t>armonizar</a:t>
            </a:r>
            <a:r>
              <a:rPr lang="en-US" sz="2400" dirty="0">
                <a:latin typeface="Arial"/>
                <a:cs typeface="Arial"/>
              </a:rPr>
              <a:t> interculturalidad, participación </a:t>
            </a:r>
            <a:r>
              <a:rPr lang="en-US" sz="2400" dirty="0" err="1">
                <a:latin typeface="Arial"/>
                <a:cs typeface="Arial"/>
              </a:rPr>
              <a:t>comunitaria</a:t>
            </a:r>
            <a:r>
              <a:rPr lang="en-US" sz="2400" dirty="0">
                <a:latin typeface="Arial"/>
                <a:cs typeface="Arial"/>
              </a:rPr>
              <a:t>, </a:t>
            </a:r>
            <a:r>
              <a:rPr lang="en-US" sz="2400" dirty="0" err="1">
                <a:latin typeface="Arial"/>
                <a:cs typeface="Arial"/>
              </a:rPr>
              <a:t>traducción</a:t>
            </a:r>
            <a:r>
              <a:rPr lang="en-US" sz="2400" dirty="0">
                <a:latin typeface="Arial"/>
                <a:cs typeface="Arial"/>
              </a:rPr>
              <a:t>, </a:t>
            </a:r>
            <a:r>
              <a:rPr lang="en-US" sz="2400" dirty="0" err="1">
                <a:latin typeface="Arial"/>
                <a:cs typeface="Arial"/>
              </a:rPr>
              <a:t>accesibilidad</a:t>
            </a:r>
            <a:r>
              <a:rPr lang="en-US" sz="2400" dirty="0">
                <a:latin typeface="Arial"/>
                <a:cs typeface="Arial"/>
              </a:rPr>
              <a:t> y protección </a:t>
            </a:r>
            <a:r>
              <a:rPr lang="en-US" sz="2400" dirty="0" err="1">
                <a:latin typeface="Arial"/>
                <a:cs typeface="Arial"/>
              </a:rPr>
              <a:t>reforzada</a:t>
            </a:r>
            <a:r>
              <a:rPr lang="en-US" sz="2400" dirty="0">
                <a:latin typeface="Arial"/>
                <a:cs typeface="Arial"/>
              </a:rPr>
              <a:t> de mujeres y </a:t>
            </a:r>
            <a:r>
              <a:rPr lang="en-US" sz="2400" dirty="0" err="1">
                <a:latin typeface="Arial"/>
                <a:cs typeface="Arial"/>
              </a:rPr>
              <a:t>grupos</a:t>
            </a:r>
            <a:r>
              <a:rPr lang="en-US" sz="2400" dirty="0">
                <a:latin typeface="Arial"/>
                <a:cs typeface="Arial"/>
              </a:rPr>
              <a:t> en </a:t>
            </a:r>
            <a:r>
              <a:rPr lang="en-US" sz="2400" dirty="0" err="1">
                <a:latin typeface="Arial"/>
                <a:cs typeface="Arial"/>
              </a:rPr>
              <a:t>situación</a:t>
            </a:r>
            <a:r>
              <a:rPr lang="en-US" sz="2400" dirty="0">
                <a:latin typeface="Arial"/>
                <a:cs typeface="Arial"/>
              </a:rPr>
              <a:t> de </a:t>
            </a:r>
            <a:r>
              <a:rPr lang="en-US" sz="2400" dirty="0" err="1">
                <a:latin typeface="Arial"/>
                <a:cs typeface="Arial"/>
              </a:rPr>
              <a:t>desventaja</a:t>
            </a:r>
            <a:r>
              <a:rPr lang="en-US" sz="2400" dirty="0">
                <a:latin typeface="Arial"/>
                <a:cs typeface="Arial"/>
              </a:rPr>
              <a:t>. La ausencia de tales </a:t>
            </a:r>
            <a:r>
              <a:rPr lang="en-US" sz="2400" dirty="0" err="1">
                <a:latin typeface="Arial"/>
                <a:cs typeface="Arial"/>
              </a:rPr>
              <a:t>parámetros</a:t>
            </a:r>
            <a:r>
              <a:rPr lang="en-US" sz="2400" dirty="0">
                <a:latin typeface="Arial"/>
                <a:cs typeface="Arial"/>
              </a:rPr>
              <a:t> </a:t>
            </a:r>
            <a:r>
              <a:rPr lang="en-US" sz="2400" dirty="0" err="1">
                <a:latin typeface="Arial"/>
                <a:cs typeface="Arial"/>
              </a:rPr>
              <a:t>deja</a:t>
            </a:r>
            <a:r>
              <a:rPr lang="en-US" sz="2400" dirty="0">
                <a:latin typeface="Arial"/>
                <a:cs typeface="Arial"/>
              </a:rPr>
              <a:t> el funcionamiento del mecanismo a la </a:t>
            </a:r>
            <a:r>
              <a:rPr lang="en-US" sz="2400" dirty="0" err="1">
                <a:latin typeface="Arial"/>
                <a:cs typeface="Arial"/>
              </a:rPr>
              <a:t>improvisación</a:t>
            </a:r>
            <a:r>
              <a:rPr lang="en-US" sz="2400" dirty="0">
                <a:latin typeface="Arial"/>
                <a:cs typeface="Arial"/>
              </a:rPr>
              <a:t> y </a:t>
            </a:r>
            <a:r>
              <a:rPr lang="en-US" sz="2400" dirty="0" err="1">
                <a:latin typeface="Arial"/>
                <a:cs typeface="Arial"/>
              </a:rPr>
              <a:t>favorece</a:t>
            </a:r>
            <a:r>
              <a:rPr lang="en-US" sz="2400" dirty="0">
                <a:latin typeface="Arial"/>
                <a:cs typeface="Arial"/>
              </a:rPr>
              <a:t> tanto la simulación como la captura. (te.gob.mx)</a:t>
            </a:r>
          </a:p>
          <a:p>
            <a:pPr>
              <a:lnSpc>
                <a:spcPct val="90000"/>
              </a:lnSpc>
            </a:pPr>
            <a:endParaRPr lang="es-ES" sz="2500" dirty="0">
              <a:ea typeface="Calibri"/>
              <a:cs typeface="Calibri"/>
            </a:endParaRPr>
          </a:p>
        </p:txBody>
      </p:sp>
      <p:pic>
        <p:nvPicPr>
          <p:cNvPr id="4" name="Imagen 3">
            <a:extLst>
              <a:ext uri="{FF2B5EF4-FFF2-40B4-BE49-F238E27FC236}">
                <a16:creationId xmlns:a16="http://schemas.microsoft.com/office/drawing/2014/main" id="{4B82C73D-F57B-C6DD-9F43-9193F7F6B753}"/>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3488233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1E80B74-082A-4FD1-C0BB-07394D59901C}"/>
              </a:ext>
            </a:extLst>
          </p:cNvPr>
          <p:cNvSpPr>
            <a:spLocks noGrp="1"/>
          </p:cNvSpPr>
          <p:nvPr>
            <p:ph idx="1"/>
          </p:nvPr>
        </p:nvSpPr>
        <p:spPr>
          <a:xfrm>
            <a:off x="334537" y="1070695"/>
            <a:ext cx="8229600" cy="4995569"/>
          </a:xfrm>
        </p:spPr>
        <p:txBody>
          <a:bodyPr vert="horz" lIns="91440" tIns="45720" rIns="91440" bIns="45720" rtlCol="0" anchor="t">
            <a:noAutofit/>
          </a:bodyPr>
          <a:lstStyle/>
          <a:p>
            <a:pPr algn="just"/>
            <a:r>
              <a:rPr lang="en-US" sz="2200" dirty="0">
                <a:latin typeface="Arial"/>
                <a:cs typeface="Arial"/>
              </a:rPr>
              <a:t>En el mismo sentido, en contextos de sistemas normativos indígenas, la Sala Superior ha admitido medidas alternativas de solución de conflictos electorales, particularmente a partir de una lógica de pluralismo jurídico e interculturalidad, sin que ello suponga una zona exenta de control constitucional. La justicia alternativa, en estos supuestos, se justifica por la necesidad de articular la solución del conflicto con las formas comunitarias de decisión y con la recomposición del tejido social, pero permanece sujeta al respeto de los derechos fundamentales y, en especial, a la igualdad sustantiva y al acceso efectivo a la justicia. Así lo refleja la jurisprudencia 11/2014, junto con la línea jurisprudencial sobre análisis contextual, acceso pleno a la jurisdicción del Estado y perspectiva intercultural. (te.gob.mx)</a:t>
            </a:r>
          </a:p>
        </p:txBody>
      </p:sp>
      <p:pic>
        <p:nvPicPr>
          <p:cNvPr id="2" name="Imagen 1">
            <a:extLst>
              <a:ext uri="{FF2B5EF4-FFF2-40B4-BE49-F238E27FC236}">
                <a16:creationId xmlns:a16="http://schemas.microsoft.com/office/drawing/2014/main" id="{7A677FE3-6861-6D5B-E03E-098D6B6B14F4}"/>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706022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pPr>
              <a:defRPr sz="3200" b="1"/>
            </a:pPr>
            <a:r>
              <a:rPr lang="es-MX" sz="2700">
                <a:solidFill>
                  <a:srgbClr val="FFFFFF"/>
                </a:solidFill>
              </a:rPr>
              <a:t>DIFERENCIA ENTRE NEGOCIACIÓN, CONCILIACIÓN, MEDIACIÓN Y ARBITRAJE</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125454" y="591344"/>
            <a:ext cx="5146257" cy="5585619"/>
          </a:xfrm>
        </p:spPr>
        <p:txBody>
          <a:bodyPr vert="horz" lIns="91440" tIns="45720" rIns="91440" bIns="45720" rtlCol="0" anchor="ctr">
            <a:normAutofit/>
          </a:bodyPr>
          <a:lstStyle/>
          <a:p>
            <a:pPr algn="just">
              <a:lnSpc>
                <a:spcPct val="90000"/>
              </a:lnSpc>
              <a:defRPr sz="2400">
                <a:latin typeface="Arial"/>
              </a:defRPr>
            </a:pPr>
            <a:r>
              <a:rPr lang="es-MX" sz="1400" dirty="0"/>
              <a:t>La NEGOCIACIÓN constituye la forma más elemental de autocomposición. Las partes gestionan directamente su diferencia, sin intervención necesaria de un tercero, y construyen por sí mismas una posible salida. Su ventaja radica en la flexibilidad y en el bajo costo institucional; su debilidad consiste en que depende enteramente de la simetría real de poder y de la disposición efectiva al diálogo. En contextos electorales, la negociación puede resultar útil en desacuerdos organizativos o funcionales dentro de partidos políticos, pero presenta riesgos evidentes cuando una de las partes controla estructuras, recursos o posiciones de mando. (diputados.gob.mx)</a:t>
            </a:r>
          </a:p>
          <a:p>
            <a:pPr algn="just">
              <a:lnSpc>
                <a:spcPct val="90000"/>
              </a:lnSpc>
              <a:defRPr sz="2400">
                <a:latin typeface="Arial"/>
              </a:defRPr>
            </a:pPr>
            <a:r>
              <a:rPr lang="es-MX" sz="1400" dirty="0"/>
              <a:t>El ARBITRAJE responde a una lógica distinta, porque no desemboca en un acuerdo construido por las partes, sino en una decisión emitida por un tercero al que éstas han atribuido facultad para resolver. Desde el punto de vista técnico, es un mecanismo </a:t>
            </a:r>
            <a:r>
              <a:rPr lang="es-MX" sz="1400" dirty="0" err="1"/>
              <a:t>heterocompositivo</a:t>
            </a:r>
            <a:r>
              <a:rPr lang="es-MX" sz="1400" dirty="0"/>
              <a:t>, no propiamente autocompositivo. En materia electoral mexicana, su viabilidad es mucho más restringida, porque buena parte de los conflictos involucran derechos fundamentales, potestades públicas, control de legalidad o validez de actos electorales, materias que no pueden desplazarse libremente hacia un árbitro privado. Por ello, cuando se piensa en mecanismos alternativos para materia electoral, la discusión relevante gira sobre todo en torno a negociación, conciliación y mediación, no alrededor del arbitraje. (archivos.juridicas.unam.mx)</a:t>
            </a:r>
          </a:p>
        </p:txBody>
      </p:sp>
      <p:pic>
        <p:nvPicPr>
          <p:cNvPr id="4" name="Imagen 3">
            <a:extLst>
              <a:ext uri="{FF2B5EF4-FFF2-40B4-BE49-F238E27FC236}">
                <a16:creationId xmlns:a16="http://schemas.microsoft.com/office/drawing/2014/main" id="{1C5BCF23-F242-16C8-0D6F-5C1044EF5ED0}"/>
              </a:ext>
            </a:extLst>
          </p:cNvPr>
          <p:cNvPicPr>
            <a:picLocks noChangeAspect="1"/>
          </p:cNvPicPr>
          <p:nvPr/>
        </p:nvPicPr>
        <p:blipFill>
          <a:blip r:embed="rId2"/>
          <a:stretch>
            <a:fillRect/>
          </a:stretch>
        </p:blipFill>
        <p:spPr>
          <a:xfrm>
            <a:off x="8271711" y="131870"/>
            <a:ext cx="798645" cy="79254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44C4EF5-4E87-B869-7233-0047AAE6B5DE}"/>
              </a:ext>
            </a:extLst>
          </p:cNvPr>
          <p:cNvSpPr>
            <a:spLocks noGrp="1"/>
          </p:cNvSpPr>
          <p:nvPr>
            <p:ph idx="1"/>
          </p:nvPr>
        </p:nvSpPr>
        <p:spPr>
          <a:xfrm>
            <a:off x="367990" y="1162757"/>
            <a:ext cx="8229600" cy="5308839"/>
          </a:xfrm>
        </p:spPr>
        <p:txBody>
          <a:bodyPr vert="horz" lIns="91440" tIns="45720" rIns="91440" bIns="45720" rtlCol="0" anchor="t">
            <a:normAutofit fontScale="85000" lnSpcReduction="20000"/>
          </a:bodyPr>
          <a:lstStyle/>
          <a:p>
            <a:pPr algn="just"/>
            <a:r>
              <a:rPr lang="en-US" sz="2400" dirty="0">
                <a:latin typeface="Arial"/>
                <a:cs typeface="Arial"/>
              </a:rPr>
              <a:t>La CONCILIACIÓN incorpora a un tercero que interviene para acercar posiciones y puede formular propuestas concretas de arreglo. No impone una decisión, pero participa activamente en la construcción de opciones de salida. La conciliación resulta particularmente valiosa cuando las partes reconocen la existencia del conflicto, pero no logran traducir esa conciencia en una propuesta mutuamente aceptable. Su mayor utilidad se observa en controversias donde todavía subsiste un interés común en preservar una relación institucional o política. </a:t>
            </a:r>
          </a:p>
          <a:p>
            <a:pPr algn="just"/>
            <a:r>
              <a:rPr lang="en-US" sz="2400" dirty="0">
                <a:latin typeface="Arial"/>
                <a:cs typeface="Arial"/>
              </a:rPr>
              <a:t>La MEDIACIÓN también supone la presencia de un tercero, pero con una lógica distinta. La persona mediadora no se orienta primordialmente a proponer una solución, sino a restablecer condiciones mínimas de comunicación, identificar intereses y permitir que las propias partes elaboren el acuerdo. La mediación es, por ello, menos directiva y más relacional. En materia político-electoral puede tener un valor singular en conflictos comunitarios o intrapartidarios prolongados, donde el desacuerdo no es sólo normativo sino también identitario, simbólico o de reconocimiento recíproco. (archivos.juridicas.unam.mx)</a:t>
            </a:r>
          </a:p>
          <a:p>
            <a:endParaRPr lang="es-ES" dirty="0">
              <a:ea typeface="Calibri"/>
              <a:cs typeface="Calibri"/>
            </a:endParaRPr>
          </a:p>
        </p:txBody>
      </p:sp>
      <p:pic>
        <p:nvPicPr>
          <p:cNvPr id="2" name="Imagen 1">
            <a:extLst>
              <a:ext uri="{FF2B5EF4-FFF2-40B4-BE49-F238E27FC236}">
                <a16:creationId xmlns:a16="http://schemas.microsoft.com/office/drawing/2014/main" id="{B967828D-DF68-8D49-D226-F9EC13F6B1B4}"/>
              </a:ext>
            </a:extLst>
          </p:cNvPr>
          <p:cNvPicPr>
            <a:picLocks noChangeAspect="1"/>
          </p:cNvPicPr>
          <p:nvPr/>
        </p:nvPicPr>
        <p:blipFill>
          <a:blip r:embed="rId2"/>
          <a:stretch>
            <a:fillRect/>
          </a:stretch>
        </p:blipFill>
        <p:spPr>
          <a:xfrm>
            <a:off x="8271711" y="131870"/>
            <a:ext cx="798645" cy="792549"/>
          </a:xfrm>
          <a:prstGeom prst="rect">
            <a:avLst/>
          </a:prstGeom>
        </p:spPr>
      </p:pic>
    </p:spTree>
    <p:extLst>
      <p:ext uri="{BB962C8B-B14F-4D97-AF65-F5344CB8AC3E}">
        <p14:creationId xmlns:p14="http://schemas.microsoft.com/office/powerpoint/2010/main" val="4625353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75</TotalTime>
  <Words>7814</Words>
  <Application>Microsoft Office PowerPoint</Application>
  <PresentationFormat>Presentación en pantalla (4:3)</PresentationFormat>
  <Paragraphs>112</Paragraphs>
  <Slides>63</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63</vt:i4>
      </vt:variant>
    </vt:vector>
  </HeadingPairs>
  <TitlesOfParts>
    <vt:vector size="66" baseType="lpstr">
      <vt:lpstr>Arial</vt:lpstr>
      <vt:lpstr>Calibri</vt:lpstr>
      <vt:lpstr>Office Theme</vt:lpstr>
      <vt:lpstr>MEDIOS ALTERNATIVOS DE SOLUCIÓN DE CONFLICTOS: CONCEPTO, FUNCIÓN Y PRESUPUESTOS DE VALIDEZ</vt:lpstr>
      <vt:lpstr>¿QUÉ SON LOS MECANISMOS ALTERNATIVOS Y POR QUÉ NO EQUIVALEN A RENUNCIA AL DERECHO?</vt:lpstr>
      <vt:lpstr>Presentación de PowerPoint</vt:lpstr>
      <vt:lpstr>Presentación de PowerPoint</vt:lpstr>
      <vt:lpstr>Presentación de PowerPoint</vt:lpstr>
      <vt:lpstr>Presentación de PowerPoint</vt:lpstr>
      <vt:lpstr>Presentación de PowerPoint</vt:lpstr>
      <vt:lpstr>DIFERENCIA ENTRE NEGOCIACIÓN, CONCILIACIÓN, MEDIACIÓN Y ARBITRAJE</vt:lpstr>
      <vt:lpstr>Presentación de PowerPoint</vt:lpstr>
      <vt:lpstr>Presentación de PowerPoint</vt:lpstr>
      <vt:lpstr>PRINCIPIOS ESTRUCTURALES: VOLUNTARIEDAD, IMPARCIALIDAD, CONFIDENCIALIDAD, FLEXIBILIDAD, BUENA FE, LEGALIDAD Y TUTELA DE DERECHOS INDISPONIBLES</vt:lpstr>
      <vt:lpstr>Presentación de PowerPoint</vt:lpstr>
      <vt:lpstr>Presentación de PowerPoint</vt:lpstr>
      <vt:lpstr>Presentación de PowerPoint</vt:lpstr>
      <vt:lpstr>Presentación de PowerPoint</vt:lpstr>
      <vt:lpstr>Presentación de PowerPoint</vt:lpstr>
      <vt:lpstr>Presentación de PowerPoint</vt:lpstr>
      <vt:lpstr>LA JUSTICIA ALTERNATIVA COMO EXPRESIÓN DEL DERECHO DE ACCESO A LA JUSTICIA</vt:lpstr>
      <vt:lpstr>Presentación de PowerPoint</vt:lpstr>
      <vt:lpstr>Presentación de PowerPoint</vt:lpstr>
      <vt:lpstr>VENTAJAS Y DESVENTAJAS DE LA JUSTICIA ALTERNATIVA</vt:lpstr>
      <vt:lpstr>RAPIDEZ, ECONOMÍA PROCESAL Y SOLUCIÓN OPORTUNA DEL CONFLICTO</vt:lpstr>
      <vt:lpstr>MAYOR ACEPTACIÓN MATERIAL DEL ACUERDO Y CONSERVACIÓN DE RELACIONES POLÍTICAS U ORGANIZATIVAS</vt:lpstr>
      <vt:lpstr>Presentación de PowerPoint</vt:lpstr>
      <vt:lpstr>Presentación de PowerPoint</vt:lpstr>
      <vt:lpstr>REDUCCIÓN DE CONFRONTACIÓN Y POTENCIAL RESTAURATIVO</vt:lpstr>
      <vt:lpstr>ASIMETRÍAS DE PODER Y RIESGO DE ACUERDOS MATERIALMENTE INJUSTOS</vt:lpstr>
      <vt:lpstr>OPACIDAD, DÉFICIT DE PRECEDENTE Y DEBILITAMIENTO DE LA RAZÓN PÚBLICA</vt:lpstr>
      <vt:lpstr>EL PROBLEMA CENTRAL EN MATERIA ELECTORAL: QUÉ SÍ ADMITE SOLUCIÓN ALTERNATIVA Y QUÉ NO</vt:lpstr>
      <vt:lpstr>ANTECEDENTES EN MATERIA ELECTORAL MEXICANA LA TRADICIÓN PREDOMINANTEMENTE JURISDICCIONAL DEL SISTEMA ELECTORAL</vt:lpstr>
      <vt:lpstr>LA TRADICIÓN PREDOMINANTEMENTE JURISDICCIONAL DEL SISTEMA ELECTORAL</vt:lpstr>
      <vt:lpstr>APERTURAS GRADUALES A SOLUCIONES AUTOCOMPOSITIVAS</vt:lpstr>
      <vt:lpstr>Presentación de PowerPoint</vt:lpstr>
      <vt:lpstr>LA INCORPORACIÓN LEGAL EXPRESA DE MECANISMOS ALTERNATIVOS EN LA JUSTICIA INTRAPARTIDARIA</vt:lpstr>
      <vt:lpstr>Presentación de PowerPoint</vt:lpstr>
      <vt:lpstr>LA LÍNEA JURISPRUDENCIAL INTERCULTURAL EN CONFLICTOS ELECTORALES COMUNITARIOS</vt:lpstr>
      <vt:lpstr>Presentación de PowerPoint</vt:lpstr>
      <vt:lpstr>Presentación de PowerPoint</vt:lpstr>
      <vt:lpstr>AUTONOMÍA Y AUTODETERMINACIÓN PARTIDISTA: ALCANCE Y LÍMITES</vt:lpstr>
      <vt:lpstr>AUTONOMÍA Y AUTODETERMINACIÓN PARTIDISTA: ALCANCE Y LÍMITES</vt:lpstr>
      <vt:lpstr>LA OBLIGACIÓN LEGAL DE CONTAR CON PROCEDIMIENTOS DE JUSTICIA INTERNA Y MECANISMOS ALTERNATIVOS</vt:lpstr>
      <vt:lpstr>LA OBLIGACIÓN LEGAL DE CONTAR CON PROCEDIMIENTOS DE JUSTICIA INTERNA Y MECANISMOS ALTERNATIVOS</vt:lpstr>
      <vt:lpstr>LA RELACIÓN ENTRE MEDIOS ALTERNATIVOS, DEFINITIVIDAD Y TUTELA JUDICIAL EFECTIVA</vt:lpstr>
      <vt:lpstr>LA RELACIÓN ENTRE MEDIOS ALTERNATIVOS, DEFINITIVIDAD Y TUTELA JUDICIAL EFECTIVA</vt:lpstr>
      <vt:lpstr>¿QUÉ CONFLICTOS INTRAPARTIDARIOS SON POTENCIALMENTE CONCILIABLES Y CUÁLES NO?</vt:lpstr>
      <vt:lpstr>¿QUÉ CONFLICTOS INTRAPARTIDARIOS SON POTENCIALMENTE CONCILIABLES Y CUÁLES NO?</vt:lpstr>
      <vt:lpstr>RIESGOS DE SIMULACIÓN, CAPTURA FACCIOSA Y DILACIÓN</vt:lpstr>
      <vt:lpstr>RIESGOS DE SIMULACIÓN, CAPTURA FACCIOSA Y DILACIÓN</vt:lpstr>
      <vt:lpstr>PLURALISMO JURÍDICO, LIBRE DETERMINACIÓN Y ACCESO EFECTIVO A LA JURISDICCIÓN</vt:lpstr>
      <vt:lpstr>PLURALISMO JURÍDICO, LIBRE DETERMINACIÓN Y ACCESO EFECTIVO A LA JURISDICCIÓN</vt:lpstr>
      <vt:lpstr>LA JURISPRUDENCIA 11/2014 Y LA ADMISIÓN DE MEDIDAS ALTERNATIVAS DE SOLUCIÓN DE CONFLICTOS ELECTORALES</vt:lpstr>
      <vt:lpstr>LA JURISPRUDENCIA 11/2014 Y LA ADMISIÓN DE MEDIDAS ALTERNATIVAS DE SOLUCIÓN DE CONFLICTOS ELECTORALES</vt:lpstr>
      <vt:lpstr>LA JURISPRUDENCIA 11/2014 Y LA ADMISIÓN DE MEDIDAS ALTERNATIVAS DE SOLUCIÓN DE CONFLICTOS ELECTORALES</vt:lpstr>
      <vt:lpstr>EL DEBER DE RESOLVER DESDE EL CONTEXTO COMUNITARIO Y CON PERSPECTIVA INTERCULTURAL</vt:lpstr>
      <vt:lpstr>LÍMITES CONSTITUCIONALES: IGUALDAD SUSTANTIVA, DERECHOS DE LAS MUJERES, DEBIDO PROCESO Y CONTROL DE CONVENCIONALIDAD</vt:lpstr>
      <vt:lpstr>LÍMITES CONSTITUCIONALES: IGUALDAD SUSTANTIVA, DERECHOS DE LAS MUJERES, DEBIDO PROCESO Y CONTROL DE CONVENCIONALIDAD</vt:lpstr>
      <vt:lpstr>LA MEDIACIÓN COMUNITARIA COMO MÉTODO DE RECONSTRUCCIÓN DEL TEJIDO SOCIAL</vt:lpstr>
      <vt:lpstr>PERSPECTIVAS A FUTURO. HACIA UNA JUSTICIA ELECTORAL PREVENTIVA, RESTAURATIVA Y ESPECIALIZADA</vt:lpstr>
      <vt:lpstr>HACIA UNA JUSTICIA ELECTORAL PREVENTIVA, RESTAURATIVA Y ESPECIALIZADA</vt:lpstr>
      <vt:lpstr>PROFESIONALIZACIÓN DE FACILITADORES ESPECIALIZADOS EN CONFLICTOS POLÍTICO-ELECTORALES</vt:lpstr>
      <vt:lpstr>Presentación de PowerPoint</vt:lpstr>
      <vt:lpstr>PROTOCOLOS PARA CONFLICTOS INTRAPARTIDARIOS Y COMUNITARIOS</vt:lpstr>
      <vt:lpstr>Presentación de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María de Lourdes Gabriela Cossío Deschamps</cp:lastModifiedBy>
  <cp:revision>198</cp:revision>
  <dcterms:created xsi:type="dcterms:W3CDTF">2013-01-27T09:14:16Z</dcterms:created>
  <dcterms:modified xsi:type="dcterms:W3CDTF">2026-03-30T03:00:24Z</dcterms:modified>
  <cp:category/>
</cp:coreProperties>
</file>