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0"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33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09863E-2C67-4EA7-9FAF-ACFB0EFE13E3}" v="27" dt="2026-05-11T18:08:41.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4" d="100"/>
          <a:sy n="114"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ozano Díez" userId="f461a038-936d-4644-906e-77dc6461aaca" providerId="ADAL" clId="{581AF98D-CCC0-4987-B9A5-E30D64487D45}"/>
    <pc:docChg chg="undo redo custSel addSld delSld modSld sldOrd">
      <pc:chgData name="Alejandro Lozano Díez" userId="f461a038-936d-4644-906e-77dc6461aaca" providerId="ADAL" clId="{581AF98D-CCC0-4987-B9A5-E30D64487D45}" dt="2026-05-11T18:24:28.388" v="1618" actId="207"/>
      <pc:docMkLst>
        <pc:docMk/>
      </pc:docMkLst>
      <pc:sldChg chg="addSp delSp modSp mod">
        <pc:chgData name="Alejandro Lozano Díez" userId="f461a038-936d-4644-906e-77dc6461aaca" providerId="ADAL" clId="{581AF98D-CCC0-4987-B9A5-E30D64487D45}" dt="2026-05-11T17:24:15.602" v="945" actId="790"/>
        <pc:sldMkLst>
          <pc:docMk/>
          <pc:sldMk cId="0" sldId="256"/>
        </pc:sldMkLst>
        <pc:spChg chg="mod">
          <ac:chgData name="Alejandro Lozano Díez" userId="f461a038-936d-4644-906e-77dc6461aaca" providerId="ADAL" clId="{581AF98D-CCC0-4987-B9A5-E30D64487D45}" dt="2026-05-11T17:24:15.602" v="945" actId="790"/>
          <ac:spMkLst>
            <pc:docMk/>
            <pc:sldMk cId="0" sldId="256"/>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56"/>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56"/>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56"/>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56"/>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56"/>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56"/>
            <ac:spMk id="9" creationId="{00000000-0000-0000-0000-000000000000}"/>
          </ac:spMkLst>
        </pc:spChg>
        <pc:spChg chg="add mod">
          <ac:chgData name="Alejandro Lozano Díez" userId="f461a038-936d-4644-906e-77dc6461aaca" providerId="ADAL" clId="{581AF98D-CCC0-4987-B9A5-E30D64487D45}" dt="2026-05-11T17:24:15.602" v="945" actId="790"/>
          <ac:spMkLst>
            <pc:docMk/>
            <pc:sldMk cId="0" sldId="256"/>
            <ac:spMk id="10" creationId="{3B08019B-7702-C065-0B6B-EAEDF0183B18}"/>
          </ac:spMkLst>
        </pc:spChg>
      </pc:sldChg>
      <pc:sldChg chg="modSp mod">
        <pc:chgData name="Alejandro Lozano Díez" userId="f461a038-936d-4644-906e-77dc6461aaca" providerId="ADAL" clId="{581AF98D-CCC0-4987-B9A5-E30D64487D45}" dt="2026-05-11T17:24:15.602" v="945" actId="790"/>
        <pc:sldMkLst>
          <pc:docMk/>
          <pc:sldMk cId="0" sldId="257"/>
        </pc:sldMkLst>
        <pc:spChg chg="mod">
          <ac:chgData name="Alejandro Lozano Díez" userId="f461a038-936d-4644-906e-77dc6461aaca" providerId="ADAL" clId="{581AF98D-CCC0-4987-B9A5-E30D64487D45}" dt="2026-05-11T17:24:15.602" v="945" actId="790"/>
          <ac:spMkLst>
            <pc:docMk/>
            <pc:sldMk cId="0" sldId="257"/>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7" creationId="{00000000-0000-0000-0000-000000000000}"/>
          </ac:spMkLst>
        </pc:spChg>
        <pc:spChg chg="mod">
          <ac:chgData name="Alejandro Lozano Díez" userId="f461a038-936d-4644-906e-77dc6461aaca" providerId="ADAL" clId="{581AF98D-CCC0-4987-B9A5-E30D64487D45}" dt="2026-05-08T01:10:55.671" v="143" actId="123"/>
          <ac:spMkLst>
            <pc:docMk/>
            <pc:sldMk cId="0" sldId="257"/>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10" creationId="{00000000-0000-0000-0000-000000000000}"/>
          </ac:spMkLst>
        </pc:spChg>
        <pc:spChg chg="mod">
          <ac:chgData name="Alejandro Lozano Díez" userId="f461a038-936d-4644-906e-77dc6461aaca" providerId="ADAL" clId="{581AF98D-CCC0-4987-B9A5-E30D64487D45}" dt="2026-05-08T01:10:30.408" v="139" actId="1076"/>
          <ac:spMkLst>
            <pc:docMk/>
            <pc:sldMk cId="0" sldId="257"/>
            <ac:spMk id="11"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57"/>
            <ac:spMk id="14" creationId="{00000000-0000-0000-0000-000000000000}"/>
          </ac:spMkLst>
        </pc:spChg>
        <pc:spChg chg="mod">
          <ac:chgData name="Alejandro Lozano Díez" userId="f461a038-936d-4644-906e-77dc6461aaca" providerId="ADAL" clId="{581AF98D-CCC0-4987-B9A5-E30D64487D45}" dt="2026-05-08T01:11:18.185" v="145" actId="1076"/>
          <ac:spMkLst>
            <pc:docMk/>
            <pc:sldMk cId="0" sldId="257"/>
            <ac:spMk id="15" creationId="{00000000-0000-0000-0000-000000000000}"/>
          </ac:spMkLst>
        </pc:spChg>
        <pc:spChg chg="mod">
          <ac:chgData name="Alejandro Lozano Díez" userId="f461a038-936d-4644-906e-77dc6461aaca" providerId="ADAL" clId="{581AF98D-CCC0-4987-B9A5-E30D64487D45}" dt="2026-05-08T01:11:24.975" v="146" actId="1076"/>
          <ac:spMkLst>
            <pc:docMk/>
            <pc:sldMk cId="0" sldId="257"/>
            <ac:spMk id="16" creationId="{00000000-0000-0000-0000-000000000000}"/>
          </ac:spMkLst>
        </pc:spChg>
        <pc:spChg chg="mod">
          <ac:chgData name="Alejandro Lozano Díez" userId="f461a038-936d-4644-906e-77dc6461aaca" providerId="ADAL" clId="{581AF98D-CCC0-4987-B9A5-E30D64487D45}" dt="2026-05-08T01:07:24.342" v="111" actId="790"/>
          <ac:spMkLst>
            <pc:docMk/>
            <pc:sldMk cId="0" sldId="257"/>
            <ac:spMk id="17"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58"/>
        </pc:sldMkLst>
        <pc:spChg chg="mod">
          <ac:chgData name="Alejandro Lozano Díez" userId="f461a038-936d-4644-906e-77dc6461aaca" providerId="ADAL" clId="{581AF98D-CCC0-4987-B9A5-E30D64487D45}" dt="2026-05-08T01:07:24.342" v="111" actId="790"/>
          <ac:spMkLst>
            <pc:docMk/>
            <pc:sldMk cId="0" sldId="258"/>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7" creationId="{00000000-0000-0000-0000-000000000000}"/>
          </ac:spMkLst>
        </pc:spChg>
        <pc:spChg chg="mod">
          <ac:chgData name="Alejandro Lozano Díez" userId="f461a038-936d-4644-906e-77dc6461aaca" providerId="ADAL" clId="{581AF98D-CCC0-4987-B9A5-E30D64487D45}" dt="2026-05-08T01:07:24.342" v="111" actId="790"/>
          <ac:spMkLst>
            <pc:docMk/>
            <pc:sldMk cId="0" sldId="258"/>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11" creationId="{00000000-0000-0000-0000-000000000000}"/>
          </ac:spMkLst>
        </pc:spChg>
        <pc:spChg chg="mod">
          <ac:chgData name="Alejandro Lozano Díez" userId="f461a038-936d-4644-906e-77dc6461aaca" providerId="ADAL" clId="{581AF98D-CCC0-4987-B9A5-E30D64487D45}" dt="2026-05-08T01:07:24.342" v="111" actId="790"/>
          <ac:spMkLst>
            <pc:docMk/>
            <pc:sldMk cId="0" sldId="258"/>
            <ac:spMk id="13" creationId="{00000000-0000-0000-0000-000000000000}"/>
          </ac:spMkLst>
        </pc:spChg>
        <pc:spChg chg="mod">
          <ac:chgData name="Alejandro Lozano Díez" userId="f461a038-936d-4644-906e-77dc6461aaca" providerId="ADAL" clId="{581AF98D-CCC0-4987-B9A5-E30D64487D45}" dt="2026-05-08T01:07:24.342" v="111" actId="790"/>
          <ac:spMkLst>
            <pc:docMk/>
            <pc:sldMk cId="0" sldId="258"/>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16"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17" creationId="{00000000-0000-0000-0000-000000000000}"/>
          </ac:spMkLst>
        </pc:spChg>
        <pc:spChg chg="mod">
          <ac:chgData name="Alejandro Lozano Díez" userId="f461a038-936d-4644-906e-77dc6461aaca" providerId="ADAL" clId="{581AF98D-CCC0-4987-B9A5-E30D64487D45}" dt="2026-05-11T17:24:15.602" v="945" actId="790"/>
          <ac:spMkLst>
            <pc:docMk/>
            <pc:sldMk cId="0" sldId="258"/>
            <ac:spMk id="18"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59"/>
        </pc:sldMkLst>
        <pc:spChg chg="mod">
          <ac:chgData name="Alejandro Lozano Díez" userId="f461a038-936d-4644-906e-77dc6461aaca" providerId="ADAL" clId="{581AF98D-CCC0-4987-B9A5-E30D64487D45}" dt="2026-05-11T17:24:15.602" v="945" actId="790"/>
          <ac:spMkLst>
            <pc:docMk/>
            <pc:sldMk cId="0" sldId="259"/>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5" creationId="{00000000-0000-0000-0000-000000000000}"/>
          </ac:spMkLst>
        </pc:spChg>
        <pc:spChg chg="mod">
          <ac:chgData name="Alejandro Lozano Díez" userId="f461a038-936d-4644-906e-77dc6461aaca" providerId="ADAL" clId="{581AF98D-CCC0-4987-B9A5-E30D64487D45}" dt="2026-05-08T01:07:24.342" v="111" actId="790"/>
          <ac:spMkLst>
            <pc:docMk/>
            <pc:sldMk cId="0" sldId="259"/>
            <ac:spMk id="8" creationId="{00000000-0000-0000-0000-000000000000}"/>
          </ac:spMkLst>
        </pc:spChg>
        <pc:spChg chg="mod">
          <ac:chgData name="Alejandro Lozano Díez" userId="f461a038-936d-4644-906e-77dc6461aaca" providerId="ADAL" clId="{581AF98D-CCC0-4987-B9A5-E30D64487D45}" dt="2026-05-08T01:07:24.342" v="111" actId="790"/>
          <ac:spMkLst>
            <pc:docMk/>
            <pc:sldMk cId="0" sldId="259"/>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13" creationId="{00000000-0000-0000-0000-000000000000}"/>
          </ac:spMkLst>
        </pc:spChg>
        <pc:spChg chg="mod">
          <ac:chgData name="Alejandro Lozano Díez" userId="f461a038-936d-4644-906e-77dc6461aaca" providerId="ADAL" clId="{581AF98D-CCC0-4987-B9A5-E30D64487D45}" dt="2026-05-08T01:07:24.342" v="111" actId="790"/>
          <ac:spMkLst>
            <pc:docMk/>
            <pc:sldMk cId="0" sldId="259"/>
            <ac:spMk id="14"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16"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17" creationId="{00000000-0000-0000-0000-000000000000}"/>
          </ac:spMkLst>
        </pc:spChg>
        <pc:spChg chg="mod">
          <ac:chgData name="Alejandro Lozano Díez" userId="f461a038-936d-4644-906e-77dc6461aaca" providerId="ADAL" clId="{581AF98D-CCC0-4987-B9A5-E30D64487D45}" dt="2026-05-11T17:24:15.602" v="945" actId="790"/>
          <ac:spMkLst>
            <pc:docMk/>
            <pc:sldMk cId="0" sldId="259"/>
            <ac:spMk id="18"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60"/>
        </pc:sldMkLst>
        <pc:spChg chg="mod">
          <ac:chgData name="Alejandro Lozano Díez" userId="f461a038-936d-4644-906e-77dc6461aaca" providerId="ADAL" clId="{581AF98D-CCC0-4987-B9A5-E30D64487D45}" dt="2026-05-11T17:24:15.602" v="945" actId="790"/>
          <ac:spMkLst>
            <pc:docMk/>
            <pc:sldMk cId="0" sldId="260"/>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3" creationId="{00000000-0000-0000-0000-000000000000}"/>
          </ac:spMkLst>
        </pc:spChg>
        <pc:spChg chg="mod">
          <ac:chgData name="Alejandro Lozano Díez" userId="f461a038-936d-4644-906e-77dc6461aaca" providerId="ADAL" clId="{581AF98D-CCC0-4987-B9A5-E30D64487D45}" dt="2026-05-08T01:07:24.342" v="111" actId="790"/>
          <ac:spMkLst>
            <pc:docMk/>
            <pc:sldMk cId="0" sldId="260"/>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6" creationId="{00000000-0000-0000-0000-000000000000}"/>
          </ac:spMkLst>
        </pc:spChg>
        <pc:spChg chg="mod">
          <ac:chgData name="Alejandro Lozano Díez" userId="f461a038-936d-4644-906e-77dc6461aaca" providerId="ADAL" clId="{581AF98D-CCC0-4987-B9A5-E30D64487D45}" dt="2026-05-08T01:07:24.342" v="111" actId="790"/>
          <ac:spMkLst>
            <pc:docMk/>
            <pc:sldMk cId="0" sldId="260"/>
            <ac:spMk id="7" creationId="{00000000-0000-0000-0000-000000000000}"/>
          </ac:spMkLst>
        </pc:spChg>
        <pc:spChg chg="mod">
          <ac:chgData name="Alejandro Lozano Díez" userId="f461a038-936d-4644-906e-77dc6461aaca" providerId="ADAL" clId="{581AF98D-CCC0-4987-B9A5-E30D64487D45}" dt="2026-05-08T01:07:24.342" v="111" actId="790"/>
          <ac:spMkLst>
            <pc:docMk/>
            <pc:sldMk cId="0" sldId="260"/>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11" creationId="{00000000-0000-0000-0000-000000000000}"/>
          </ac:spMkLst>
        </pc:spChg>
        <pc:spChg chg="mod">
          <ac:chgData name="Alejandro Lozano Díez" userId="f461a038-936d-4644-906e-77dc6461aaca" providerId="ADAL" clId="{581AF98D-CCC0-4987-B9A5-E30D64487D45}" dt="2026-05-08T01:07:24.342" v="111" actId="790"/>
          <ac:spMkLst>
            <pc:docMk/>
            <pc:sldMk cId="0" sldId="260"/>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15" creationId="{00000000-0000-0000-0000-000000000000}"/>
          </ac:spMkLst>
        </pc:spChg>
        <pc:spChg chg="mod">
          <ac:chgData name="Alejandro Lozano Díez" userId="f461a038-936d-4644-906e-77dc6461aaca" providerId="ADAL" clId="{581AF98D-CCC0-4987-B9A5-E30D64487D45}" dt="2026-05-08T01:07:24.342" v="111" actId="790"/>
          <ac:spMkLst>
            <pc:docMk/>
            <pc:sldMk cId="0" sldId="260"/>
            <ac:spMk id="16" creationId="{00000000-0000-0000-0000-000000000000}"/>
          </ac:spMkLst>
        </pc:spChg>
        <pc:spChg chg="mod">
          <ac:chgData name="Alejandro Lozano Díez" userId="f461a038-936d-4644-906e-77dc6461aaca" providerId="ADAL" clId="{581AF98D-CCC0-4987-B9A5-E30D64487D45}" dt="2026-05-08T01:07:24.342" v="111" actId="790"/>
          <ac:spMkLst>
            <pc:docMk/>
            <pc:sldMk cId="0" sldId="260"/>
            <ac:spMk id="20" creationId="{00000000-0000-0000-0000-000000000000}"/>
          </ac:spMkLst>
        </pc:spChg>
        <pc:spChg chg="mod">
          <ac:chgData name="Alejandro Lozano Díez" userId="f461a038-936d-4644-906e-77dc6461aaca" providerId="ADAL" clId="{581AF98D-CCC0-4987-B9A5-E30D64487D45}" dt="2026-05-11T17:24:15.602" v="945" actId="790"/>
          <ac:spMkLst>
            <pc:docMk/>
            <pc:sldMk cId="0" sldId="260"/>
            <ac:spMk id="22" creationId="{00000000-0000-0000-0000-000000000000}"/>
          </ac:spMkLst>
        </pc:spChg>
        <pc:spChg chg="mod">
          <ac:chgData name="Alejandro Lozano Díez" userId="f461a038-936d-4644-906e-77dc6461aaca" providerId="ADAL" clId="{581AF98D-CCC0-4987-B9A5-E30D64487D45}" dt="2026-05-08T01:07:24.342" v="111" actId="790"/>
          <ac:spMkLst>
            <pc:docMk/>
            <pc:sldMk cId="0" sldId="260"/>
            <ac:spMk id="23" creationId="{00000000-0000-0000-0000-000000000000}"/>
          </ac:spMkLst>
        </pc:spChg>
        <pc:spChg chg="mod">
          <ac:chgData name="Alejandro Lozano Díez" userId="f461a038-936d-4644-906e-77dc6461aaca" providerId="ADAL" clId="{581AF98D-CCC0-4987-B9A5-E30D64487D45}" dt="2026-05-08T01:13:59.711" v="154" actId="20577"/>
          <ac:spMkLst>
            <pc:docMk/>
            <pc:sldMk cId="0" sldId="260"/>
            <ac:spMk id="24"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61"/>
        </pc:sldMkLst>
        <pc:spChg chg="mod">
          <ac:chgData name="Alejandro Lozano Díez" userId="f461a038-936d-4644-906e-77dc6461aaca" providerId="ADAL" clId="{581AF98D-CCC0-4987-B9A5-E30D64487D45}" dt="2026-05-11T17:24:15.602" v="945" actId="790"/>
          <ac:spMkLst>
            <pc:docMk/>
            <pc:sldMk cId="0" sldId="261"/>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5" creationId="{00000000-0000-0000-0000-000000000000}"/>
          </ac:spMkLst>
        </pc:spChg>
        <pc:spChg chg="mod">
          <ac:chgData name="Alejandro Lozano Díez" userId="f461a038-936d-4644-906e-77dc6461aaca" providerId="ADAL" clId="{581AF98D-CCC0-4987-B9A5-E30D64487D45}" dt="2026-05-08T01:07:24.342" v="111" actId="790"/>
          <ac:spMkLst>
            <pc:docMk/>
            <pc:sldMk cId="0" sldId="261"/>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11"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12" creationId="{00000000-0000-0000-0000-000000000000}"/>
          </ac:spMkLst>
        </pc:spChg>
        <pc:spChg chg="mod">
          <ac:chgData name="Alejandro Lozano Díez" userId="f461a038-936d-4644-906e-77dc6461aaca" providerId="ADAL" clId="{581AF98D-CCC0-4987-B9A5-E30D64487D45}" dt="2026-05-08T01:07:24.342" v="111" actId="790"/>
          <ac:spMkLst>
            <pc:docMk/>
            <pc:sldMk cId="0" sldId="261"/>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61"/>
            <ac:spMk id="14"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62"/>
        </pc:sldMkLst>
        <pc:spChg chg="mod">
          <ac:chgData name="Alejandro Lozano Díez" userId="f461a038-936d-4644-906e-77dc6461aaca" providerId="ADAL" clId="{581AF98D-CCC0-4987-B9A5-E30D64487D45}" dt="2026-05-11T17:24:15.602" v="945" actId="790"/>
          <ac:spMkLst>
            <pc:docMk/>
            <pc:sldMk cId="0" sldId="262"/>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2"/>
            <ac:spMk id="10"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63"/>
        </pc:sldMkLst>
        <pc:spChg chg="mod">
          <ac:chgData name="Alejandro Lozano Díez" userId="f461a038-936d-4644-906e-77dc6461aaca" providerId="ADAL" clId="{581AF98D-CCC0-4987-B9A5-E30D64487D45}" dt="2026-05-11T17:24:15.602" v="945" actId="790"/>
          <ac:spMkLst>
            <pc:docMk/>
            <pc:sldMk cId="0" sldId="263"/>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5" creationId="{00000000-0000-0000-0000-000000000000}"/>
          </ac:spMkLst>
        </pc:spChg>
        <pc:spChg chg="mod">
          <ac:chgData name="Alejandro Lozano Díez" userId="f461a038-936d-4644-906e-77dc6461aaca" providerId="ADAL" clId="{581AF98D-CCC0-4987-B9A5-E30D64487D45}" dt="2026-05-08T01:07:24.342" v="111" actId="790"/>
          <ac:spMkLst>
            <pc:docMk/>
            <pc:sldMk cId="0" sldId="263"/>
            <ac:spMk id="7" creationId="{00000000-0000-0000-0000-000000000000}"/>
          </ac:spMkLst>
        </pc:spChg>
        <pc:spChg chg="mod">
          <ac:chgData name="Alejandro Lozano Díez" userId="f461a038-936d-4644-906e-77dc6461aaca" providerId="ADAL" clId="{581AF98D-CCC0-4987-B9A5-E30D64487D45}" dt="2026-05-08T01:07:24.342" v="111" actId="790"/>
          <ac:spMkLst>
            <pc:docMk/>
            <pc:sldMk cId="0" sldId="263"/>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10" creationId="{00000000-0000-0000-0000-000000000000}"/>
          </ac:spMkLst>
        </pc:spChg>
        <pc:spChg chg="mod">
          <ac:chgData name="Alejandro Lozano Díez" userId="f461a038-936d-4644-906e-77dc6461aaca" providerId="ADAL" clId="{581AF98D-CCC0-4987-B9A5-E30D64487D45}" dt="2026-05-08T01:07:24.342" v="111" actId="790"/>
          <ac:spMkLst>
            <pc:docMk/>
            <pc:sldMk cId="0" sldId="263"/>
            <ac:spMk id="11" creationId="{00000000-0000-0000-0000-000000000000}"/>
          </ac:spMkLst>
        </pc:spChg>
        <pc:spChg chg="mod">
          <ac:chgData name="Alejandro Lozano Díez" userId="f461a038-936d-4644-906e-77dc6461aaca" providerId="ADAL" clId="{581AF98D-CCC0-4987-B9A5-E30D64487D45}" dt="2026-05-08T01:07:24.342" v="111" actId="790"/>
          <ac:spMkLst>
            <pc:docMk/>
            <pc:sldMk cId="0" sldId="263"/>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16" creationId="{00000000-0000-0000-0000-000000000000}"/>
          </ac:spMkLst>
        </pc:spChg>
        <pc:spChg chg="mod">
          <ac:chgData name="Alejandro Lozano Díez" userId="f461a038-936d-4644-906e-77dc6461aaca" providerId="ADAL" clId="{581AF98D-CCC0-4987-B9A5-E30D64487D45}" dt="2026-05-11T17:24:15.602" v="945" actId="790"/>
          <ac:spMkLst>
            <pc:docMk/>
            <pc:sldMk cId="0" sldId="263"/>
            <ac:spMk id="17" creationId="{00000000-0000-0000-0000-000000000000}"/>
          </ac:spMkLst>
        </pc:spChg>
      </pc:sldChg>
      <pc:sldChg chg="addSp modSp mod">
        <pc:chgData name="Alejandro Lozano Díez" userId="f461a038-936d-4644-906e-77dc6461aaca" providerId="ADAL" clId="{581AF98D-CCC0-4987-B9A5-E30D64487D45}" dt="2026-05-11T18:24:28.388" v="1618" actId="207"/>
        <pc:sldMkLst>
          <pc:docMk/>
          <pc:sldMk cId="0" sldId="264"/>
        </pc:sldMkLst>
        <pc:spChg chg="mod">
          <ac:chgData name="Alejandro Lozano Díez" userId="f461a038-936d-4644-906e-77dc6461aaca" providerId="ADAL" clId="{581AF98D-CCC0-4987-B9A5-E30D64487D45}" dt="2026-05-11T17:24:15.602" v="945" actId="790"/>
          <ac:spMkLst>
            <pc:docMk/>
            <pc:sldMk cId="0" sldId="264"/>
            <ac:spMk id="2" creationId="{00000000-0000-0000-0000-000000000000}"/>
          </ac:spMkLst>
        </pc:spChg>
        <pc:spChg chg="mod">
          <ac:chgData name="Alejandro Lozano Díez" userId="f461a038-936d-4644-906e-77dc6461aaca" providerId="ADAL" clId="{581AF98D-CCC0-4987-B9A5-E30D64487D45}" dt="2026-05-08T01:07:24.342" v="111" actId="790"/>
          <ac:spMkLst>
            <pc:docMk/>
            <pc:sldMk cId="0" sldId="264"/>
            <ac:spMk id="3" creationId="{00000000-0000-0000-0000-000000000000}"/>
          </ac:spMkLst>
        </pc:spChg>
        <pc:spChg chg="mod">
          <ac:chgData name="Alejandro Lozano Díez" userId="f461a038-936d-4644-906e-77dc6461aaca" providerId="ADAL" clId="{581AF98D-CCC0-4987-B9A5-E30D64487D45}" dt="2026-05-08T01:07:24.342" v="111" actId="790"/>
          <ac:spMkLst>
            <pc:docMk/>
            <pc:sldMk cId="0" sldId="264"/>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64"/>
            <ac:spMk id="8" creationId="{00000000-0000-0000-0000-000000000000}"/>
          </ac:spMkLst>
        </pc:spChg>
        <pc:spChg chg="mod">
          <ac:chgData name="Alejandro Lozano Díez" userId="f461a038-936d-4644-906e-77dc6461aaca" providerId="ADAL" clId="{581AF98D-CCC0-4987-B9A5-E30D64487D45}" dt="2026-05-11T17:52:15.634" v="1149" actId="1076"/>
          <ac:spMkLst>
            <pc:docMk/>
            <pc:sldMk cId="0" sldId="264"/>
            <ac:spMk id="9" creationId="{00000000-0000-0000-0000-000000000000}"/>
          </ac:spMkLst>
        </pc:spChg>
        <pc:spChg chg="mod">
          <ac:chgData name="Alejandro Lozano Díez" userId="f461a038-936d-4644-906e-77dc6461aaca" providerId="ADAL" clId="{581AF98D-CCC0-4987-B9A5-E30D64487D45}" dt="2026-05-11T17:52:19.568" v="1150" actId="1076"/>
          <ac:spMkLst>
            <pc:docMk/>
            <pc:sldMk cId="0" sldId="264"/>
            <ac:spMk id="10" creationId="{00000000-0000-0000-0000-000000000000}"/>
          </ac:spMkLst>
        </pc:spChg>
        <pc:spChg chg="mod">
          <ac:chgData name="Alejandro Lozano Díez" userId="f461a038-936d-4644-906e-77dc6461aaca" providerId="ADAL" clId="{581AF98D-CCC0-4987-B9A5-E30D64487D45}" dt="2026-05-11T17:52:23.642" v="1151" actId="1076"/>
          <ac:spMkLst>
            <pc:docMk/>
            <pc:sldMk cId="0" sldId="264"/>
            <ac:spMk id="11" creationId="{00000000-0000-0000-0000-000000000000}"/>
          </ac:spMkLst>
        </pc:spChg>
        <pc:spChg chg="mod">
          <ac:chgData name="Alejandro Lozano Díez" userId="f461a038-936d-4644-906e-77dc6461aaca" providerId="ADAL" clId="{581AF98D-CCC0-4987-B9A5-E30D64487D45}" dt="2026-05-11T18:20:58.618" v="1582" actId="1076"/>
          <ac:spMkLst>
            <pc:docMk/>
            <pc:sldMk cId="0" sldId="264"/>
            <ac:spMk id="12" creationId="{00000000-0000-0000-0000-000000000000}"/>
          </ac:spMkLst>
        </pc:spChg>
        <pc:spChg chg="mod">
          <ac:chgData name="Alejandro Lozano Díez" userId="f461a038-936d-4644-906e-77dc6461aaca" providerId="ADAL" clId="{581AF98D-CCC0-4987-B9A5-E30D64487D45}" dt="2026-05-11T17:52:50.249" v="1155" actId="1076"/>
          <ac:spMkLst>
            <pc:docMk/>
            <pc:sldMk cId="0" sldId="264"/>
            <ac:spMk id="13" creationId="{00000000-0000-0000-0000-000000000000}"/>
          </ac:spMkLst>
        </pc:spChg>
        <pc:spChg chg="mod">
          <ac:chgData name="Alejandro Lozano Díez" userId="f461a038-936d-4644-906e-77dc6461aaca" providerId="ADAL" clId="{581AF98D-CCC0-4987-B9A5-E30D64487D45}" dt="2026-05-11T17:52:55.600" v="1156" actId="1076"/>
          <ac:spMkLst>
            <pc:docMk/>
            <pc:sldMk cId="0" sldId="264"/>
            <ac:spMk id="14" creationId="{00000000-0000-0000-0000-000000000000}"/>
          </ac:spMkLst>
        </pc:spChg>
        <pc:spChg chg="mod">
          <ac:chgData name="Alejandro Lozano Díez" userId="f461a038-936d-4644-906e-77dc6461aaca" providerId="ADAL" clId="{581AF98D-CCC0-4987-B9A5-E30D64487D45}" dt="2026-05-11T18:21:02.488" v="1583" actId="1076"/>
          <ac:spMkLst>
            <pc:docMk/>
            <pc:sldMk cId="0" sldId="264"/>
            <ac:spMk id="15" creationId="{00000000-0000-0000-0000-000000000000}"/>
          </ac:spMkLst>
        </pc:spChg>
        <pc:spChg chg="mod">
          <ac:chgData name="Alejandro Lozano Díez" userId="f461a038-936d-4644-906e-77dc6461aaca" providerId="ADAL" clId="{581AF98D-CCC0-4987-B9A5-E30D64487D45}" dt="2026-05-11T17:53:55.727" v="1161" actId="1076"/>
          <ac:spMkLst>
            <pc:docMk/>
            <pc:sldMk cId="0" sldId="264"/>
            <ac:spMk id="16" creationId="{00000000-0000-0000-0000-000000000000}"/>
          </ac:spMkLst>
        </pc:spChg>
        <pc:spChg chg="mod">
          <ac:chgData name="Alejandro Lozano Díez" userId="f461a038-936d-4644-906e-77dc6461aaca" providerId="ADAL" clId="{581AF98D-CCC0-4987-B9A5-E30D64487D45}" dt="2026-05-11T17:53:44.858" v="1159" actId="1076"/>
          <ac:spMkLst>
            <pc:docMk/>
            <pc:sldMk cId="0" sldId="264"/>
            <ac:spMk id="17" creationId="{00000000-0000-0000-0000-000000000000}"/>
          </ac:spMkLst>
        </pc:spChg>
        <pc:spChg chg="mod">
          <ac:chgData name="Alejandro Lozano Díez" userId="f461a038-936d-4644-906e-77dc6461aaca" providerId="ADAL" clId="{581AF98D-CCC0-4987-B9A5-E30D64487D45}" dt="2026-05-11T17:54:02.765" v="1162" actId="1076"/>
          <ac:spMkLst>
            <pc:docMk/>
            <pc:sldMk cId="0" sldId="264"/>
            <ac:spMk id="18" creationId="{00000000-0000-0000-0000-000000000000}"/>
          </ac:spMkLst>
        </pc:spChg>
        <pc:spChg chg="mod">
          <ac:chgData name="Alejandro Lozano Díez" userId="f461a038-936d-4644-906e-77dc6461aaca" providerId="ADAL" clId="{581AF98D-CCC0-4987-B9A5-E30D64487D45}" dt="2026-05-11T17:54:11.286" v="1164" actId="1076"/>
          <ac:spMkLst>
            <pc:docMk/>
            <pc:sldMk cId="0" sldId="264"/>
            <ac:spMk id="19" creationId="{00000000-0000-0000-0000-000000000000}"/>
          </ac:spMkLst>
        </pc:spChg>
        <pc:spChg chg="mod">
          <ac:chgData name="Alejandro Lozano Díez" userId="f461a038-936d-4644-906e-77dc6461aaca" providerId="ADAL" clId="{581AF98D-CCC0-4987-B9A5-E30D64487D45}" dt="2026-05-11T17:54:07.617" v="1163" actId="1076"/>
          <ac:spMkLst>
            <pc:docMk/>
            <pc:sldMk cId="0" sldId="264"/>
            <ac:spMk id="20" creationId="{00000000-0000-0000-0000-000000000000}"/>
          </ac:spMkLst>
        </pc:spChg>
        <pc:spChg chg="mod">
          <ac:chgData name="Alejandro Lozano Díez" userId="f461a038-936d-4644-906e-77dc6461aaca" providerId="ADAL" clId="{581AF98D-CCC0-4987-B9A5-E30D64487D45}" dt="2026-05-08T01:07:24.342" v="111" actId="790"/>
          <ac:spMkLst>
            <pc:docMk/>
            <pc:sldMk cId="0" sldId="264"/>
            <ac:spMk id="24" creationId="{00000000-0000-0000-0000-000000000000}"/>
          </ac:spMkLst>
        </pc:spChg>
        <pc:spChg chg="mod">
          <ac:chgData name="Alejandro Lozano Díez" userId="f461a038-936d-4644-906e-77dc6461aaca" providerId="ADAL" clId="{581AF98D-CCC0-4987-B9A5-E30D64487D45}" dt="2026-05-08T01:07:24.342" v="111" actId="790"/>
          <ac:spMkLst>
            <pc:docMk/>
            <pc:sldMk cId="0" sldId="264"/>
            <ac:spMk id="25" creationId="{00000000-0000-0000-0000-000000000000}"/>
          </ac:spMkLst>
        </pc:spChg>
        <pc:spChg chg="mod">
          <ac:chgData name="Alejandro Lozano Díez" userId="f461a038-936d-4644-906e-77dc6461aaca" providerId="ADAL" clId="{581AF98D-CCC0-4987-B9A5-E30D64487D45}" dt="2026-05-11T17:24:15.602" v="945" actId="790"/>
          <ac:spMkLst>
            <pc:docMk/>
            <pc:sldMk cId="0" sldId="264"/>
            <ac:spMk id="26" creationId="{00000000-0000-0000-0000-000000000000}"/>
          </ac:spMkLst>
        </pc:spChg>
        <pc:spChg chg="mod">
          <ac:chgData name="Alejandro Lozano Díez" userId="f461a038-936d-4644-906e-77dc6461aaca" providerId="ADAL" clId="{581AF98D-CCC0-4987-B9A5-E30D64487D45}" dt="2026-05-08T01:07:24.342" v="111" actId="790"/>
          <ac:spMkLst>
            <pc:docMk/>
            <pc:sldMk cId="0" sldId="264"/>
            <ac:spMk id="27" creationId="{00000000-0000-0000-0000-000000000000}"/>
          </ac:spMkLst>
        </pc:spChg>
        <pc:spChg chg="mod">
          <ac:chgData name="Alejandro Lozano Díez" userId="f461a038-936d-4644-906e-77dc6461aaca" providerId="ADAL" clId="{581AF98D-CCC0-4987-B9A5-E30D64487D45}" dt="2026-05-11T17:24:15.602" v="945" actId="790"/>
          <ac:spMkLst>
            <pc:docMk/>
            <pc:sldMk cId="0" sldId="264"/>
            <ac:spMk id="28" creationId="{00000000-0000-0000-0000-000000000000}"/>
          </ac:spMkLst>
        </pc:spChg>
        <pc:spChg chg="mod">
          <ac:chgData name="Alejandro Lozano Díez" userId="f461a038-936d-4644-906e-77dc6461aaca" providerId="ADAL" clId="{581AF98D-CCC0-4987-B9A5-E30D64487D45}" dt="2026-05-11T17:24:15.602" v="945" actId="790"/>
          <ac:spMkLst>
            <pc:docMk/>
            <pc:sldMk cId="0" sldId="264"/>
            <ac:spMk id="29" creationId="{00000000-0000-0000-0000-000000000000}"/>
          </ac:spMkLst>
        </pc:spChg>
        <pc:spChg chg="add mod">
          <ac:chgData name="Alejandro Lozano Díez" userId="f461a038-936d-4644-906e-77dc6461aaca" providerId="ADAL" clId="{581AF98D-CCC0-4987-B9A5-E30D64487D45}" dt="2026-05-11T18:10:15.550" v="1581" actId="1035"/>
          <ac:spMkLst>
            <pc:docMk/>
            <pc:sldMk cId="0" sldId="264"/>
            <ac:spMk id="30" creationId="{1B0BDE40-A6B7-1034-0AB6-7935B30D101D}"/>
          </ac:spMkLst>
        </pc:spChg>
        <pc:spChg chg="add mod">
          <ac:chgData name="Alejandro Lozano Díez" userId="f461a038-936d-4644-906e-77dc6461aaca" providerId="ADAL" clId="{581AF98D-CCC0-4987-B9A5-E30D64487D45}" dt="2026-05-11T18:24:21.096" v="1617" actId="14100"/>
          <ac:spMkLst>
            <pc:docMk/>
            <pc:sldMk cId="0" sldId="264"/>
            <ac:spMk id="31" creationId="{7457BA08-DAEC-5B92-1629-9A785D7540B8}"/>
          </ac:spMkLst>
        </pc:spChg>
        <pc:spChg chg="add mod">
          <ac:chgData name="Alejandro Lozano Díez" userId="f461a038-936d-4644-906e-77dc6461aaca" providerId="ADAL" clId="{581AF98D-CCC0-4987-B9A5-E30D64487D45}" dt="2026-05-11T18:10:15.550" v="1581" actId="1035"/>
          <ac:spMkLst>
            <pc:docMk/>
            <pc:sldMk cId="0" sldId="264"/>
            <ac:spMk id="32" creationId="{E45A3DC4-E594-AE51-6074-F2A2BB3BCAC6}"/>
          </ac:spMkLst>
        </pc:spChg>
        <pc:spChg chg="add mod">
          <ac:chgData name="Alejandro Lozano Díez" userId="f461a038-936d-4644-906e-77dc6461aaca" providerId="ADAL" clId="{581AF98D-CCC0-4987-B9A5-E30D64487D45}" dt="2026-05-11T18:10:15.550" v="1581" actId="1035"/>
          <ac:spMkLst>
            <pc:docMk/>
            <pc:sldMk cId="0" sldId="264"/>
            <ac:spMk id="33" creationId="{468955E9-A1B1-98C3-DD25-D1701AC5545C}"/>
          </ac:spMkLst>
        </pc:spChg>
        <pc:spChg chg="add mod">
          <ac:chgData name="Alejandro Lozano Díez" userId="f461a038-936d-4644-906e-77dc6461aaca" providerId="ADAL" clId="{581AF98D-CCC0-4987-B9A5-E30D64487D45}" dt="2026-05-11T18:24:28.388" v="1618" actId="207"/>
          <ac:spMkLst>
            <pc:docMk/>
            <pc:sldMk cId="0" sldId="264"/>
            <ac:spMk id="34" creationId="{06985AA6-BBCD-DEA7-3379-B25CC0B82A0A}"/>
          </ac:spMkLst>
        </pc:spChg>
        <pc:spChg chg="add mod">
          <ac:chgData name="Alejandro Lozano Díez" userId="f461a038-936d-4644-906e-77dc6461aaca" providerId="ADAL" clId="{581AF98D-CCC0-4987-B9A5-E30D64487D45}" dt="2026-05-11T17:51:58.301" v="1146" actId="1076"/>
          <ac:spMkLst>
            <pc:docMk/>
            <pc:sldMk cId="0" sldId="264"/>
            <ac:spMk id="35" creationId="{4CB9E00F-2B62-2C80-01FF-F85AD8D71770}"/>
          </ac:spMkLst>
        </pc:spChg>
        <pc:spChg chg="add mod">
          <ac:chgData name="Alejandro Lozano Díez" userId="f461a038-936d-4644-906e-77dc6461aaca" providerId="ADAL" clId="{581AF98D-CCC0-4987-B9A5-E30D64487D45}" dt="2026-05-11T17:51:53.425" v="1145" actId="1076"/>
          <ac:spMkLst>
            <pc:docMk/>
            <pc:sldMk cId="0" sldId="264"/>
            <ac:spMk id="36" creationId="{C79D9B79-22B8-0A3A-44BC-BE82377FB7C6}"/>
          </ac:spMkLst>
        </pc:spChg>
        <pc:spChg chg="add mod">
          <ac:chgData name="Alejandro Lozano Díez" userId="f461a038-936d-4644-906e-77dc6461aaca" providerId="ADAL" clId="{581AF98D-CCC0-4987-B9A5-E30D64487D45}" dt="2026-05-11T17:51:46.691" v="1144" actId="20577"/>
          <ac:spMkLst>
            <pc:docMk/>
            <pc:sldMk cId="0" sldId="264"/>
            <ac:spMk id="37" creationId="{F69BFC18-5DB5-F6A4-0A4E-E08F3E492DD5}"/>
          </ac:spMkLst>
        </pc:spChg>
        <pc:spChg chg="add mod">
          <ac:chgData name="Alejandro Lozano Díez" userId="f461a038-936d-4644-906e-77dc6461aaca" providerId="ADAL" clId="{581AF98D-CCC0-4987-B9A5-E30D64487D45}" dt="2026-05-11T18:10:15.550" v="1581" actId="1035"/>
          <ac:spMkLst>
            <pc:docMk/>
            <pc:sldMk cId="0" sldId="264"/>
            <ac:spMk id="38" creationId="{ECA03B47-BFAA-C064-0B16-F241BBC938A5}"/>
          </ac:spMkLst>
        </pc:spChg>
      </pc:sldChg>
      <pc:sldChg chg="addSp modSp mod">
        <pc:chgData name="Alejandro Lozano Díez" userId="f461a038-936d-4644-906e-77dc6461aaca" providerId="ADAL" clId="{581AF98D-CCC0-4987-B9A5-E30D64487D45}" dt="2026-05-11T18:23:57.109" v="1613" actId="14100"/>
        <pc:sldMkLst>
          <pc:docMk/>
          <pc:sldMk cId="0" sldId="265"/>
        </pc:sldMkLst>
        <pc:spChg chg="mod">
          <ac:chgData name="Alejandro Lozano Díez" userId="f461a038-936d-4644-906e-77dc6461aaca" providerId="ADAL" clId="{581AF98D-CCC0-4987-B9A5-E30D64487D45}" dt="2026-05-11T17:24:15.602" v="945" actId="790"/>
          <ac:spMkLst>
            <pc:docMk/>
            <pc:sldMk cId="0" sldId="265"/>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7" creationId="{00000000-0000-0000-0000-000000000000}"/>
          </ac:spMkLst>
        </pc:spChg>
        <pc:spChg chg="mod">
          <ac:chgData name="Alejandro Lozano Díez" userId="f461a038-936d-4644-906e-77dc6461aaca" providerId="ADAL" clId="{581AF98D-CCC0-4987-B9A5-E30D64487D45}" dt="2026-05-11T18:22:43.153" v="1597" actId="114"/>
          <ac:spMkLst>
            <pc:docMk/>
            <pc:sldMk cId="0" sldId="265"/>
            <ac:spMk id="8" creationId="{00000000-0000-0000-0000-000000000000}"/>
          </ac:spMkLst>
        </pc:spChg>
        <pc:spChg chg="mod">
          <ac:chgData name="Alejandro Lozano Díez" userId="f461a038-936d-4644-906e-77dc6461aaca" providerId="ADAL" clId="{581AF98D-CCC0-4987-B9A5-E30D64487D45}" dt="2026-05-08T01:07:24.342" v="111" actId="790"/>
          <ac:spMkLst>
            <pc:docMk/>
            <pc:sldMk cId="0" sldId="265"/>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11"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12" creationId="{00000000-0000-0000-0000-000000000000}"/>
          </ac:spMkLst>
        </pc:spChg>
        <pc:spChg chg="mod">
          <ac:chgData name="Alejandro Lozano Díez" userId="f461a038-936d-4644-906e-77dc6461aaca" providerId="ADAL" clId="{581AF98D-CCC0-4987-B9A5-E30D64487D45}" dt="2026-05-08T01:07:24.342" v="111" actId="790"/>
          <ac:spMkLst>
            <pc:docMk/>
            <pc:sldMk cId="0" sldId="265"/>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65"/>
            <ac:spMk id="14" creationId="{00000000-0000-0000-0000-000000000000}"/>
          </ac:spMkLst>
        </pc:spChg>
        <pc:spChg chg="mod">
          <ac:chgData name="Alejandro Lozano Díez" userId="f461a038-936d-4644-906e-77dc6461aaca" providerId="ADAL" clId="{581AF98D-CCC0-4987-B9A5-E30D64487D45}" dt="2026-05-08T01:07:24.342" v="111" actId="790"/>
          <ac:spMkLst>
            <pc:docMk/>
            <pc:sldMk cId="0" sldId="265"/>
            <ac:spMk id="15" creationId="{00000000-0000-0000-0000-000000000000}"/>
          </ac:spMkLst>
        </pc:spChg>
        <pc:spChg chg="add mod">
          <ac:chgData name="Alejandro Lozano Díez" userId="f461a038-936d-4644-906e-77dc6461aaca" providerId="ADAL" clId="{581AF98D-CCC0-4987-B9A5-E30D64487D45}" dt="2026-05-11T17:57:12.184" v="1206" actId="1035"/>
          <ac:spMkLst>
            <pc:docMk/>
            <pc:sldMk cId="0" sldId="265"/>
            <ac:spMk id="16" creationId="{8EBFA44A-FB0B-618D-E853-B965B0E2BA0F}"/>
          </ac:spMkLst>
        </pc:spChg>
        <pc:spChg chg="add mod">
          <ac:chgData name="Alejandro Lozano Díez" userId="f461a038-936d-4644-906e-77dc6461aaca" providerId="ADAL" clId="{581AF98D-CCC0-4987-B9A5-E30D64487D45}" dt="2026-05-11T18:21:52.113" v="1590" actId="14100"/>
          <ac:spMkLst>
            <pc:docMk/>
            <pc:sldMk cId="0" sldId="265"/>
            <ac:spMk id="17" creationId="{E1797B5D-3B6E-E6C9-06B4-204406581F2E}"/>
          </ac:spMkLst>
        </pc:spChg>
        <pc:spChg chg="add mod">
          <ac:chgData name="Alejandro Lozano Díez" userId="f461a038-936d-4644-906e-77dc6461aaca" providerId="ADAL" clId="{581AF98D-CCC0-4987-B9A5-E30D64487D45}" dt="2026-05-11T17:57:12.184" v="1206" actId="1035"/>
          <ac:spMkLst>
            <pc:docMk/>
            <pc:sldMk cId="0" sldId="265"/>
            <ac:spMk id="18" creationId="{4598EBFF-84A9-F8A2-C36B-3C4A596FEE58}"/>
          </ac:spMkLst>
        </pc:spChg>
        <pc:spChg chg="add mod">
          <ac:chgData name="Alejandro Lozano Díez" userId="f461a038-936d-4644-906e-77dc6461aaca" providerId="ADAL" clId="{581AF98D-CCC0-4987-B9A5-E30D64487D45}" dt="2026-05-11T18:09:43.665" v="1550" actId="20577"/>
          <ac:spMkLst>
            <pc:docMk/>
            <pc:sldMk cId="0" sldId="265"/>
            <ac:spMk id="19" creationId="{9E1EAE4E-26AF-7437-CAC9-B359B2FEB6DF}"/>
          </ac:spMkLst>
        </pc:spChg>
        <pc:spChg chg="add mod">
          <ac:chgData name="Alejandro Lozano Díez" userId="f461a038-936d-4644-906e-77dc6461aaca" providerId="ADAL" clId="{581AF98D-CCC0-4987-B9A5-E30D64487D45}" dt="2026-05-11T18:23:57.109" v="1613" actId="14100"/>
          <ac:spMkLst>
            <pc:docMk/>
            <pc:sldMk cId="0" sldId="265"/>
            <ac:spMk id="20" creationId="{B1F3C939-539F-F527-F8DE-AC26304F0B3D}"/>
          </ac:spMkLst>
        </pc:spChg>
        <pc:spChg chg="add mod">
          <ac:chgData name="Alejandro Lozano Díez" userId="f461a038-936d-4644-906e-77dc6461aaca" providerId="ADAL" clId="{581AF98D-CCC0-4987-B9A5-E30D64487D45}" dt="2026-05-11T18:09:50.224" v="1559" actId="20577"/>
          <ac:spMkLst>
            <pc:docMk/>
            <pc:sldMk cId="0" sldId="265"/>
            <ac:spMk id="21" creationId="{6467952B-FD79-C1AA-1AA0-79A0C777F915}"/>
          </ac:spMkLst>
        </pc:spChg>
      </pc:sldChg>
      <pc:sldChg chg="addSp delSp modSp mod">
        <pc:chgData name="Alejandro Lozano Díez" userId="f461a038-936d-4644-906e-77dc6461aaca" providerId="ADAL" clId="{581AF98D-CCC0-4987-B9A5-E30D64487D45}" dt="2026-05-11T18:09:11.384" v="1537" actId="14100"/>
        <pc:sldMkLst>
          <pc:docMk/>
          <pc:sldMk cId="0" sldId="266"/>
        </pc:sldMkLst>
        <pc:spChg chg="mod">
          <ac:chgData name="Alejandro Lozano Díez" userId="f461a038-936d-4644-906e-77dc6461aaca" providerId="ADAL" clId="{581AF98D-CCC0-4987-B9A5-E30D64487D45}" dt="2026-05-11T17:24:15.602" v="945" actId="790"/>
          <ac:spMkLst>
            <pc:docMk/>
            <pc:sldMk cId="0" sldId="266"/>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6" creationId="{00000000-0000-0000-0000-000000000000}"/>
          </ac:spMkLst>
        </pc:spChg>
        <pc:spChg chg="mod">
          <ac:chgData name="Alejandro Lozano Díez" userId="f461a038-936d-4644-906e-77dc6461aaca" providerId="ADAL" clId="{581AF98D-CCC0-4987-B9A5-E30D64487D45}" dt="2026-05-08T01:07:24.342" v="111" actId="790"/>
          <ac:spMkLst>
            <pc:docMk/>
            <pc:sldMk cId="0" sldId="266"/>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13" creationId="{00000000-0000-0000-0000-000000000000}"/>
          </ac:spMkLst>
        </pc:spChg>
        <pc:spChg chg="mod">
          <ac:chgData name="Alejandro Lozano Díez" userId="f461a038-936d-4644-906e-77dc6461aaca" providerId="ADAL" clId="{581AF98D-CCC0-4987-B9A5-E30D64487D45}" dt="2026-05-08T01:07:24.342" v="111" actId="790"/>
          <ac:spMkLst>
            <pc:docMk/>
            <pc:sldMk cId="0" sldId="266"/>
            <ac:spMk id="14"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66"/>
            <ac:spMk id="16" creationId="{00000000-0000-0000-0000-000000000000}"/>
          </ac:spMkLst>
        </pc:spChg>
        <pc:spChg chg="add mod">
          <ac:chgData name="Alejandro Lozano Díez" userId="f461a038-936d-4644-906e-77dc6461aaca" providerId="ADAL" clId="{581AF98D-CCC0-4987-B9A5-E30D64487D45}" dt="2026-05-11T17:58:09.215" v="1234"/>
          <ac:spMkLst>
            <pc:docMk/>
            <pc:sldMk cId="0" sldId="266"/>
            <ac:spMk id="17" creationId="{D1B02C42-C3D0-C089-8A75-0388C181A24D}"/>
          </ac:spMkLst>
        </pc:spChg>
        <pc:spChg chg="add mod">
          <ac:chgData name="Alejandro Lozano Díez" userId="f461a038-936d-4644-906e-77dc6461aaca" providerId="ADAL" clId="{581AF98D-CCC0-4987-B9A5-E30D64487D45}" dt="2026-05-11T18:09:11.384" v="1537" actId="14100"/>
          <ac:spMkLst>
            <pc:docMk/>
            <pc:sldMk cId="0" sldId="266"/>
            <ac:spMk id="18" creationId="{05E1DCDB-2F7C-B398-2B11-FDAD1DB3C241}"/>
          </ac:spMkLst>
        </pc:spChg>
        <pc:spChg chg="add mod">
          <ac:chgData name="Alejandro Lozano Díez" userId="f461a038-936d-4644-906e-77dc6461aaca" providerId="ADAL" clId="{581AF98D-CCC0-4987-B9A5-E30D64487D45}" dt="2026-05-11T17:58:09.215" v="1234"/>
          <ac:spMkLst>
            <pc:docMk/>
            <pc:sldMk cId="0" sldId="266"/>
            <ac:spMk id="19" creationId="{0089FBF5-8EFA-6E41-FEE5-D9659906629D}"/>
          </ac:spMkLst>
        </pc:spChg>
        <pc:spChg chg="add del mod">
          <ac:chgData name="Alejandro Lozano Díez" userId="f461a038-936d-4644-906e-77dc6461aaca" providerId="ADAL" clId="{581AF98D-CCC0-4987-B9A5-E30D64487D45}" dt="2026-05-11T18:08:30.643" v="1512" actId="478"/>
          <ac:spMkLst>
            <pc:docMk/>
            <pc:sldMk cId="0" sldId="266"/>
            <ac:spMk id="20" creationId="{773ABE6A-4312-BB06-8927-46BEDD9689D4}"/>
          </ac:spMkLst>
        </pc:spChg>
        <pc:spChg chg="add del mod">
          <ac:chgData name="Alejandro Lozano Díez" userId="f461a038-936d-4644-906e-77dc6461aaca" providerId="ADAL" clId="{581AF98D-CCC0-4987-B9A5-E30D64487D45}" dt="2026-05-11T17:58:45.357" v="1245" actId="478"/>
          <ac:spMkLst>
            <pc:docMk/>
            <pc:sldMk cId="0" sldId="266"/>
            <ac:spMk id="21" creationId="{1469AA37-B74B-E637-CC2C-60015ADD2EDF}"/>
          </ac:spMkLst>
        </pc:spChg>
        <pc:spChg chg="add mod">
          <ac:chgData name="Alejandro Lozano Díez" userId="f461a038-936d-4644-906e-77dc6461aaca" providerId="ADAL" clId="{581AF98D-CCC0-4987-B9A5-E30D64487D45}" dt="2026-05-11T18:08:36.799" v="1513" actId="1076"/>
          <ac:spMkLst>
            <pc:docMk/>
            <pc:sldMk cId="0" sldId="266"/>
            <ac:spMk id="22" creationId="{AD919E60-71FF-87B0-1F73-E5F9248DF9AE}"/>
          </ac:spMkLst>
        </pc:spChg>
        <pc:spChg chg="add mod">
          <ac:chgData name="Alejandro Lozano Díez" userId="f461a038-936d-4644-906e-77dc6461aaca" providerId="ADAL" clId="{581AF98D-CCC0-4987-B9A5-E30D64487D45}" dt="2026-05-11T18:08:55.053" v="1534" actId="20577"/>
          <ac:spMkLst>
            <pc:docMk/>
            <pc:sldMk cId="0" sldId="266"/>
            <ac:spMk id="23" creationId="{68B04C60-01CC-35D1-F98B-0C7071BFC124}"/>
          </ac:spMkLst>
        </pc:spChg>
      </pc:sldChg>
      <pc:sldChg chg="addSp modSp mod">
        <pc:chgData name="Alejandro Lozano Díez" userId="f461a038-936d-4644-906e-77dc6461aaca" providerId="ADAL" clId="{581AF98D-CCC0-4987-B9A5-E30D64487D45}" dt="2026-05-11T17:24:15.602" v="945" actId="790"/>
        <pc:sldMkLst>
          <pc:docMk/>
          <pc:sldMk cId="0" sldId="267"/>
        </pc:sldMkLst>
        <pc:spChg chg="mod">
          <ac:chgData name="Alejandro Lozano Díez" userId="f461a038-936d-4644-906e-77dc6461aaca" providerId="ADAL" clId="{581AF98D-CCC0-4987-B9A5-E30D64487D45}" dt="2026-05-11T17:24:15.602" v="945" actId="790"/>
          <ac:spMkLst>
            <pc:docMk/>
            <pc:sldMk cId="0" sldId="267"/>
            <ac:spMk id="3" creationId="{00000000-0000-0000-0000-000000000000}"/>
          </ac:spMkLst>
        </pc:spChg>
        <pc:spChg chg="mod">
          <ac:chgData name="Alejandro Lozano Díez" userId="f461a038-936d-4644-906e-77dc6461aaca" providerId="ADAL" clId="{581AF98D-CCC0-4987-B9A5-E30D64487D45}" dt="2026-05-11T15:03:32.352" v="924" actId="1076"/>
          <ac:spMkLst>
            <pc:docMk/>
            <pc:sldMk cId="0" sldId="267"/>
            <ac:spMk id="4" creationId="{00000000-0000-0000-0000-000000000000}"/>
          </ac:spMkLst>
        </pc:spChg>
        <pc:spChg chg="mod">
          <ac:chgData name="Alejandro Lozano Díez" userId="f461a038-936d-4644-906e-77dc6461aaca" providerId="ADAL" clId="{581AF98D-CCC0-4987-B9A5-E30D64487D45}" dt="2026-05-11T15:03:27.560" v="923" actId="14100"/>
          <ac:spMkLst>
            <pc:docMk/>
            <pc:sldMk cId="0" sldId="267"/>
            <ac:spMk id="5" creationId="{00000000-0000-0000-0000-000000000000}"/>
          </ac:spMkLst>
        </pc:spChg>
        <pc:spChg chg="mod">
          <ac:chgData name="Alejandro Lozano Díez" userId="f461a038-936d-4644-906e-77dc6461aaca" providerId="ADAL" clId="{581AF98D-CCC0-4987-B9A5-E30D64487D45}" dt="2026-05-11T15:05:16.063" v="935" actId="14100"/>
          <ac:spMkLst>
            <pc:docMk/>
            <pc:sldMk cId="0" sldId="267"/>
            <ac:spMk id="6" creationId="{00000000-0000-0000-0000-000000000000}"/>
          </ac:spMkLst>
        </pc:spChg>
        <pc:spChg chg="mod">
          <ac:chgData name="Alejandro Lozano Díez" userId="f461a038-936d-4644-906e-77dc6461aaca" providerId="ADAL" clId="{581AF98D-CCC0-4987-B9A5-E30D64487D45}" dt="2026-05-11T15:02:57.736" v="918" actId="1036"/>
          <ac:spMkLst>
            <pc:docMk/>
            <pc:sldMk cId="0" sldId="267"/>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8" creationId="{00000000-0000-0000-0000-000000000000}"/>
          </ac:spMkLst>
        </pc:spChg>
        <pc:spChg chg="mod">
          <ac:chgData name="Alejandro Lozano Díez" userId="f461a038-936d-4644-906e-77dc6461aaca" providerId="ADAL" clId="{581AF98D-CCC0-4987-B9A5-E30D64487D45}" dt="2026-05-11T14:35:22.273" v="685" actId="6549"/>
          <ac:spMkLst>
            <pc:docMk/>
            <pc:sldMk cId="0" sldId="267"/>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10" creationId="{00000000-0000-0000-0000-000000000000}"/>
          </ac:spMkLst>
        </pc:spChg>
        <pc:spChg chg="mod">
          <ac:chgData name="Alejandro Lozano Díez" userId="f461a038-936d-4644-906e-77dc6461aaca" providerId="ADAL" clId="{581AF98D-CCC0-4987-B9A5-E30D64487D45}" dt="2026-05-11T14:23:36.808" v="342" actId="1076"/>
          <ac:spMkLst>
            <pc:docMk/>
            <pc:sldMk cId="0" sldId="267"/>
            <ac:spMk id="11" creationId="{00000000-0000-0000-0000-000000000000}"/>
          </ac:spMkLst>
        </pc:spChg>
        <pc:spChg chg="mod">
          <ac:chgData name="Alejandro Lozano Díez" userId="f461a038-936d-4644-906e-77dc6461aaca" providerId="ADAL" clId="{581AF98D-CCC0-4987-B9A5-E30D64487D45}" dt="2026-05-11T14:23:36.808" v="342" actId="1076"/>
          <ac:spMkLst>
            <pc:docMk/>
            <pc:sldMk cId="0" sldId="267"/>
            <ac:spMk id="12" creationId="{00000000-0000-0000-0000-000000000000}"/>
          </ac:spMkLst>
        </pc:spChg>
        <pc:spChg chg="mod">
          <ac:chgData name="Alejandro Lozano Díez" userId="f461a038-936d-4644-906e-77dc6461aaca" providerId="ADAL" clId="{581AF98D-CCC0-4987-B9A5-E30D64487D45}" dt="2026-05-11T15:01:37.971" v="881" actId="1076"/>
          <ac:spMkLst>
            <pc:docMk/>
            <pc:sldMk cId="0" sldId="267"/>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14"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16"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17" creationId="{00000000-0000-0000-0000-000000000000}"/>
          </ac:spMkLst>
        </pc:spChg>
        <pc:spChg chg="mod">
          <ac:chgData name="Alejandro Lozano Díez" userId="f461a038-936d-4644-906e-77dc6461aaca" providerId="ADAL" clId="{581AF98D-CCC0-4987-B9A5-E30D64487D45}" dt="2026-05-11T15:02:13.800" v="887" actId="1076"/>
          <ac:spMkLst>
            <pc:docMk/>
            <pc:sldMk cId="0" sldId="267"/>
            <ac:spMk id="18"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19" creationId="{00000000-0000-0000-0000-000000000000}"/>
          </ac:spMkLst>
        </pc:spChg>
        <pc:spChg chg="mod">
          <ac:chgData name="Alejandro Lozano Díez" userId="f461a038-936d-4644-906e-77dc6461aaca" providerId="ADAL" clId="{581AF98D-CCC0-4987-B9A5-E30D64487D45}" dt="2026-05-11T17:24:15.602" v="945" actId="790"/>
          <ac:spMkLst>
            <pc:docMk/>
            <pc:sldMk cId="0" sldId="267"/>
            <ac:spMk id="20" creationId="{00000000-0000-0000-0000-000000000000}"/>
          </ac:spMkLst>
        </pc:spChg>
        <pc:spChg chg="mod">
          <ac:chgData name="Alejandro Lozano Díez" userId="f461a038-936d-4644-906e-77dc6461aaca" providerId="ADAL" clId="{581AF98D-CCC0-4987-B9A5-E30D64487D45}" dt="2026-05-11T15:02:17.919" v="888" actId="1076"/>
          <ac:spMkLst>
            <pc:docMk/>
            <pc:sldMk cId="0" sldId="267"/>
            <ac:spMk id="21" creationId="{00000000-0000-0000-0000-000000000000}"/>
          </ac:spMkLst>
        </pc:spChg>
        <pc:spChg chg="mod">
          <ac:chgData name="Alejandro Lozano Díez" userId="f461a038-936d-4644-906e-77dc6461aaca" providerId="ADAL" clId="{581AF98D-CCC0-4987-B9A5-E30D64487D45}" dt="2026-05-08T01:07:24.342" v="111" actId="790"/>
          <ac:spMkLst>
            <pc:docMk/>
            <pc:sldMk cId="0" sldId="267"/>
            <ac:spMk id="22" creationId="{00000000-0000-0000-0000-000000000000}"/>
          </ac:spMkLst>
        </pc:spChg>
        <pc:spChg chg="add mod">
          <ac:chgData name="Alejandro Lozano Díez" userId="f461a038-936d-4644-906e-77dc6461aaca" providerId="ADAL" clId="{581AF98D-CCC0-4987-B9A5-E30D64487D45}" dt="2026-05-11T15:03:10.362" v="919" actId="1076"/>
          <ac:spMkLst>
            <pc:docMk/>
            <pc:sldMk cId="0" sldId="267"/>
            <ac:spMk id="23" creationId="{E4ABC6F9-BB79-AA53-08FE-FB0BE72E5932}"/>
          </ac:spMkLst>
        </pc:spChg>
        <pc:spChg chg="add mod">
          <ac:chgData name="Alejandro Lozano Díez" userId="f461a038-936d-4644-906e-77dc6461aaca" providerId="ADAL" clId="{581AF98D-CCC0-4987-B9A5-E30D64487D45}" dt="2026-05-11T17:24:15.602" v="945" actId="790"/>
          <ac:spMkLst>
            <pc:docMk/>
            <pc:sldMk cId="0" sldId="267"/>
            <ac:spMk id="24" creationId="{9CDCF2CB-1AE4-5ABE-CC9C-3601FE14C7E4}"/>
          </ac:spMkLst>
        </pc:spChg>
      </pc:sldChg>
      <pc:sldChg chg="addSp modSp mod">
        <pc:chgData name="Alejandro Lozano Díez" userId="f461a038-936d-4644-906e-77dc6461aaca" providerId="ADAL" clId="{581AF98D-CCC0-4987-B9A5-E30D64487D45}" dt="2026-05-11T18:07:37.462" v="1503" actId="1076"/>
        <pc:sldMkLst>
          <pc:docMk/>
          <pc:sldMk cId="0" sldId="268"/>
        </pc:sldMkLst>
        <pc:spChg chg="mod">
          <ac:chgData name="Alejandro Lozano Díez" userId="f461a038-936d-4644-906e-77dc6461aaca" providerId="ADAL" clId="{581AF98D-CCC0-4987-B9A5-E30D64487D45}" dt="2026-05-08T01:07:24.342" v="111" actId="790"/>
          <ac:spMkLst>
            <pc:docMk/>
            <pc:sldMk cId="0" sldId="268"/>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8" creationId="{00000000-0000-0000-0000-000000000000}"/>
          </ac:spMkLst>
        </pc:spChg>
        <pc:spChg chg="mod">
          <ac:chgData name="Alejandro Lozano Díez" userId="f461a038-936d-4644-906e-77dc6461aaca" providerId="ADAL" clId="{581AF98D-CCC0-4987-B9A5-E30D64487D45}" dt="2026-05-08T01:07:24.342" v="111" actId="790"/>
          <ac:spMkLst>
            <pc:docMk/>
            <pc:sldMk cId="0" sldId="268"/>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10" creationId="{00000000-0000-0000-0000-000000000000}"/>
          </ac:spMkLst>
        </pc:spChg>
        <pc:spChg chg="mod">
          <ac:chgData name="Alejandro Lozano Díez" userId="f461a038-936d-4644-906e-77dc6461aaca" providerId="ADAL" clId="{581AF98D-CCC0-4987-B9A5-E30D64487D45}" dt="2026-05-08T01:07:24.342" v="111" actId="790"/>
          <ac:spMkLst>
            <pc:docMk/>
            <pc:sldMk cId="0" sldId="268"/>
            <ac:spMk id="11"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14"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16"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17"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19" creationId="{00000000-0000-0000-0000-000000000000}"/>
          </ac:spMkLst>
        </pc:spChg>
        <pc:spChg chg="mod">
          <ac:chgData name="Alejandro Lozano Díez" userId="f461a038-936d-4644-906e-77dc6461aaca" providerId="ADAL" clId="{581AF98D-CCC0-4987-B9A5-E30D64487D45}" dt="2026-05-08T01:07:24.342" v="111" actId="790"/>
          <ac:spMkLst>
            <pc:docMk/>
            <pc:sldMk cId="0" sldId="268"/>
            <ac:spMk id="20" creationId="{00000000-0000-0000-0000-000000000000}"/>
          </ac:spMkLst>
        </pc:spChg>
        <pc:spChg chg="mod">
          <ac:chgData name="Alejandro Lozano Díez" userId="f461a038-936d-4644-906e-77dc6461aaca" providerId="ADAL" clId="{581AF98D-CCC0-4987-B9A5-E30D64487D45}" dt="2026-05-11T17:24:15.602" v="945" actId="790"/>
          <ac:spMkLst>
            <pc:docMk/>
            <pc:sldMk cId="0" sldId="268"/>
            <ac:spMk id="22" creationId="{00000000-0000-0000-0000-000000000000}"/>
          </ac:spMkLst>
        </pc:spChg>
        <pc:spChg chg="add mod">
          <ac:chgData name="Alejandro Lozano Díez" userId="f461a038-936d-4644-906e-77dc6461aaca" providerId="ADAL" clId="{581AF98D-CCC0-4987-B9A5-E30D64487D45}" dt="2026-05-11T18:06:05.198" v="1444"/>
          <ac:spMkLst>
            <pc:docMk/>
            <pc:sldMk cId="0" sldId="268"/>
            <ac:spMk id="23" creationId="{D4406850-F01D-E697-F613-E0C2CCA0B7A1}"/>
          </ac:spMkLst>
        </pc:spChg>
        <pc:spChg chg="add mod">
          <ac:chgData name="Alejandro Lozano Díez" userId="f461a038-936d-4644-906e-77dc6461aaca" providerId="ADAL" clId="{581AF98D-CCC0-4987-B9A5-E30D64487D45}" dt="2026-05-11T18:06:05.198" v="1444"/>
          <ac:spMkLst>
            <pc:docMk/>
            <pc:sldMk cId="0" sldId="268"/>
            <ac:spMk id="24" creationId="{B6810234-6D71-D005-B065-94BF5AE97B72}"/>
          </ac:spMkLst>
        </pc:spChg>
        <pc:spChg chg="add mod">
          <ac:chgData name="Alejandro Lozano Díez" userId="f461a038-936d-4644-906e-77dc6461aaca" providerId="ADAL" clId="{581AF98D-CCC0-4987-B9A5-E30D64487D45}" dt="2026-05-11T18:06:05.198" v="1444"/>
          <ac:spMkLst>
            <pc:docMk/>
            <pc:sldMk cId="0" sldId="268"/>
            <ac:spMk id="25" creationId="{7EEF4BCD-A934-2F23-E3A6-8B01718E6DC3}"/>
          </ac:spMkLst>
        </pc:spChg>
        <pc:spChg chg="add mod">
          <ac:chgData name="Alejandro Lozano Díez" userId="f461a038-936d-4644-906e-77dc6461aaca" providerId="ADAL" clId="{581AF98D-CCC0-4987-B9A5-E30D64487D45}" dt="2026-05-11T18:07:30.864" v="1502" actId="20577"/>
          <ac:spMkLst>
            <pc:docMk/>
            <pc:sldMk cId="0" sldId="268"/>
            <ac:spMk id="26" creationId="{26FE05C9-5D0A-9618-417A-CF1222151E4F}"/>
          </ac:spMkLst>
        </pc:spChg>
        <pc:spChg chg="add mod">
          <ac:chgData name="Alejandro Lozano Díez" userId="f461a038-936d-4644-906e-77dc6461aaca" providerId="ADAL" clId="{581AF98D-CCC0-4987-B9A5-E30D64487D45}" dt="2026-05-11T18:07:04.435" v="1491" actId="1076"/>
          <ac:spMkLst>
            <pc:docMk/>
            <pc:sldMk cId="0" sldId="268"/>
            <ac:spMk id="27" creationId="{4B4C7214-22E7-4FD4-CBA8-F1D2B507B052}"/>
          </ac:spMkLst>
        </pc:spChg>
        <pc:spChg chg="add mod">
          <ac:chgData name="Alejandro Lozano Díez" userId="f461a038-936d-4644-906e-77dc6461aaca" providerId="ADAL" clId="{581AF98D-CCC0-4987-B9A5-E30D64487D45}" dt="2026-05-11T18:07:37.462" v="1503" actId="1076"/>
          <ac:spMkLst>
            <pc:docMk/>
            <pc:sldMk cId="0" sldId="268"/>
            <ac:spMk id="28" creationId="{7A5F9D15-B9D7-2874-67BE-F8335802B866}"/>
          </ac:spMkLst>
        </pc:spChg>
      </pc:sldChg>
      <pc:sldChg chg="modSp mod">
        <pc:chgData name="Alejandro Lozano Díez" userId="f461a038-936d-4644-906e-77dc6461aaca" providerId="ADAL" clId="{581AF98D-CCC0-4987-B9A5-E30D64487D45}" dt="2026-05-11T17:24:15.602" v="945" actId="790"/>
        <pc:sldMkLst>
          <pc:docMk/>
          <pc:sldMk cId="0" sldId="269"/>
        </pc:sldMkLst>
        <pc:spChg chg="mod">
          <ac:chgData name="Alejandro Lozano Díez" userId="f461a038-936d-4644-906e-77dc6461aaca" providerId="ADAL" clId="{581AF98D-CCC0-4987-B9A5-E30D64487D45}" dt="2026-05-11T17:24:15.602" v="945" actId="790"/>
          <ac:spMkLst>
            <pc:docMk/>
            <pc:sldMk cId="0" sldId="269"/>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69"/>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69"/>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69"/>
            <ac:spMk id="6" creationId="{00000000-0000-0000-0000-000000000000}"/>
          </ac:spMkLst>
        </pc:spChg>
        <pc:graphicFrameChg chg="modGraphic">
          <ac:chgData name="Alejandro Lozano Díez" userId="f461a038-936d-4644-906e-77dc6461aaca" providerId="ADAL" clId="{581AF98D-CCC0-4987-B9A5-E30D64487D45}" dt="2026-05-11T17:24:15.602" v="945" actId="790"/>
          <ac:graphicFrameMkLst>
            <pc:docMk/>
            <pc:sldMk cId="0" sldId="269"/>
            <ac:graphicFrameMk id="15" creationId="{00000000-0000-0000-0000-000000000000}"/>
          </ac:graphicFrameMkLst>
        </pc:graphicFrameChg>
      </pc:sldChg>
      <pc:sldChg chg="modSp mod">
        <pc:chgData name="Alejandro Lozano Díez" userId="f461a038-936d-4644-906e-77dc6461aaca" providerId="ADAL" clId="{581AF98D-CCC0-4987-B9A5-E30D64487D45}" dt="2026-05-11T17:24:15.602" v="945" actId="790"/>
        <pc:sldMkLst>
          <pc:docMk/>
          <pc:sldMk cId="0" sldId="270"/>
        </pc:sldMkLst>
        <pc:spChg chg="mod">
          <ac:chgData name="Alejandro Lozano Díez" userId="f461a038-936d-4644-906e-77dc6461aaca" providerId="ADAL" clId="{581AF98D-CCC0-4987-B9A5-E30D64487D45}" dt="2026-05-11T17:24:15.602" v="945" actId="790"/>
          <ac:spMkLst>
            <pc:docMk/>
            <pc:sldMk cId="0" sldId="270"/>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4"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5"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11"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12"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13"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14"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16"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17"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18"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19"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20"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21" creationId="{00000000-0000-0000-0000-000000000000}"/>
          </ac:spMkLst>
        </pc:spChg>
        <pc:spChg chg="mod">
          <ac:chgData name="Alejandro Lozano Díez" userId="f461a038-936d-4644-906e-77dc6461aaca" providerId="ADAL" clId="{581AF98D-CCC0-4987-B9A5-E30D64487D45}" dt="2026-05-08T01:07:24.342" v="111" actId="790"/>
          <ac:spMkLst>
            <pc:docMk/>
            <pc:sldMk cId="0" sldId="270"/>
            <ac:spMk id="22" creationId="{00000000-0000-0000-0000-000000000000}"/>
          </ac:spMkLst>
        </pc:spChg>
        <pc:spChg chg="mod">
          <ac:chgData name="Alejandro Lozano Díez" userId="f461a038-936d-4644-906e-77dc6461aaca" providerId="ADAL" clId="{581AF98D-CCC0-4987-B9A5-E30D64487D45}" dt="2026-05-11T17:24:15.602" v="945" actId="790"/>
          <ac:spMkLst>
            <pc:docMk/>
            <pc:sldMk cId="0" sldId="270"/>
            <ac:spMk id="23"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71"/>
        </pc:sldMkLst>
        <pc:spChg chg="mod">
          <ac:chgData name="Alejandro Lozano Díez" userId="f461a038-936d-4644-906e-77dc6461aaca" providerId="ADAL" clId="{581AF98D-CCC0-4987-B9A5-E30D64487D45}" dt="2026-05-08T01:07:24.342" v="111" actId="790"/>
          <ac:spMkLst>
            <pc:docMk/>
            <pc:sldMk cId="0" sldId="271"/>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11"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14" creationId="{00000000-0000-0000-0000-000000000000}"/>
          </ac:spMkLst>
        </pc:spChg>
        <pc:spChg chg="mod">
          <ac:chgData name="Alejandro Lozano Díez" userId="f461a038-936d-4644-906e-77dc6461aaca" providerId="ADAL" clId="{581AF98D-CCC0-4987-B9A5-E30D64487D45}" dt="2026-05-11T17:24:15.602" v="945" actId="790"/>
          <ac:spMkLst>
            <pc:docMk/>
            <pc:sldMk cId="0" sldId="271"/>
            <ac:spMk id="16"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72"/>
        </pc:sldMkLst>
        <pc:spChg chg="mod">
          <ac:chgData name="Alejandro Lozano Díez" userId="f461a038-936d-4644-906e-77dc6461aaca" providerId="ADAL" clId="{581AF98D-CCC0-4987-B9A5-E30D64487D45}" dt="2026-05-08T01:07:24.342" v="111" actId="790"/>
          <ac:spMkLst>
            <pc:docMk/>
            <pc:sldMk cId="0" sldId="272"/>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7" creationId="{00000000-0000-0000-0000-000000000000}"/>
          </ac:spMkLst>
        </pc:spChg>
        <pc:spChg chg="mod">
          <ac:chgData name="Alejandro Lozano Díez" userId="f461a038-936d-4644-906e-77dc6461aaca" providerId="ADAL" clId="{581AF98D-CCC0-4987-B9A5-E30D64487D45}" dt="2026-05-08T01:07:24.342" v="111" actId="790"/>
          <ac:spMkLst>
            <pc:docMk/>
            <pc:sldMk cId="0" sldId="272"/>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11" creationId="{00000000-0000-0000-0000-000000000000}"/>
          </ac:spMkLst>
        </pc:spChg>
        <pc:spChg chg="mod">
          <ac:chgData name="Alejandro Lozano Díez" userId="f461a038-936d-4644-906e-77dc6461aaca" providerId="ADAL" clId="{581AF98D-CCC0-4987-B9A5-E30D64487D45}" dt="2026-05-08T01:07:24.342" v="111" actId="790"/>
          <ac:spMkLst>
            <pc:docMk/>
            <pc:sldMk cId="0" sldId="272"/>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16" creationId="{00000000-0000-0000-0000-000000000000}"/>
          </ac:spMkLst>
        </pc:spChg>
        <pc:spChg chg="mod">
          <ac:chgData name="Alejandro Lozano Díez" userId="f461a038-936d-4644-906e-77dc6461aaca" providerId="ADAL" clId="{581AF98D-CCC0-4987-B9A5-E30D64487D45}" dt="2026-05-08T01:07:24.342" v="111" actId="790"/>
          <ac:spMkLst>
            <pc:docMk/>
            <pc:sldMk cId="0" sldId="272"/>
            <ac:spMk id="17" creationId="{00000000-0000-0000-0000-000000000000}"/>
          </ac:spMkLst>
        </pc:spChg>
        <pc:spChg chg="mod">
          <ac:chgData name="Alejandro Lozano Díez" userId="f461a038-936d-4644-906e-77dc6461aaca" providerId="ADAL" clId="{581AF98D-CCC0-4987-B9A5-E30D64487D45}" dt="2026-05-08T01:07:24.342" v="111" actId="790"/>
          <ac:spMkLst>
            <pc:docMk/>
            <pc:sldMk cId="0" sldId="272"/>
            <ac:spMk id="18"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20"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21" creationId="{00000000-0000-0000-0000-000000000000}"/>
          </ac:spMkLst>
        </pc:spChg>
        <pc:spChg chg="mod">
          <ac:chgData name="Alejandro Lozano Díez" userId="f461a038-936d-4644-906e-77dc6461aaca" providerId="ADAL" clId="{581AF98D-CCC0-4987-B9A5-E30D64487D45}" dt="2026-05-11T17:24:15.602" v="945" actId="790"/>
          <ac:spMkLst>
            <pc:docMk/>
            <pc:sldMk cId="0" sldId="272"/>
            <ac:spMk id="22"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73"/>
        </pc:sldMkLst>
        <pc:spChg chg="mod">
          <ac:chgData name="Alejandro Lozano Díez" userId="f461a038-936d-4644-906e-77dc6461aaca" providerId="ADAL" clId="{581AF98D-CCC0-4987-B9A5-E30D64487D45}" dt="2026-05-11T17:24:15.602" v="945" actId="790"/>
          <ac:spMkLst>
            <pc:docMk/>
            <pc:sldMk cId="0" sldId="273"/>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6" creationId="{00000000-0000-0000-0000-000000000000}"/>
          </ac:spMkLst>
        </pc:spChg>
        <pc:spChg chg="mod">
          <ac:chgData name="Alejandro Lozano Díez" userId="f461a038-936d-4644-906e-77dc6461aaca" providerId="ADAL" clId="{581AF98D-CCC0-4987-B9A5-E30D64487D45}" dt="2026-05-08T01:07:24.342" v="111" actId="790"/>
          <ac:spMkLst>
            <pc:docMk/>
            <pc:sldMk cId="0" sldId="273"/>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11" creationId="{00000000-0000-0000-0000-000000000000}"/>
          </ac:spMkLst>
        </pc:spChg>
        <pc:spChg chg="mod">
          <ac:chgData name="Alejandro Lozano Díez" userId="f461a038-936d-4644-906e-77dc6461aaca" providerId="ADAL" clId="{581AF98D-CCC0-4987-B9A5-E30D64487D45}" dt="2026-05-08T01:07:24.342" v="111" actId="790"/>
          <ac:spMkLst>
            <pc:docMk/>
            <pc:sldMk cId="0" sldId="273"/>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13" creationId="{00000000-0000-0000-0000-000000000000}"/>
          </ac:spMkLst>
        </pc:spChg>
        <pc:spChg chg="mod">
          <ac:chgData name="Alejandro Lozano Díez" userId="f461a038-936d-4644-906e-77dc6461aaca" providerId="ADAL" clId="{581AF98D-CCC0-4987-B9A5-E30D64487D45}" dt="2026-05-08T01:07:24.342" v="111" actId="790"/>
          <ac:spMkLst>
            <pc:docMk/>
            <pc:sldMk cId="0" sldId="273"/>
            <ac:spMk id="14"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73"/>
            <ac:spMk id="16"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74"/>
        </pc:sldMkLst>
        <pc:spChg chg="mod">
          <ac:chgData name="Alejandro Lozano Díez" userId="f461a038-936d-4644-906e-77dc6461aaca" providerId="ADAL" clId="{581AF98D-CCC0-4987-B9A5-E30D64487D45}" dt="2026-05-11T17:24:15.602" v="945" actId="790"/>
          <ac:spMkLst>
            <pc:docMk/>
            <pc:sldMk cId="0" sldId="274"/>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74"/>
            <ac:spMk id="11"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75"/>
        </pc:sldMkLst>
        <pc:spChg chg="mod">
          <ac:chgData name="Alejandro Lozano Díez" userId="f461a038-936d-4644-906e-77dc6461aaca" providerId="ADAL" clId="{581AF98D-CCC0-4987-B9A5-E30D64487D45}" dt="2026-05-08T01:07:24.342" v="111" actId="790"/>
          <ac:spMkLst>
            <pc:docMk/>
            <pc:sldMk cId="0" sldId="275"/>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4" creationId="{00000000-0000-0000-0000-000000000000}"/>
          </ac:spMkLst>
        </pc:spChg>
        <pc:spChg chg="mod">
          <ac:chgData name="Alejandro Lozano Díez" userId="f461a038-936d-4644-906e-77dc6461aaca" providerId="ADAL" clId="{581AF98D-CCC0-4987-B9A5-E30D64487D45}" dt="2026-05-08T01:07:24.342" v="111" actId="790"/>
          <ac:spMkLst>
            <pc:docMk/>
            <pc:sldMk cId="0" sldId="275"/>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13" creationId="{00000000-0000-0000-0000-000000000000}"/>
          </ac:spMkLst>
        </pc:spChg>
        <pc:spChg chg="mod">
          <ac:chgData name="Alejandro Lozano Díez" userId="f461a038-936d-4644-906e-77dc6461aaca" providerId="ADAL" clId="{581AF98D-CCC0-4987-B9A5-E30D64487D45}" dt="2026-05-08T01:07:24.342" v="111" actId="790"/>
          <ac:spMkLst>
            <pc:docMk/>
            <pc:sldMk cId="0" sldId="275"/>
            <ac:spMk id="14" creationId="{00000000-0000-0000-0000-000000000000}"/>
          </ac:spMkLst>
        </pc:spChg>
        <pc:spChg chg="mod">
          <ac:chgData name="Alejandro Lozano Díez" userId="f461a038-936d-4644-906e-77dc6461aaca" providerId="ADAL" clId="{581AF98D-CCC0-4987-B9A5-E30D64487D45}" dt="2026-05-08T01:07:24.342" v="111" actId="790"/>
          <ac:spMkLst>
            <pc:docMk/>
            <pc:sldMk cId="0" sldId="275"/>
            <ac:spMk id="15"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16"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17" creationId="{00000000-0000-0000-0000-000000000000}"/>
          </ac:spMkLst>
        </pc:spChg>
        <pc:spChg chg="mod">
          <ac:chgData name="Alejandro Lozano Díez" userId="f461a038-936d-4644-906e-77dc6461aaca" providerId="ADAL" clId="{581AF98D-CCC0-4987-B9A5-E30D64487D45}" dt="2026-05-11T17:24:15.602" v="945" actId="790"/>
          <ac:spMkLst>
            <pc:docMk/>
            <pc:sldMk cId="0" sldId="275"/>
            <ac:spMk id="18"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76"/>
        </pc:sldMkLst>
        <pc:spChg chg="mod">
          <ac:chgData name="Alejandro Lozano Díez" userId="f461a038-936d-4644-906e-77dc6461aaca" providerId="ADAL" clId="{581AF98D-CCC0-4987-B9A5-E30D64487D45}" dt="2026-05-11T17:24:15.602" v="945" actId="790"/>
          <ac:spMkLst>
            <pc:docMk/>
            <pc:sldMk cId="0" sldId="276"/>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5" creationId="{00000000-0000-0000-0000-000000000000}"/>
          </ac:spMkLst>
        </pc:spChg>
        <pc:spChg chg="mod">
          <ac:chgData name="Alejandro Lozano Díez" userId="f461a038-936d-4644-906e-77dc6461aaca" providerId="ADAL" clId="{581AF98D-CCC0-4987-B9A5-E30D64487D45}" dt="2026-05-08T01:07:24.342" v="111" actId="790"/>
          <ac:spMkLst>
            <pc:docMk/>
            <pc:sldMk cId="0" sldId="276"/>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10" creationId="{00000000-0000-0000-0000-000000000000}"/>
          </ac:spMkLst>
        </pc:spChg>
        <pc:spChg chg="mod">
          <ac:chgData name="Alejandro Lozano Díez" userId="f461a038-936d-4644-906e-77dc6461aaca" providerId="ADAL" clId="{581AF98D-CCC0-4987-B9A5-E30D64487D45}" dt="2026-05-08T01:07:24.342" v="111" actId="790"/>
          <ac:spMkLst>
            <pc:docMk/>
            <pc:sldMk cId="0" sldId="276"/>
            <ac:spMk id="11"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12"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76"/>
            <ac:spMk id="14" creationId="{00000000-0000-0000-0000-000000000000}"/>
          </ac:spMkLst>
        </pc:spChg>
      </pc:sldChg>
      <pc:sldChg chg="modSp mod">
        <pc:chgData name="Alejandro Lozano Díez" userId="f461a038-936d-4644-906e-77dc6461aaca" providerId="ADAL" clId="{581AF98D-CCC0-4987-B9A5-E30D64487D45}" dt="2026-05-11T17:24:15.602" v="945" actId="790"/>
        <pc:sldMkLst>
          <pc:docMk/>
          <pc:sldMk cId="0" sldId="277"/>
        </pc:sldMkLst>
        <pc:spChg chg="mod">
          <ac:chgData name="Alejandro Lozano Díez" userId="f461a038-936d-4644-906e-77dc6461aaca" providerId="ADAL" clId="{581AF98D-CCC0-4987-B9A5-E30D64487D45}" dt="2026-05-11T17:24:15.602" v="945" actId="790"/>
          <ac:spMkLst>
            <pc:docMk/>
            <pc:sldMk cId="0" sldId="277"/>
            <ac:spMk id="2"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5"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6"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9"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10" creationId="{00000000-0000-0000-0000-000000000000}"/>
          </ac:spMkLst>
        </pc:spChg>
        <pc:spChg chg="mod">
          <ac:chgData name="Alejandro Lozano Díez" userId="f461a038-936d-4644-906e-77dc6461aaca" providerId="ADAL" clId="{581AF98D-CCC0-4987-B9A5-E30D64487D45}" dt="2026-05-11T17:24:15.602" v="945" actId="790"/>
          <ac:spMkLst>
            <pc:docMk/>
            <pc:sldMk cId="0" sldId="277"/>
            <ac:spMk id="11" creationId="{00000000-0000-0000-0000-000000000000}"/>
          </ac:spMkLst>
        </pc:spChg>
      </pc:sldChg>
      <pc:sldChg chg="modSp add del mod setBg">
        <pc:chgData name="Alejandro Lozano Díez" userId="f461a038-936d-4644-906e-77dc6461aaca" providerId="ADAL" clId="{581AF98D-CCC0-4987-B9A5-E30D64487D45}" dt="2026-05-11T17:24:15.602" v="945" actId="790"/>
        <pc:sldMkLst>
          <pc:docMk/>
          <pc:sldMk cId="139055092" sldId="278"/>
        </pc:sldMkLst>
        <pc:spChg chg="mod">
          <ac:chgData name="Alejandro Lozano Díez" userId="f461a038-936d-4644-906e-77dc6461aaca" providerId="ADAL" clId="{581AF98D-CCC0-4987-B9A5-E30D64487D45}" dt="2026-05-11T17:24:15.602" v="945" actId="790"/>
          <ac:spMkLst>
            <pc:docMk/>
            <pc:sldMk cId="139055092" sldId="278"/>
            <ac:spMk id="2" creationId="{791D6E3E-1F45-473E-8F0A-0C3D8B7853C5}"/>
          </ac:spMkLst>
        </pc:spChg>
        <pc:spChg chg="mod">
          <ac:chgData name="Alejandro Lozano Díez" userId="f461a038-936d-4644-906e-77dc6461aaca" providerId="ADAL" clId="{581AF98D-CCC0-4987-B9A5-E30D64487D45}" dt="2026-05-11T17:24:15.602" v="945" actId="790"/>
          <ac:spMkLst>
            <pc:docMk/>
            <pc:sldMk cId="139055092" sldId="278"/>
            <ac:spMk id="4" creationId="{2B8A1C69-F577-28D5-CD71-886E16F1CDF7}"/>
          </ac:spMkLst>
        </pc:spChg>
        <pc:spChg chg="mod">
          <ac:chgData name="Alejandro Lozano Díez" userId="f461a038-936d-4644-906e-77dc6461aaca" providerId="ADAL" clId="{581AF98D-CCC0-4987-B9A5-E30D64487D45}" dt="2026-05-11T17:24:15.602" v="945" actId="790"/>
          <ac:spMkLst>
            <pc:docMk/>
            <pc:sldMk cId="139055092" sldId="278"/>
            <ac:spMk id="5" creationId="{095A83F6-1DC7-11C9-670F-F7DADD122AD9}"/>
          </ac:spMkLst>
        </pc:spChg>
        <pc:spChg chg="mod">
          <ac:chgData name="Alejandro Lozano Díez" userId="f461a038-936d-4644-906e-77dc6461aaca" providerId="ADAL" clId="{581AF98D-CCC0-4987-B9A5-E30D64487D45}" dt="2026-05-11T17:24:15.602" v="945" actId="790"/>
          <ac:spMkLst>
            <pc:docMk/>
            <pc:sldMk cId="139055092" sldId="278"/>
            <ac:spMk id="8" creationId="{02C11EF1-ADAF-B4A9-0589-FE762B034057}"/>
          </ac:spMkLst>
        </pc:spChg>
      </pc:sldChg>
      <pc:sldChg chg="modSp add del mod">
        <pc:chgData name="Alejandro Lozano Díez" userId="f461a038-936d-4644-906e-77dc6461aaca" providerId="ADAL" clId="{581AF98D-CCC0-4987-B9A5-E30D64487D45}" dt="2026-05-11T15:08:26.719" v="939" actId="47"/>
        <pc:sldMkLst>
          <pc:docMk/>
          <pc:sldMk cId="3753434585" sldId="279"/>
        </pc:sldMkLst>
        <pc:spChg chg="mod">
          <ac:chgData name="Alejandro Lozano Díez" userId="f461a038-936d-4644-906e-77dc6461aaca" providerId="ADAL" clId="{581AF98D-CCC0-4987-B9A5-E30D64487D45}" dt="2026-05-11T14:41:48.083" v="764" actId="20577"/>
          <ac:spMkLst>
            <pc:docMk/>
            <pc:sldMk cId="3753434585" sldId="279"/>
            <ac:spMk id="3" creationId="{B52290DB-3AB9-06D8-D895-0C873DD8A09E}"/>
          </ac:spMkLst>
        </pc:spChg>
        <pc:spChg chg="mod">
          <ac:chgData name="Alejandro Lozano Díez" userId="f461a038-936d-4644-906e-77dc6461aaca" providerId="ADAL" clId="{581AF98D-CCC0-4987-B9A5-E30D64487D45}" dt="2026-05-11T14:59:10.886" v="874" actId="1076"/>
          <ac:spMkLst>
            <pc:docMk/>
            <pc:sldMk cId="3753434585" sldId="279"/>
            <ac:spMk id="10" creationId="{2D168DE7-77F5-0F68-1576-289F6C26D91F}"/>
          </ac:spMkLst>
        </pc:spChg>
        <pc:spChg chg="mod">
          <ac:chgData name="Alejandro Lozano Díez" userId="f461a038-936d-4644-906e-77dc6461aaca" providerId="ADAL" clId="{581AF98D-CCC0-4987-B9A5-E30D64487D45}" dt="2026-05-11T14:59:38.737" v="875" actId="6549"/>
          <ac:spMkLst>
            <pc:docMk/>
            <pc:sldMk cId="3753434585" sldId="279"/>
            <ac:spMk id="11" creationId="{2E47A21C-8184-B15B-C284-FB8D8101756E}"/>
          </ac:spMkLst>
        </pc:spChg>
        <pc:spChg chg="mod">
          <ac:chgData name="Alejandro Lozano Díez" userId="f461a038-936d-4644-906e-77dc6461aaca" providerId="ADAL" clId="{581AF98D-CCC0-4987-B9A5-E30D64487D45}" dt="2026-05-11T14:58:51.916" v="871" actId="1035"/>
          <ac:spMkLst>
            <pc:docMk/>
            <pc:sldMk cId="3753434585" sldId="279"/>
            <ac:spMk id="12" creationId="{FFFC4E89-F9AF-ED42-9D99-4AAFEF0D9297}"/>
          </ac:spMkLst>
        </pc:spChg>
        <pc:spChg chg="mod">
          <ac:chgData name="Alejandro Lozano Díez" userId="f461a038-936d-4644-906e-77dc6461aaca" providerId="ADAL" clId="{581AF98D-CCC0-4987-B9A5-E30D64487D45}" dt="2026-05-11T15:00:05.716" v="879" actId="114"/>
          <ac:spMkLst>
            <pc:docMk/>
            <pc:sldMk cId="3753434585" sldId="279"/>
            <ac:spMk id="13" creationId="{793FBA89-A3DA-047F-B04A-3CA1A429E116}"/>
          </ac:spMkLst>
        </pc:spChg>
        <pc:spChg chg="mod">
          <ac:chgData name="Alejandro Lozano Díez" userId="f461a038-936d-4644-906e-77dc6461aaca" providerId="ADAL" clId="{581AF98D-CCC0-4987-B9A5-E30D64487D45}" dt="2026-05-11T14:59:41.830" v="876" actId="6549"/>
          <ac:spMkLst>
            <pc:docMk/>
            <pc:sldMk cId="3753434585" sldId="279"/>
            <ac:spMk id="15" creationId="{BBD1725C-285E-3BD0-3DF6-F2B7EA437671}"/>
          </ac:spMkLst>
        </pc:spChg>
        <pc:spChg chg="mod">
          <ac:chgData name="Alejandro Lozano Díez" userId="f461a038-936d-4644-906e-77dc6461aaca" providerId="ADAL" clId="{581AF98D-CCC0-4987-B9A5-E30D64487D45}" dt="2026-05-11T14:57:37.864" v="831" actId="1076"/>
          <ac:spMkLst>
            <pc:docMk/>
            <pc:sldMk cId="3753434585" sldId="279"/>
            <ac:spMk id="16" creationId="{4F259BA7-A0D2-B9D2-FEAF-894D44C34B52}"/>
          </ac:spMkLst>
        </pc:spChg>
        <pc:spChg chg="mod">
          <ac:chgData name="Alejandro Lozano Díez" userId="f461a038-936d-4644-906e-77dc6461aaca" providerId="ADAL" clId="{581AF98D-CCC0-4987-B9A5-E30D64487D45}" dt="2026-05-11T15:00:21.448" v="880" actId="1076"/>
          <ac:spMkLst>
            <pc:docMk/>
            <pc:sldMk cId="3753434585" sldId="279"/>
            <ac:spMk id="17" creationId="{AC97F0F1-9BC6-2907-C365-7C0E4C64E79A}"/>
          </ac:spMkLst>
        </pc:spChg>
        <pc:spChg chg="mod">
          <ac:chgData name="Alejandro Lozano Díez" userId="f461a038-936d-4644-906e-77dc6461aaca" providerId="ADAL" clId="{581AF98D-CCC0-4987-B9A5-E30D64487D45}" dt="2026-05-11T14:59:44.321" v="877" actId="6549"/>
          <ac:spMkLst>
            <pc:docMk/>
            <pc:sldMk cId="3753434585" sldId="279"/>
            <ac:spMk id="19" creationId="{F6BCB9F1-7125-7454-0E49-771165F134B4}"/>
          </ac:spMkLst>
        </pc:spChg>
      </pc:sldChg>
      <pc:sldChg chg="addSp delSp modSp add mod ord">
        <pc:chgData name="Alejandro Lozano Díez" userId="f461a038-936d-4644-906e-77dc6461aaca" providerId="ADAL" clId="{581AF98D-CCC0-4987-B9A5-E30D64487D45}" dt="2026-05-11T18:07:58.008" v="1511" actId="14100"/>
        <pc:sldMkLst>
          <pc:docMk/>
          <pc:sldMk cId="0" sldId="280"/>
        </pc:sldMkLst>
        <pc:spChg chg="mod">
          <ac:chgData name="Alejandro Lozano Díez" userId="f461a038-936d-4644-906e-77dc6461aaca" providerId="ADAL" clId="{581AF98D-CCC0-4987-B9A5-E30D64487D45}" dt="2026-05-11T17:24:15.602" v="945" actId="790"/>
          <ac:spMkLst>
            <pc:docMk/>
            <pc:sldMk cId="0" sldId="280"/>
            <ac:spMk id="2" creationId="{00000000-0000-0000-0000-000000000000}"/>
          </ac:spMkLst>
        </pc:spChg>
        <pc:spChg chg="mod">
          <ac:chgData name="Alejandro Lozano Díez" userId="f461a038-936d-4644-906e-77dc6461aaca" providerId="ADAL" clId="{581AF98D-CCC0-4987-B9A5-E30D64487D45}" dt="2026-05-11T17:24:01.495" v="944" actId="20577"/>
          <ac:spMkLst>
            <pc:docMk/>
            <pc:sldMk cId="0" sldId="280"/>
            <ac:spMk id="3"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4"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5" creationId="{00000000-0000-0000-0000-000000000000}"/>
          </ac:spMkLst>
        </pc:spChg>
        <pc:spChg chg="mod">
          <ac:chgData name="Alejandro Lozano Díez" userId="f461a038-936d-4644-906e-77dc6461aaca" providerId="ADAL" clId="{581AF98D-CCC0-4987-B9A5-E30D64487D45}" dt="2026-05-11T15:08:53.727" v="940" actId="2711"/>
          <ac:spMkLst>
            <pc:docMk/>
            <pc:sldMk cId="0" sldId="280"/>
            <ac:spMk id="7"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8"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9" creationId="{00000000-0000-0000-0000-000000000000}"/>
          </ac:spMkLst>
        </pc:spChg>
        <pc:spChg chg="mod">
          <ac:chgData name="Alejandro Lozano Díez" userId="f461a038-936d-4644-906e-77dc6461aaca" providerId="ADAL" clId="{581AF98D-CCC0-4987-B9A5-E30D64487D45}" dt="2026-05-11T17:25:33.706" v="950" actId="1076"/>
          <ac:spMkLst>
            <pc:docMk/>
            <pc:sldMk cId="0" sldId="280"/>
            <ac:spMk id="10" creationId="{00000000-0000-0000-0000-000000000000}"/>
          </ac:spMkLst>
        </pc:spChg>
        <pc:spChg chg="mod">
          <ac:chgData name="Alejandro Lozano Díez" userId="f461a038-936d-4644-906e-77dc6461aaca" providerId="ADAL" clId="{581AF98D-CCC0-4987-B9A5-E30D64487D45}" dt="2026-05-11T17:25:02.439" v="948" actId="14100"/>
          <ac:spMkLst>
            <pc:docMk/>
            <pc:sldMk cId="0" sldId="280"/>
            <ac:spMk id="11" creationId="{00000000-0000-0000-0000-000000000000}"/>
          </ac:spMkLst>
        </pc:spChg>
        <pc:spChg chg="mod">
          <ac:chgData name="Alejandro Lozano Díez" userId="f461a038-936d-4644-906e-77dc6461aaca" providerId="ADAL" clId="{581AF98D-CCC0-4987-B9A5-E30D64487D45}" dt="2026-05-11T15:08:53.727" v="940" actId="2711"/>
          <ac:spMkLst>
            <pc:docMk/>
            <pc:sldMk cId="0" sldId="280"/>
            <ac:spMk id="12" creationId="{00000000-0000-0000-0000-000000000000}"/>
          </ac:spMkLst>
        </pc:spChg>
        <pc:spChg chg="mod">
          <ac:chgData name="Alejandro Lozano Díez" userId="f461a038-936d-4644-906e-77dc6461aaca" providerId="ADAL" clId="{581AF98D-CCC0-4987-B9A5-E30D64487D45}" dt="2026-05-11T15:08:53.727" v="940" actId="2711"/>
          <ac:spMkLst>
            <pc:docMk/>
            <pc:sldMk cId="0" sldId="280"/>
            <ac:spMk id="13"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15" creationId="{00000000-0000-0000-0000-000000000000}"/>
          </ac:spMkLst>
        </pc:spChg>
        <pc:spChg chg="mod">
          <ac:chgData name="Alejandro Lozano Díez" userId="f461a038-936d-4644-906e-77dc6461aaca" providerId="ADAL" clId="{581AF98D-CCC0-4987-B9A5-E30D64487D45}" dt="2026-05-11T15:08:53.727" v="940" actId="2711"/>
          <ac:spMkLst>
            <pc:docMk/>
            <pc:sldMk cId="0" sldId="280"/>
            <ac:spMk id="16"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17" creationId="{00000000-0000-0000-0000-000000000000}"/>
          </ac:spMkLst>
        </pc:spChg>
        <pc:spChg chg="mod">
          <ac:chgData name="Alejandro Lozano Díez" userId="f461a038-936d-4644-906e-77dc6461aaca" providerId="ADAL" clId="{581AF98D-CCC0-4987-B9A5-E30D64487D45}" dt="2026-05-11T15:08:53.727" v="940" actId="2711"/>
          <ac:spMkLst>
            <pc:docMk/>
            <pc:sldMk cId="0" sldId="280"/>
            <ac:spMk id="20"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21" creationId="{00000000-0000-0000-0000-000000000000}"/>
          </ac:spMkLst>
        </pc:spChg>
        <pc:spChg chg="mod">
          <ac:chgData name="Alejandro Lozano Díez" userId="f461a038-936d-4644-906e-77dc6461aaca" providerId="ADAL" clId="{581AF98D-CCC0-4987-B9A5-E30D64487D45}" dt="2026-05-11T17:24:15.602" v="945" actId="790"/>
          <ac:spMkLst>
            <pc:docMk/>
            <pc:sldMk cId="0" sldId="280"/>
            <ac:spMk id="22" creationId="{00000000-0000-0000-0000-000000000000}"/>
          </ac:spMkLst>
        </pc:spChg>
        <pc:spChg chg="add mod">
          <ac:chgData name="Alejandro Lozano Díez" userId="f461a038-936d-4644-906e-77dc6461aaca" providerId="ADAL" clId="{581AF98D-CCC0-4987-B9A5-E30D64487D45}" dt="2026-05-11T17:25:08.614" v="949"/>
          <ac:spMkLst>
            <pc:docMk/>
            <pc:sldMk cId="0" sldId="280"/>
            <ac:spMk id="23" creationId="{CB360B6E-4733-DF56-8C4B-A57B6AD2B15A}"/>
          </ac:spMkLst>
        </pc:spChg>
        <pc:spChg chg="add mod">
          <ac:chgData name="Alejandro Lozano Díez" userId="f461a038-936d-4644-906e-77dc6461aaca" providerId="ADAL" clId="{581AF98D-CCC0-4987-B9A5-E30D64487D45}" dt="2026-05-11T18:05:35.071" v="1417" actId="1036"/>
          <ac:spMkLst>
            <pc:docMk/>
            <pc:sldMk cId="0" sldId="280"/>
            <ac:spMk id="24" creationId="{A7399361-4D96-330A-4361-CEA93563D8C1}"/>
          </ac:spMkLst>
        </pc:spChg>
        <pc:spChg chg="add mod">
          <ac:chgData name="Alejandro Lozano Díez" userId="f461a038-936d-4644-906e-77dc6461aaca" providerId="ADAL" clId="{581AF98D-CCC0-4987-B9A5-E30D64487D45}" dt="2026-05-11T18:05:58.145" v="1443" actId="14100"/>
          <ac:spMkLst>
            <pc:docMk/>
            <pc:sldMk cId="0" sldId="280"/>
            <ac:spMk id="25" creationId="{E4350917-6B96-9EA8-3AB8-92B52EBA4BA8}"/>
          </ac:spMkLst>
        </pc:spChg>
        <pc:spChg chg="add mod">
          <ac:chgData name="Alejandro Lozano Díez" userId="f461a038-936d-4644-906e-77dc6461aaca" providerId="ADAL" clId="{581AF98D-CCC0-4987-B9A5-E30D64487D45}" dt="2026-05-11T18:05:35.071" v="1417" actId="1036"/>
          <ac:spMkLst>
            <pc:docMk/>
            <pc:sldMk cId="0" sldId="280"/>
            <ac:spMk id="26" creationId="{BC9DDB9A-2737-E0D9-B26E-17832D0DD460}"/>
          </ac:spMkLst>
        </pc:spChg>
        <pc:spChg chg="add mod">
          <ac:chgData name="Alejandro Lozano Díez" userId="f461a038-936d-4644-906e-77dc6461aaca" providerId="ADAL" clId="{581AF98D-CCC0-4987-B9A5-E30D64487D45}" dt="2026-05-11T18:07:58.008" v="1511" actId="14100"/>
          <ac:spMkLst>
            <pc:docMk/>
            <pc:sldMk cId="0" sldId="280"/>
            <ac:spMk id="27" creationId="{3DCE89E4-6A7A-06BA-A124-4EA5F7D20320}"/>
          </ac:spMkLst>
        </pc:spChg>
        <pc:spChg chg="add mod">
          <ac:chgData name="Alejandro Lozano Díez" userId="f461a038-936d-4644-906e-77dc6461aaca" providerId="ADAL" clId="{581AF98D-CCC0-4987-B9A5-E30D64487D45}" dt="2026-05-11T18:05:58.098" v="1441" actId="20577"/>
          <ac:spMkLst>
            <pc:docMk/>
            <pc:sldMk cId="0" sldId="280"/>
            <ac:spMk id="28" creationId="{ADE4DE39-54F1-B8B4-8BE7-905A49FBC725}"/>
          </ac:spMkLst>
        </pc:spChg>
        <pc:spChg chg="add del mod">
          <ac:chgData name="Alejandro Lozano Díez" userId="f461a038-936d-4644-906e-77dc6461aaca" providerId="ADAL" clId="{581AF98D-CCC0-4987-B9A5-E30D64487D45}" dt="2026-05-11T18:05:57.528" v="1438" actId="478"/>
          <ac:spMkLst>
            <pc:docMk/>
            <pc:sldMk cId="0" sldId="280"/>
            <ac:spMk id="29" creationId="{3E679902-FB65-5F85-E39C-515BF4ACCD7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08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65C22-56C3-D68C-015C-5AA7C13BD7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6D9AD-B97E-117C-4FED-886F8EF1A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B3FCC-5ED7-F18C-A7D3-E733D48254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6B3D6-28C4-6942-3716-69261458E37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0486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A1F2D"/>
        </a:solidFill>
        <a:effectLst/>
      </p:bgPr>
    </p:bg>
    <p:spTree>
      <p:nvGrpSpPr>
        <p:cNvPr id="1" name=""/>
        <p:cNvGrpSpPr/>
        <p:nvPr/>
      </p:nvGrpSpPr>
      <p:grpSpPr>
        <a:xfrm>
          <a:off x="0" y="0"/>
          <a:ext cx="0" cy="0"/>
          <a:chOff x="0" y="0"/>
          <a:chExt cx="0" cy="0"/>
        </a:xfrm>
      </p:grpSpPr>
      <p:sp>
        <p:nvSpPr>
          <p:cNvPr id="2" name="Shape 0"/>
          <p:cNvSpPr/>
          <p:nvPr/>
        </p:nvSpPr>
        <p:spPr>
          <a:xfrm>
            <a:off x="502920" y="502920"/>
            <a:ext cx="164592" cy="164592"/>
          </a:xfrm>
          <a:prstGeom prst="ellipse">
            <a:avLst/>
          </a:prstGeom>
          <a:solidFill>
            <a:srgbClr val="C9A87C"/>
          </a:solidFill>
          <a:ln w="12700">
            <a:solidFill>
              <a:srgbClr val="C9A87C"/>
            </a:solidFill>
            <a:prstDash val="solid"/>
          </a:ln>
        </p:spPr>
        <p:txBody>
          <a:bodyPr/>
          <a:lstStyle/>
          <a:p>
            <a:endParaRPr lang="es-MX" noProof="0" dirty="0"/>
          </a:p>
        </p:txBody>
      </p:sp>
      <p:sp>
        <p:nvSpPr>
          <p:cNvPr id="3" name="Text 1"/>
          <p:cNvSpPr/>
          <p:nvPr/>
        </p:nvSpPr>
        <p:spPr>
          <a:xfrm>
            <a:off x="777239" y="457200"/>
            <a:ext cx="7645307" cy="274320"/>
          </a:xfrm>
          <a:prstGeom prst="rect">
            <a:avLst/>
          </a:prstGeom>
          <a:noFill/>
          <a:ln/>
        </p:spPr>
        <p:txBody>
          <a:bodyPr wrap="square" lIns="0" tIns="0" rIns="0" bIns="0" rtlCol="0" anchor="ctr"/>
          <a:lstStyle/>
          <a:p>
            <a:pPr marL="0" indent="0">
              <a:buNone/>
            </a:pPr>
            <a:r>
              <a:rPr lang="es-MX" sz="1000" b="1" kern="0" spc="400" noProof="0" dirty="0">
                <a:solidFill>
                  <a:srgbClr val="C9A87C"/>
                </a:solidFill>
                <a:latin typeface="Montserrat" pitchFamily="34" charset="0"/>
                <a:ea typeface="Montserrat" pitchFamily="34" charset="-122"/>
                <a:cs typeface="Montserrat" pitchFamily="34" charset="-120"/>
              </a:rPr>
              <a:t>DIPLOMADO EN FILOSOFÍA DE LA JUSTICIA ELECTORAL MEXICANA</a:t>
            </a:r>
            <a:endParaRPr lang="es-MX" sz="1000" noProof="0" dirty="0"/>
          </a:p>
        </p:txBody>
      </p:sp>
      <p:sp>
        <p:nvSpPr>
          <p:cNvPr id="4" name="Text 2"/>
          <p:cNvSpPr/>
          <p:nvPr/>
        </p:nvSpPr>
        <p:spPr>
          <a:xfrm>
            <a:off x="502920" y="1247757"/>
            <a:ext cx="8229600" cy="1005840"/>
          </a:xfrm>
          <a:prstGeom prst="rect">
            <a:avLst/>
          </a:prstGeom>
          <a:noFill/>
          <a:ln/>
        </p:spPr>
        <p:txBody>
          <a:bodyPr wrap="square" lIns="0" tIns="0" rIns="0" bIns="0" rtlCol="0" anchor="ctr"/>
          <a:lstStyle/>
          <a:p>
            <a:r>
              <a:rPr lang="es-MX" sz="5400" b="1" noProof="0" dirty="0">
                <a:solidFill>
                  <a:srgbClr val="FFFFFF"/>
                </a:solidFill>
                <a:latin typeface="Georgia" panose="02040502050405020303" pitchFamily="18" charset="0"/>
              </a:rPr>
              <a:t>Modelos de ciudadanía</a:t>
            </a:r>
          </a:p>
        </p:txBody>
      </p:sp>
      <p:sp>
        <p:nvSpPr>
          <p:cNvPr id="5" name="Text 3"/>
          <p:cNvSpPr/>
          <p:nvPr/>
        </p:nvSpPr>
        <p:spPr>
          <a:xfrm>
            <a:off x="485092" y="2775288"/>
            <a:ext cx="8229600" cy="548640"/>
          </a:xfrm>
          <a:prstGeom prst="rect">
            <a:avLst/>
          </a:prstGeom>
          <a:noFill/>
          <a:ln/>
        </p:spPr>
        <p:txBody>
          <a:bodyPr wrap="square" lIns="0" tIns="0" rIns="0" bIns="0" rtlCol="0" anchor="ctr"/>
          <a:lstStyle/>
          <a:p>
            <a:pPr marL="0" indent="0">
              <a:buNone/>
            </a:pPr>
            <a:r>
              <a:rPr lang="es-MX" sz="2400" i="1" noProof="0" dirty="0">
                <a:solidFill>
                  <a:srgbClr val="A26769"/>
                </a:solidFill>
                <a:latin typeface="Georgia" pitchFamily="34" charset="0"/>
                <a:ea typeface="Georgia" pitchFamily="34" charset="-122"/>
                <a:cs typeface="Georgia" pitchFamily="34" charset="-120"/>
              </a:rPr>
              <a:t>El esquema y sus límites</a:t>
            </a:r>
            <a:endParaRPr lang="es-MX" sz="2400" noProof="0" dirty="0"/>
          </a:p>
        </p:txBody>
      </p:sp>
      <p:sp>
        <p:nvSpPr>
          <p:cNvPr id="6" name="Shape 4"/>
          <p:cNvSpPr/>
          <p:nvPr/>
        </p:nvSpPr>
        <p:spPr>
          <a:xfrm>
            <a:off x="457200" y="3383280"/>
            <a:ext cx="1097280" cy="0"/>
          </a:xfrm>
          <a:prstGeom prst="line">
            <a:avLst/>
          </a:prstGeom>
          <a:noFill/>
          <a:ln w="25400">
            <a:solidFill>
              <a:srgbClr val="C9A87C"/>
            </a:solidFill>
            <a:prstDash val="solid"/>
          </a:ln>
        </p:spPr>
        <p:txBody>
          <a:bodyPr/>
          <a:lstStyle/>
          <a:p>
            <a:endParaRPr lang="es-MX" noProof="0" dirty="0"/>
          </a:p>
        </p:txBody>
      </p:sp>
      <p:sp>
        <p:nvSpPr>
          <p:cNvPr id="7" name="Text 5"/>
          <p:cNvSpPr/>
          <p:nvPr/>
        </p:nvSpPr>
        <p:spPr>
          <a:xfrm>
            <a:off x="457200" y="3566160"/>
            <a:ext cx="8229600" cy="365760"/>
          </a:xfrm>
          <a:prstGeom prst="rect">
            <a:avLst/>
          </a:prstGeom>
          <a:noFill/>
          <a:ln/>
        </p:spPr>
        <p:txBody>
          <a:bodyPr wrap="square" lIns="0" tIns="0" rIns="0" bIns="0" rtlCol="0" anchor="ctr"/>
          <a:lstStyle/>
          <a:p>
            <a:pPr marL="0" indent="0">
              <a:buNone/>
            </a:pPr>
            <a:r>
              <a:rPr lang="es-MX" sz="1300" noProof="0" dirty="0">
                <a:solidFill>
                  <a:srgbClr val="E8DDD3"/>
                </a:solidFill>
                <a:latin typeface="Montserrat Black" panose="00000A00000000000000" pitchFamily="2" charset="0"/>
                <a:ea typeface="Montserrat" pitchFamily="34" charset="-122"/>
                <a:cs typeface="Montserrat" pitchFamily="34" charset="-120"/>
              </a:rPr>
              <a:t>Liberalismo  ·  Libertarismo  ·  Neoliberalismo  ·  Republicanismo  ·  Comunitarismo</a:t>
            </a:r>
            <a:endParaRPr lang="es-MX" sz="1300" noProof="0" dirty="0">
              <a:latin typeface="Montserrat Black" panose="00000A00000000000000" pitchFamily="2" charset="0"/>
            </a:endParaRPr>
          </a:p>
        </p:txBody>
      </p:sp>
      <p:sp>
        <p:nvSpPr>
          <p:cNvPr id="9" name="Text 7"/>
          <p:cNvSpPr/>
          <p:nvPr/>
        </p:nvSpPr>
        <p:spPr>
          <a:xfrm>
            <a:off x="457200" y="4709160"/>
            <a:ext cx="5486400" cy="274320"/>
          </a:xfrm>
          <a:prstGeom prst="rect">
            <a:avLst/>
          </a:prstGeom>
          <a:noFill/>
          <a:ln/>
        </p:spPr>
        <p:txBody>
          <a:bodyPr wrap="square" lIns="0" tIns="0" rIns="0" bIns="0" rtlCol="0" anchor="ctr"/>
          <a:lstStyle/>
          <a:p>
            <a:pPr marL="0" indent="0">
              <a:buNone/>
            </a:pPr>
            <a:r>
              <a:rPr lang="es-MX" sz="1000" noProof="0" dirty="0">
                <a:solidFill>
                  <a:srgbClr val="A89890"/>
                </a:solidFill>
                <a:latin typeface="Montserrat" pitchFamily="34" charset="0"/>
                <a:ea typeface="Montserrat" pitchFamily="34" charset="-122"/>
                <a:cs typeface="Montserrat" pitchFamily="34" charset="-120"/>
              </a:rPr>
              <a:t>Clase 1 de 2 · Encuadre filosófico</a:t>
            </a:r>
            <a:endParaRPr lang="es-MX" sz="1000" noProof="0" dirty="0"/>
          </a:p>
        </p:txBody>
      </p:sp>
      <p:sp>
        <p:nvSpPr>
          <p:cNvPr id="10" name="Text 1">
            <a:extLst>
              <a:ext uri="{FF2B5EF4-FFF2-40B4-BE49-F238E27FC236}">
                <a16:creationId xmlns:a16="http://schemas.microsoft.com/office/drawing/2014/main" id="{3B08019B-7702-C065-0B6B-EAEDF0183B18}"/>
              </a:ext>
            </a:extLst>
          </p:cNvPr>
          <p:cNvSpPr/>
          <p:nvPr/>
        </p:nvSpPr>
        <p:spPr>
          <a:xfrm>
            <a:off x="5008228" y="4448472"/>
            <a:ext cx="4009937" cy="274320"/>
          </a:xfrm>
          <a:prstGeom prst="rect">
            <a:avLst/>
          </a:prstGeom>
          <a:noFill/>
          <a:ln/>
        </p:spPr>
        <p:txBody>
          <a:bodyPr wrap="square" lIns="0" tIns="0" rIns="0" bIns="0" rtlCol="0" anchor="ctr"/>
          <a:lstStyle/>
          <a:p>
            <a:pPr marL="0" indent="0">
              <a:lnSpc>
                <a:spcPct val="150000"/>
              </a:lnSpc>
              <a:buNone/>
            </a:pPr>
            <a:r>
              <a:rPr lang="es-MX" sz="1000" b="1" kern="0" spc="400" noProof="0" dirty="0">
                <a:solidFill>
                  <a:schemeClr val="bg1"/>
                </a:solidFill>
                <a:latin typeface="Montserrat" pitchFamily="34" charset="0"/>
                <a:ea typeface="Montserrat" pitchFamily="34" charset="-122"/>
                <a:cs typeface="Montserrat" pitchFamily="34" charset="-120"/>
              </a:rPr>
              <a:t>ESCUELA JUDICIAL ELECTORAL</a:t>
            </a:r>
          </a:p>
          <a:p>
            <a:pPr marL="0" indent="0">
              <a:lnSpc>
                <a:spcPct val="150000"/>
              </a:lnSpc>
              <a:buNone/>
            </a:pPr>
            <a:r>
              <a:rPr lang="es-MX" sz="1000" b="1" kern="0" spc="400" noProof="0" dirty="0">
                <a:solidFill>
                  <a:schemeClr val="bg1"/>
                </a:solidFill>
                <a:latin typeface="Montserrat" pitchFamily="34" charset="0"/>
              </a:rPr>
              <a:t>DR. ALEJANDRO LOZANO DÍEZ</a:t>
            </a:r>
            <a:endParaRPr lang="es-MX" sz="1000" noProof="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MODELO 2 · DIAPOSITIVA 10</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Libertarismo</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El liberalismo radicalizado: convive con él sin mayor roce</a:t>
            </a:r>
            <a:endParaRPr lang="es-MX" sz="1400" noProof="0" dirty="0"/>
          </a:p>
        </p:txBody>
      </p:sp>
      <p:sp>
        <p:nvSpPr>
          <p:cNvPr id="5" name="Shape 3"/>
          <p:cNvSpPr/>
          <p:nvPr/>
        </p:nvSpPr>
        <p:spPr>
          <a:xfrm>
            <a:off x="457200" y="1920240"/>
            <a:ext cx="8229600" cy="105156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1920240"/>
            <a:ext cx="54864" cy="105156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40080" y="1993392"/>
            <a:ext cx="7955280" cy="256032"/>
          </a:xfrm>
          <a:prstGeom prst="rect">
            <a:avLst/>
          </a:prstGeom>
          <a:noFill/>
          <a:ln/>
        </p:spPr>
        <p:txBody>
          <a:bodyPr wrap="square" lIns="0" tIns="0" rIns="0" bIns="0" rtlCol="0" anchor="ctr"/>
          <a:lstStyle/>
          <a:p>
            <a:pPr marL="0" indent="0">
              <a:buNone/>
            </a:pPr>
            <a:r>
              <a:rPr lang="es-MX" sz="1100" b="1" kern="0" spc="300" noProof="0" dirty="0">
                <a:solidFill>
                  <a:srgbClr val="6D2E46"/>
                </a:solidFill>
                <a:latin typeface="Montserrat" pitchFamily="34" charset="0"/>
                <a:ea typeface="Montserrat" pitchFamily="34" charset="-122"/>
                <a:cs typeface="Montserrat" pitchFamily="34" charset="-120"/>
              </a:rPr>
              <a:t>Núcleo</a:t>
            </a:r>
            <a:endParaRPr lang="es-MX" sz="1100" noProof="0" dirty="0"/>
          </a:p>
        </p:txBody>
      </p:sp>
      <p:sp>
        <p:nvSpPr>
          <p:cNvPr id="8" name="Text 6"/>
          <p:cNvSpPr/>
          <p:nvPr/>
        </p:nvSpPr>
        <p:spPr>
          <a:xfrm>
            <a:off x="640080" y="2286000"/>
            <a:ext cx="7955280" cy="685800"/>
          </a:xfrm>
          <a:prstGeom prst="rect">
            <a:avLst/>
          </a:prstGeom>
          <a:noFill/>
          <a:ln/>
        </p:spPr>
        <p:txBody>
          <a:bodyPr wrap="square" lIns="0" tIns="0" rIns="0" bIns="0" rtlCol="0" anchor="ctr"/>
          <a:lstStyle/>
          <a:p>
            <a:pPr marL="0" indent="0">
              <a:buNone/>
            </a:pPr>
            <a:r>
              <a:rPr lang="es-MX" sz="1100" i="1" noProof="0" dirty="0">
                <a:solidFill>
                  <a:srgbClr val="2A1F2D"/>
                </a:solidFill>
                <a:latin typeface="Montserrat" pitchFamily="34" charset="0"/>
                <a:ea typeface="Montserrat" pitchFamily="34" charset="-122"/>
                <a:cs typeface="Montserrat" pitchFamily="34" charset="-120"/>
              </a:rPr>
              <a:t>Self-</a:t>
            </a:r>
            <a:r>
              <a:rPr lang="es-MX" sz="1100" i="1" noProof="0" dirty="0" err="1">
                <a:solidFill>
                  <a:srgbClr val="2A1F2D"/>
                </a:solidFill>
                <a:latin typeface="Montserrat" pitchFamily="34" charset="0"/>
                <a:ea typeface="Montserrat" pitchFamily="34" charset="-122"/>
                <a:cs typeface="Montserrat" pitchFamily="34" charset="-120"/>
              </a:rPr>
              <a:t>ownership</a:t>
            </a:r>
            <a:r>
              <a:rPr lang="es-MX" sz="1100" noProof="0" dirty="0">
                <a:solidFill>
                  <a:srgbClr val="2A1F2D"/>
                </a:solidFill>
                <a:latin typeface="Montserrat" pitchFamily="34" charset="0"/>
                <a:ea typeface="Montserrat" pitchFamily="34" charset="-122"/>
                <a:cs typeface="Montserrat" pitchFamily="34" charset="-120"/>
              </a:rPr>
              <a:t>: el individuo es propietario de sí mismo y de los frutos legítimos de su trabajo. La libertad es ausencia de coerción, no provisión de medios. Estado mínimo: solo derechos negativos. Nozick (1974) es el contrapunto exacto de Rawls.</a:t>
            </a:r>
            <a:endParaRPr lang="es-MX" sz="1100" noProof="0" dirty="0"/>
          </a:p>
        </p:txBody>
      </p:sp>
      <p:sp>
        <p:nvSpPr>
          <p:cNvPr id="9" name="Shape 7"/>
          <p:cNvSpPr/>
          <p:nvPr/>
        </p:nvSpPr>
        <p:spPr>
          <a:xfrm>
            <a:off x="457200" y="3154680"/>
            <a:ext cx="4023360" cy="1508760"/>
          </a:xfrm>
          <a:prstGeom prst="rect">
            <a:avLst/>
          </a:prstGeom>
          <a:solidFill>
            <a:srgbClr val="FFFFFF"/>
          </a:solidFill>
          <a:ln w="12700">
            <a:solidFill>
              <a:srgbClr val="6D2E46"/>
            </a:solidFill>
            <a:prstDash val="solid"/>
          </a:ln>
        </p:spPr>
        <p:txBody>
          <a:bodyPr/>
          <a:lstStyle/>
          <a:p>
            <a:endParaRPr lang="es-MX" noProof="0" dirty="0"/>
          </a:p>
        </p:txBody>
      </p:sp>
      <p:sp>
        <p:nvSpPr>
          <p:cNvPr id="10" name="Text 8"/>
          <p:cNvSpPr/>
          <p:nvPr/>
        </p:nvSpPr>
        <p:spPr>
          <a:xfrm>
            <a:off x="640080" y="3246120"/>
            <a:ext cx="3657600" cy="274320"/>
          </a:xfrm>
          <a:prstGeom prst="rect">
            <a:avLst/>
          </a:prstGeom>
          <a:noFill/>
          <a:ln/>
        </p:spPr>
        <p:txBody>
          <a:bodyPr wrap="square" lIns="0" tIns="0" rIns="0" bIns="0" rtlCol="0" anchor="ctr"/>
          <a:lstStyle/>
          <a:p>
            <a:pPr marL="0" indent="0">
              <a:buNone/>
            </a:pPr>
            <a:r>
              <a:rPr lang="es-MX" sz="1200" b="1" noProof="0" dirty="0">
                <a:solidFill>
                  <a:srgbClr val="6D2E46"/>
                </a:solidFill>
                <a:latin typeface="Georgia" pitchFamily="34" charset="0"/>
                <a:ea typeface="Georgia" pitchFamily="34" charset="-122"/>
                <a:cs typeface="Georgia" pitchFamily="34" charset="-120"/>
              </a:rPr>
              <a:t>Convive con el liberalismo</a:t>
            </a:r>
            <a:endParaRPr lang="es-MX" sz="1200" noProof="0" dirty="0"/>
          </a:p>
        </p:txBody>
      </p:sp>
      <p:sp>
        <p:nvSpPr>
          <p:cNvPr id="11" name="Text 9"/>
          <p:cNvSpPr/>
          <p:nvPr/>
        </p:nvSpPr>
        <p:spPr>
          <a:xfrm>
            <a:off x="640080" y="3566160"/>
            <a:ext cx="3657600" cy="100584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Ambos parten del individuo y sus derechos. La diferencia es de grado: hasta dónde llega el Estado. En la práctica jurídica, las premisas libertarias y liberales clásicas se mezclan sin fricción visible (libertad de expresión, propiedad privada, autonomía contractual).</a:t>
            </a:r>
            <a:endParaRPr lang="es-MX" sz="1050" noProof="0" dirty="0"/>
          </a:p>
        </p:txBody>
      </p:sp>
      <p:sp>
        <p:nvSpPr>
          <p:cNvPr id="12" name="Shape 10"/>
          <p:cNvSpPr/>
          <p:nvPr/>
        </p:nvSpPr>
        <p:spPr>
          <a:xfrm>
            <a:off x="4663440" y="3154680"/>
            <a:ext cx="4023360" cy="1508760"/>
          </a:xfrm>
          <a:prstGeom prst="rect">
            <a:avLst/>
          </a:prstGeom>
          <a:solidFill>
            <a:srgbClr val="FFFFFF"/>
          </a:solidFill>
          <a:ln w="12700">
            <a:solidFill>
              <a:srgbClr val="A26769"/>
            </a:solidFill>
            <a:prstDash val="solid"/>
          </a:ln>
        </p:spPr>
        <p:txBody>
          <a:bodyPr/>
          <a:lstStyle/>
          <a:p>
            <a:endParaRPr lang="es-MX" noProof="0" dirty="0"/>
          </a:p>
        </p:txBody>
      </p:sp>
      <p:sp>
        <p:nvSpPr>
          <p:cNvPr id="13" name="Text 11"/>
          <p:cNvSpPr/>
          <p:nvPr/>
        </p:nvSpPr>
        <p:spPr>
          <a:xfrm>
            <a:off x="4846320" y="3246120"/>
            <a:ext cx="3657600" cy="274320"/>
          </a:xfrm>
          <a:prstGeom prst="rect">
            <a:avLst/>
          </a:prstGeom>
          <a:noFill/>
          <a:ln/>
        </p:spPr>
        <p:txBody>
          <a:bodyPr wrap="square" lIns="0" tIns="0" rIns="0" bIns="0" rtlCol="0" anchor="ctr"/>
          <a:lstStyle/>
          <a:p>
            <a:pPr marL="0" indent="0">
              <a:buNone/>
            </a:pPr>
            <a:r>
              <a:rPr lang="es-MX" sz="1200" b="1" noProof="0" dirty="0">
                <a:solidFill>
                  <a:srgbClr val="A26769"/>
                </a:solidFill>
                <a:latin typeface="Georgia" pitchFamily="34" charset="0"/>
                <a:ea typeface="Georgia" pitchFamily="34" charset="-122"/>
                <a:cs typeface="Georgia" pitchFamily="34" charset="-120"/>
              </a:rPr>
              <a:t>En México, casi inexistente como doctrina</a:t>
            </a:r>
            <a:endParaRPr lang="es-MX" sz="1200" noProof="0" dirty="0"/>
          </a:p>
        </p:txBody>
      </p:sp>
      <p:sp>
        <p:nvSpPr>
          <p:cNvPr id="14" name="Text 12"/>
          <p:cNvSpPr/>
          <p:nvPr/>
        </p:nvSpPr>
        <p:spPr>
          <a:xfrm>
            <a:off x="4846320" y="3566160"/>
            <a:ext cx="3657600" cy="100584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Razón cultural antes que ideológica: la sociedad mexicana no asume que el rico es rico por esfuerzo propio, sino por abuso, corrupción o cercanía al poder. La premisa libertaria (mérito puro = riqueza legítima) carece de plausibilidad social. De ahí que ningún partido con peso lo enarbole.</a:t>
            </a:r>
            <a:endParaRPr lang="es-MX" sz="1050" noProof="0" dirty="0"/>
          </a:p>
        </p:txBody>
      </p:sp>
      <p:sp>
        <p:nvSpPr>
          <p:cNvPr id="15" name="Text 13"/>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10 / 22</a:t>
            </a:r>
            <a:endParaRPr lang="es-MX" sz="900" noProof="0" dirty="0"/>
          </a:p>
        </p:txBody>
      </p:sp>
      <p:sp>
        <p:nvSpPr>
          <p:cNvPr id="16" name="Shape 8">
            <a:extLst>
              <a:ext uri="{FF2B5EF4-FFF2-40B4-BE49-F238E27FC236}">
                <a16:creationId xmlns:a16="http://schemas.microsoft.com/office/drawing/2014/main" id="{8EBFA44A-FB0B-618D-E853-B965B0E2BA0F}"/>
              </a:ext>
            </a:extLst>
          </p:cNvPr>
          <p:cNvSpPr/>
          <p:nvPr/>
        </p:nvSpPr>
        <p:spPr>
          <a:xfrm>
            <a:off x="4311941" y="754338"/>
            <a:ext cx="274320" cy="274320"/>
          </a:xfrm>
          <a:prstGeom prst="ellipse">
            <a:avLst/>
          </a:prstGeom>
          <a:solidFill>
            <a:srgbClr val="6D2E46"/>
          </a:solidFill>
          <a:ln w="12700">
            <a:solidFill>
              <a:srgbClr val="6D2E4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Abrir llave 16">
            <a:extLst>
              <a:ext uri="{FF2B5EF4-FFF2-40B4-BE49-F238E27FC236}">
                <a16:creationId xmlns:a16="http://schemas.microsoft.com/office/drawing/2014/main" id="{E1797B5D-3B6E-E6C9-06B4-204406581F2E}"/>
              </a:ext>
            </a:extLst>
          </p:cNvPr>
          <p:cNvSpPr/>
          <p:nvPr/>
        </p:nvSpPr>
        <p:spPr>
          <a:xfrm>
            <a:off x="5785048" y="403412"/>
            <a:ext cx="274319" cy="739588"/>
          </a:xfrm>
          <a:prstGeom prst="leftBrace">
            <a:avLst>
              <a:gd name="adj1" fmla="val 8333"/>
              <a:gd name="adj2" fmla="val 41620"/>
            </a:avLst>
          </a:prstGeom>
          <a:ln w="28575">
            <a:solidFill>
              <a:srgbClr val="8D33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8" name="CuadroTexto 17">
            <a:extLst>
              <a:ext uri="{FF2B5EF4-FFF2-40B4-BE49-F238E27FC236}">
                <a16:creationId xmlns:a16="http://schemas.microsoft.com/office/drawing/2014/main" id="{4598EBFF-84A9-F8A2-C36B-3C4A596FEE58}"/>
              </a:ext>
            </a:extLst>
          </p:cNvPr>
          <p:cNvSpPr txBox="1"/>
          <p:nvPr/>
        </p:nvSpPr>
        <p:spPr>
          <a:xfrm>
            <a:off x="4586261" y="796708"/>
            <a:ext cx="1381666" cy="276999"/>
          </a:xfrm>
          <a:prstGeom prst="rect">
            <a:avLst/>
          </a:prstGeom>
          <a:noFill/>
        </p:spPr>
        <p:txBody>
          <a:bodyPr wrap="square" rtlCol="0">
            <a:spAutoFit/>
          </a:bodyPr>
          <a:lstStyle/>
          <a:p>
            <a:r>
              <a:rPr lang="es-MX" sz="1200" b="1" dirty="0">
                <a:latin typeface="Montserrat" panose="00000500000000000000" pitchFamily="2" charset="0"/>
              </a:rPr>
              <a:t>Obligaciones</a:t>
            </a:r>
          </a:p>
        </p:txBody>
      </p:sp>
      <p:sp>
        <p:nvSpPr>
          <p:cNvPr id="19" name="CuadroTexto 18">
            <a:extLst>
              <a:ext uri="{FF2B5EF4-FFF2-40B4-BE49-F238E27FC236}">
                <a16:creationId xmlns:a16="http://schemas.microsoft.com/office/drawing/2014/main" id="{9E1EAE4E-26AF-7437-CAC9-B359B2FEB6DF}"/>
              </a:ext>
            </a:extLst>
          </p:cNvPr>
          <p:cNvSpPr txBox="1"/>
          <p:nvPr/>
        </p:nvSpPr>
        <p:spPr>
          <a:xfrm>
            <a:off x="6069433" y="502027"/>
            <a:ext cx="2631627" cy="276999"/>
          </a:xfrm>
          <a:prstGeom prst="rect">
            <a:avLst/>
          </a:prstGeom>
          <a:noFill/>
        </p:spPr>
        <p:txBody>
          <a:bodyPr wrap="square" rtlCol="0">
            <a:spAutoFit/>
          </a:bodyPr>
          <a:lstStyle/>
          <a:p>
            <a:r>
              <a:rPr lang="es-MX" sz="1200" b="1" dirty="0">
                <a:latin typeface="Montserrat" panose="00000500000000000000" pitchFamily="2" charset="0"/>
              </a:rPr>
              <a:t>Principalmente Contractuales</a:t>
            </a:r>
          </a:p>
        </p:txBody>
      </p:sp>
      <p:sp>
        <p:nvSpPr>
          <p:cNvPr id="20" name="CuadroTexto 19">
            <a:extLst>
              <a:ext uri="{FF2B5EF4-FFF2-40B4-BE49-F238E27FC236}">
                <a16:creationId xmlns:a16="http://schemas.microsoft.com/office/drawing/2014/main" id="{B1F3C939-539F-F527-F8DE-AC26304F0B3D}"/>
              </a:ext>
            </a:extLst>
          </p:cNvPr>
          <p:cNvSpPr txBox="1"/>
          <p:nvPr/>
        </p:nvSpPr>
        <p:spPr>
          <a:xfrm>
            <a:off x="5739327" y="1269637"/>
            <a:ext cx="3277580" cy="461665"/>
          </a:xfrm>
          <a:prstGeom prst="rect">
            <a:avLst/>
          </a:prstGeom>
          <a:noFill/>
        </p:spPr>
        <p:txBody>
          <a:bodyPr wrap="square" rtlCol="0">
            <a:spAutoFit/>
          </a:bodyPr>
          <a:lstStyle/>
          <a:p>
            <a:r>
              <a:rPr lang="es-MX" sz="1200" b="1" dirty="0">
                <a:solidFill>
                  <a:schemeClr val="bg2">
                    <a:lumMod val="50000"/>
                  </a:schemeClr>
                </a:solidFill>
                <a:latin typeface="Montserrat" panose="00000500000000000000" pitchFamily="2" charset="0"/>
              </a:rPr>
              <a:t>Las tareas políticas/comunitarias sujetas a la libre voluntad</a:t>
            </a:r>
          </a:p>
        </p:txBody>
      </p:sp>
      <p:sp>
        <p:nvSpPr>
          <p:cNvPr id="21" name="CuadroTexto 20">
            <a:extLst>
              <a:ext uri="{FF2B5EF4-FFF2-40B4-BE49-F238E27FC236}">
                <a16:creationId xmlns:a16="http://schemas.microsoft.com/office/drawing/2014/main" id="{6467952B-FD79-C1AA-1AA0-79A0C777F915}"/>
              </a:ext>
            </a:extLst>
          </p:cNvPr>
          <p:cNvSpPr txBox="1"/>
          <p:nvPr/>
        </p:nvSpPr>
        <p:spPr>
          <a:xfrm>
            <a:off x="6069433" y="816284"/>
            <a:ext cx="3277580" cy="276999"/>
          </a:xfrm>
          <a:prstGeom prst="rect">
            <a:avLst/>
          </a:prstGeom>
          <a:noFill/>
        </p:spPr>
        <p:txBody>
          <a:bodyPr wrap="square" rtlCol="0">
            <a:spAutoFit/>
          </a:bodyPr>
          <a:lstStyle/>
          <a:p>
            <a:r>
              <a:rPr lang="es-MX" sz="1200" b="1" dirty="0">
                <a:latin typeface="Montserrat" panose="00000500000000000000" pitchFamily="2" charset="0"/>
              </a:rPr>
              <a:t>Naturales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MODELO 3 · DIAPOSITIVA 11</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Neoliberalismo</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Liberalismo a medias: lo que retiene y lo que abandona</a:t>
            </a:r>
            <a:endParaRPr lang="es-MX" sz="1400" noProof="0" dirty="0"/>
          </a:p>
        </p:txBody>
      </p:sp>
      <p:sp>
        <p:nvSpPr>
          <p:cNvPr id="5" name="Shape 3"/>
          <p:cNvSpPr/>
          <p:nvPr/>
        </p:nvSpPr>
        <p:spPr>
          <a:xfrm>
            <a:off x="457200" y="1920240"/>
            <a:ext cx="8229600" cy="105156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1920240"/>
            <a:ext cx="54864" cy="105156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40080" y="1993392"/>
            <a:ext cx="7955280" cy="256032"/>
          </a:xfrm>
          <a:prstGeom prst="rect">
            <a:avLst/>
          </a:prstGeom>
          <a:noFill/>
          <a:ln/>
        </p:spPr>
        <p:txBody>
          <a:bodyPr wrap="square" lIns="0" tIns="0" rIns="0" bIns="0" rtlCol="0" anchor="ctr"/>
          <a:lstStyle/>
          <a:p>
            <a:pPr marL="0" indent="0">
              <a:buNone/>
            </a:pPr>
            <a:r>
              <a:rPr lang="es-MX" sz="1100" b="1" kern="0" spc="300" noProof="0" dirty="0">
                <a:solidFill>
                  <a:srgbClr val="6D2E46"/>
                </a:solidFill>
                <a:latin typeface="Montserrat" pitchFamily="34" charset="0"/>
                <a:ea typeface="Montserrat" pitchFamily="34" charset="-122"/>
                <a:cs typeface="Montserrat" pitchFamily="34" charset="-120"/>
              </a:rPr>
              <a:t>Núcleo</a:t>
            </a:r>
            <a:endParaRPr lang="es-MX" sz="1100" noProof="0" dirty="0"/>
          </a:p>
        </p:txBody>
      </p:sp>
      <p:sp>
        <p:nvSpPr>
          <p:cNvPr id="8" name="Text 6"/>
          <p:cNvSpPr/>
          <p:nvPr/>
        </p:nvSpPr>
        <p:spPr>
          <a:xfrm>
            <a:off x="640080" y="2286000"/>
            <a:ext cx="7955280" cy="685800"/>
          </a:xfrm>
          <a:prstGeom prst="rect">
            <a:avLst/>
          </a:prstGeom>
          <a:noFill/>
          <a:ln/>
        </p:spPr>
        <p:txBody>
          <a:bodyPr wrap="square" lIns="0" tIns="0" rIns="0" bIns="0" rtlCol="0" anchor="ctr"/>
          <a:lstStyle/>
          <a:p>
            <a:pPr marL="0" indent="0">
              <a:buNone/>
            </a:pPr>
            <a:r>
              <a:rPr lang="es-MX" sz="1100" noProof="0" dirty="0">
                <a:solidFill>
                  <a:srgbClr val="2A1F2D"/>
                </a:solidFill>
                <a:latin typeface="Montserrat" pitchFamily="34" charset="0"/>
                <a:ea typeface="Montserrat" pitchFamily="34" charset="-122"/>
                <a:cs typeface="Montserrat" pitchFamily="34" charset="-120"/>
              </a:rPr>
              <a:t>Hace suyos algunos postulados liberales —apertura comercial, desregulación, primacía del mercado— pero abandona otros: tolera la captura del Estado por intereses particulares y termina aceptando, implícitamente, que la riqueza se logra por cercanía al poder, no por competencia y esfuerzo personal.</a:t>
            </a:r>
            <a:endParaRPr lang="es-MX" sz="1100" noProof="0" dirty="0"/>
          </a:p>
        </p:txBody>
      </p:sp>
      <p:sp>
        <p:nvSpPr>
          <p:cNvPr id="9" name="Shape 7"/>
          <p:cNvSpPr/>
          <p:nvPr/>
        </p:nvSpPr>
        <p:spPr>
          <a:xfrm>
            <a:off x="457200" y="3154680"/>
            <a:ext cx="4023360" cy="1280160"/>
          </a:xfrm>
          <a:prstGeom prst="rect">
            <a:avLst/>
          </a:prstGeom>
          <a:solidFill>
            <a:srgbClr val="FFFFFF"/>
          </a:solidFill>
          <a:ln w="12700">
            <a:solidFill>
              <a:srgbClr val="6D2E46"/>
            </a:solidFill>
            <a:prstDash val="solid"/>
          </a:ln>
        </p:spPr>
        <p:txBody>
          <a:bodyPr/>
          <a:lstStyle/>
          <a:p>
            <a:endParaRPr lang="es-MX" noProof="0" dirty="0"/>
          </a:p>
        </p:txBody>
      </p:sp>
      <p:sp>
        <p:nvSpPr>
          <p:cNvPr id="10" name="Text 8"/>
          <p:cNvSpPr/>
          <p:nvPr/>
        </p:nvSpPr>
        <p:spPr>
          <a:xfrm>
            <a:off x="640080" y="3246120"/>
            <a:ext cx="3657600" cy="274320"/>
          </a:xfrm>
          <a:prstGeom prst="rect">
            <a:avLst/>
          </a:prstGeom>
          <a:noFill/>
          <a:ln/>
        </p:spPr>
        <p:txBody>
          <a:bodyPr wrap="square" lIns="0" tIns="0" rIns="0" bIns="0" rtlCol="0" anchor="ctr"/>
          <a:lstStyle/>
          <a:p>
            <a:pPr marL="0" indent="0">
              <a:buNone/>
            </a:pPr>
            <a:r>
              <a:rPr lang="es-MX" sz="1200" b="1" noProof="0" dirty="0">
                <a:solidFill>
                  <a:srgbClr val="6D2E46"/>
                </a:solidFill>
                <a:latin typeface="Georgia" pitchFamily="34" charset="0"/>
                <a:ea typeface="Georgia" pitchFamily="34" charset="-122"/>
                <a:cs typeface="Georgia" pitchFamily="34" charset="-120"/>
              </a:rPr>
              <a:t>Retiene</a:t>
            </a:r>
            <a:endParaRPr lang="es-MX" sz="1200" noProof="0" dirty="0"/>
          </a:p>
        </p:txBody>
      </p:sp>
      <p:sp>
        <p:nvSpPr>
          <p:cNvPr id="11" name="Text 9"/>
          <p:cNvSpPr/>
          <p:nvPr/>
        </p:nvSpPr>
        <p:spPr>
          <a:xfrm>
            <a:off x="640080" y="3566160"/>
            <a:ext cx="3657600" cy="77724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Discurso de mercado, libre comercio, primacía de la eficiencia, lenguaje de derechos individuales en lo civil.</a:t>
            </a:r>
            <a:endParaRPr lang="es-MX" sz="1050" noProof="0" dirty="0"/>
          </a:p>
        </p:txBody>
      </p:sp>
      <p:sp>
        <p:nvSpPr>
          <p:cNvPr id="12" name="Shape 10"/>
          <p:cNvSpPr/>
          <p:nvPr/>
        </p:nvSpPr>
        <p:spPr>
          <a:xfrm>
            <a:off x="4663440" y="3154680"/>
            <a:ext cx="4023360" cy="1280160"/>
          </a:xfrm>
          <a:prstGeom prst="rect">
            <a:avLst/>
          </a:prstGeom>
          <a:solidFill>
            <a:srgbClr val="FFFFFF"/>
          </a:solidFill>
          <a:ln w="12700">
            <a:solidFill>
              <a:srgbClr val="A26769"/>
            </a:solidFill>
            <a:prstDash val="solid"/>
          </a:ln>
        </p:spPr>
        <p:txBody>
          <a:bodyPr/>
          <a:lstStyle/>
          <a:p>
            <a:endParaRPr lang="es-MX" noProof="0" dirty="0"/>
          </a:p>
        </p:txBody>
      </p:sp>
      <p:sp>
        <p:nvSpPr>
          <p:cNvPr id="13" name="Text 11"/>
          <p:cNvSpPr/>
          <p:nvPr/>
        </p:nvSpPr>
        <p:spPr>
          <a:xfrm>
            <a:off x="4846320" y="3246120"/>
            <a:ext cx="3657600" cy="274320"/>
          </a:xfrm>
          <a:prstGeom prst="rect">
            <a:avLst/>
          </a:prstGeom>
          <a:noFill/>
          <a:ln/>
        </p:spPr>
        <p:txBody>
          <a:bodyPr wrap="square" lIns="0" tIns="0" rIns="0" bIns="0" rtlCol="0" anchor="ctr"/>
          <a:lstStyle/>
          <a:p>
            <a:pPr marL="0" indent="0">
              <a:buNone/>
            </a:pPr>
            <a:r>
              <a:rPr lang="es-MX" sz="1200" b="1" noProof="0" dirty="0">
                <a:solidFill>
                  <a:srgbClr val="A26769"/>
                </a:solidFill>
                <a:latin typeface="Georgia" pitchFamily="34" charset="0"/>
                <a:ea typeface="Georgia" pitchFamily="34" charset="-122"/>
                <a:cs typeface="Georgia" pitchFamily="34" charset="-120"/>
              </a:rPr>
              <a:t>Abandona</a:t>
            </a:r>
            <a:endParaRPr lang="es-MX" sz="1200" noProof="0" dirty="0"/>
          </a:p>
        </p:txBody>
      </p:sp>
      <p:sp>
        <p:nvSpPr>
          <p:cNvPr id="14" name="Text 12"/>
          <p:cNvSpPr/>
          <p:nvPr/>
        </p:nvSpPr>
        <p:spPr>
          <a:xfrm>
            <a:off x="4846320" y="3566160"/>
            <a:ext cx="3657600" cy="77724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La separación estricta entre Estado y mercado, el principio de no privilegio, la igualdad ante la ley. Convive de hecho con el capitalismo de amiguismo (</a:t>
            </a:r>
            <a:r>
              <a:rPr lang="es-MX" sz="1050" noProof="0" dirty="0" err="1">
                <a:solidFill>
                  <a:srgbClr val="2A1F2D"/>
                </a:solidFill>
                <a:latin typeface="Montserrat" pitchFamily="34" charset="0"/>
                <a:ea typeface="Montserrat" pitchFamily="34" charset="-122"/>
                <a:cs typeface="Montserrat" pitchFamily="34" charset="-120"/>
              </a:rPr>
              <a:t>crony</a:t>
            </a:r>
            <a:r>
              <a:rPr lang="es-MX" sz="1050" noProof="0" dirty="0">
                <a:solidFill>
                  <a:srgbClr val="2A1F2D"/>
                </a:solidFill>
                <a:latin typeface="Montserrat" pitchFamily="34" charset="0"/>
                <a:ea typeface="Montserrat" pitchFamily="34" charset="-122"/>
                <a:cs typeface="Montserrat" pitchFamily="34" charset="-120"/>
              </a:rPr>
              <a:t> </a:t>
            </a:r>
            <a:r>
              <a:rPr lang="es-MX" sz="1050" noProof="0" dirty="0" err="1">
                <a:solidFill>
                  <a:srgbClr val="2A1F2D"/>
                </a:solidFill>
                <a:latin typeface="Montserrat" pitchFamily="34" charset="0"/>
                <a:ea typeface="Montserrat" pitchFamily="34" charset="-122"/>
                <a:cs typeface="Montserrat" pitchFamily="34" charset="-120"/>
              </a:rPr>
              <a:t>capitalism</a:t>
            </a:r>
            <a:r>
              <a:rPr lang="es-MX" sz="1050" noProof="0" dirty="0">
                <a:solidFill>
                  <a:srgbClr val="2A1F2D"/>
                </a:solidFill>
                <a:latin typeface="Montserrat" pitchFamily="34" charset="0"/>
                <a:ea typeface="Montserrat" pitchFamily="34" charset="-122"/>
                <a:cs typeface="Montserrat" pitchFamily="34" charset="-120"/>
              </a:rPr>
              <a:t>).</a:t>
            </a:r>
            <a:endParaRPr lang="es-MX" sz="1050" noProof="0" dirty="0"/>
          </a:p>
        </p:txBody>
      </p:sp>
      <p:sp>
        <p:nvSpPr>
          <p:cNvPr id="15" name="Text 13"/>
          <p:cNvSpPr/>
          <p:nvPr/>
        </p:nvSpPr>
        <p:spPr>
          <a:xfrm>
            <a:off x="457200" y="4572000"/>
            <a:ext cx="8229600" cy="320040"/>
          </a:xfrm>
          <a:prstGeom prst="rect">
            <a:avLst/>
          </a:prstGeom>
          <a:noFill/>
          <a:ln/>
        </p:spPr>
        <p:txBody>
          <a:bodyPr wrap="square" lIns="0" tIns="0" rIns="0" bIns="0" rtlCol="0" anchor="ctr"/>
          <a:lstStyle/>
          <a:p>
            <a:pPr marL="0" indent="0" algn="ctr">
              <a:buNone/>
            </a:pPr>
            <a:r>
              <a:rPr lang="es-MX" sz="1050" i="1" noProof="0" dirty="0">
                <a:solidFill>
                  <a:srgbClr val="6B5B6E"/>
                </a:solidFill>
                <a:latin typeface="Montserrat" pitchFamily="34" charset="0"/>
                <a:ea typeface="Montserrat" pitchFamily="34" charset="-122"/>
                <a:cs typeface="Montserrat" pitchFamily="34" charset="-120"/>
              </a:rPr>
              <a:t>La crítica más afilada viene desde el propio liberalismo austriaco —Alberto Benegas Lynch (h)—: el neoliberalismo no es liberalismo radicalizado, es liberalismo traicionado.</a:t>
            </a:r>
            <a:endParaRPr lang="es-MX" sz="1050" noProof="0" dirty="0"/>
          </a:p>
        </p:txBody>
      </p:sp>
      <p:sp>
        <p:nvSpPr>
          <p:cNvPr id="16" name="Text 14"/>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11 / 22</a:t>
            </a:r>
            <a:endParaRPr lang="es-MX" sz="900" noProof="0" dirty="0"/>
          </a:p>
        </p:txBody>
      </p:sp>
      <p:sp>
        <p:nvSpPr>
          <p:cNvPr id="17" name="Shape 8">
            <a:extLst>
              <a:ext uri="{FF2B5EF4-FFF2-40B4-BE49-F238E27FC236}">
                <a16:creationId xmlns:a16="http://schemas.microsoft.com/office/drawing/2014/main" id="{D1B02C42-C3D0-C089-8A75-0388C181A24D}"/>
              </a:ext>
            </a:extLst>
          </p:cNvPr>
          <p:cNvSpPr/>
          <p:nvPr/>
        </p:nvSpPr>
        <p:spPr>
          <a:xfrm>
            <a:off x="4572000" y="804672"/>
            <a:ext cx="274320" cy="274320"/>
          </a:xfrm>
          <a:prstGeom prst="ellipse">
            <a:avLst/>
          </a:prstGeom>
          <a:solidFill>
            <a:srgbClr val="6D2E46"/>
          </a:solidFill>
          <a:ln w="12700">
            <a:solidFill>
              <a:srgbClr val="6D2E4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brir llave 17">
            <a:extLst>
              <a:ext uri="{FF2B5EF4-FFF2-40B4-BE49-F238E27FC236}">
                <a16:creationId xmlns:a16="http://schemas.microsoft.com/office/drawing/2014/main" id="{05E1DCDB-2F7C-B398-2B11-FDAD1DB3C241}"/>
              </a:ext>
            </a:extLst>
          </p:cNvPr>
          <p:cNvSpPr/>
          <p:nvPr/>
        </p:nvSpPr>
        <p:spPr>
          <a:xfrm>
            <a:off x="6045107" y="594360"/>
            <a:ext cx="274320" cy="682346"/>
          </a:xfrm>
          <a:prstGeom prst="leftBrace">
            <a:avLst>
              <a:gd name="adj1" fmla="val 8333"/>
              <a:gd name="adj2" fmla="val 55860"/>
            </a:avLst>
          </a:prstGeom>
          <a:ln w="28575">
            <a:solidFill>
              <a:srgbClr val="8D33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19" name="CuadroTexto 18">
            <a:extLst>
              <a:ext uri="{FF2B5EF4-FFF2-40B4-BE49-F238E27FC236}">
                <a16:creationId xmlns:a16="http://schemas.microsoft.com/office/drawing/2014/main" id="{0089FBF5-8EFA-6E41-FEE5-D9659906629D}"/>
              </a:ext>
            </a:extLst>
          </p:cNvPr>
          <p:cNvSpPr txBox="1"/>
          <p:nvPr/>
        </p:nvSpPr>
        <p:spPr>
          <a:xfrm>
            <a:off x="4846320" y="847042"/>
            <a:ext cx="1381666" cy="276999"/>
          </a:xfrm>
          <a:prstGeom prst="rect">
            <a:avLst/>
          </a:prstGeom>
          <a:noFill/>
        </p:spPr>
        <p:txBody>
          <a:bodyPr wrap="square" rtlCol="0">
            <a:spAutoFit/>
          </a:bodyPr>
          <a:lstStyle/>
          <a:p>
            <a:r>
              <a:rPr lang="es-MX" sz="1200" b="1" dirty="0">
                <a:latin typeface="Montserrat" panose="00000500000000000000" pitchFamily="2" charset="0"/>
              </a:rPr>
              <a:t>Obligaciones</a:t>
            </a:r>
          </a:p>
        </p:txBody>
      </p:sp>
      <p:sp>
        <p:nvSpPr>
          <p:cNvPr id="22" name="CuadroTexto 21">
            <a:extLst>
              <a:ext uri="{FF2B5EF4-FFF2-40B4-BE49-F238E27FC236}">
                <a16:creationId xmlns:a16="http://schemas.microsoft.com/office/drawing/2014/main" id="{AD919E60-71FF-87B0-1F73-E5F9248DF9AE}"/>
              </a:ext>
            </a:extLst>
          </p:cNvPr>
          <p:cNvSpPr txBox="1"/>
          <p:nvPr/>
        </p:nvSpPr>
        <p:spPr>
          <a:xfrm>
            <a:off x="6329492" y="570160"/>
            <a:ext cx="3277580" cy="276999"/>
          </a:xfrm>
          <a:prstGeom prst="rect">
            <a:avLst/>
          </a:prstGeom>
          <a:noFill/>
        </p:spPr>
        <p:txBody>
          <a:bodyPr wrap="square" rtlCol="0">
            <a:spAutoFit/>
          </a:bodyPr>
          <a:lstStyle/>
          <a:p>
            <a:r>
              <a:rPr lang="es-MX" sz="1200" b="1" dirty="0">
                <a:latin typeface="Montserrat" panose="00000500000000000000" pitchFamily="2" charset="0"/>
              </a:rPr>
              <a:t>Contractuales</a:t>
            </a:r>
          </a:p>
        </p:txBody>
      </p:sp>
      <p:sp>
        <p:nvSpPr>
          <p:cNvPr id="23" name="CuadroTexto 22">
            <a:extLst>
              <a:ext uri="{FF2B5EF4-FFF2-40B4-BE49-F238E27FC236}">
                <a16:creationId xmlns:a16="http://schemas.microsoft.com/office/drawing/2014/main" id="{68B04C60-01CC-35D1-F98B-0C7071BFC124}"/>
              </a:ext>
            </a:extLst>
          </p:cNvPr>
          <p:cNvSpPr txBox="1"/>
          <p:nvPr/>
        </p:nvSpPr>
        <p:spPr>
          <a:xfrm>
            <a:off x="6329492" y="956102"/>
            <a:ext cx="3277580" cy="276999"/>
          </a:xfrm>
          <a:prstGeom prst="rect">
            <a:avLst/>
          </a:prstGeom>
          <a:noFill/>
        </p:spPr>
        <p:txBody>
          <a:bodyPr wrap="square" rtlCol="0">
            <a:spAutoFit/>
          </a:bodyPr>
          <a:lstStyle/>
          <a:p>
            <a:r>
              <a:rPr lang="es-MX" sz="1200" b="1" dirty="0">
                <a:latin typeface="Montserrat" panose="00000500000000000000" pitchFamily="2" charset="0"/>
              </a:rPr>
              <a:t>Naturales (DDHH)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MODELO 4 · DIAPOSITIVA 12</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Republicanismo I</a:t>
            </a:r>
            <a:endParaRPr lang="es-MX" sz="3000" noProof="0" dirty="0"/>
          </a:p>
        </p:txBody>
      </p:sp>
      <p:sp>
        <p:nvSpPr>
          <p:cNvPr id="4" name="Text 2"/>
          <p:cNvSpPr/>
          <p:nvPr/>
        </p:nvSpPr>
        <p:spPr>
          <a:xfrm>
            <a:off x="4844643" y="325911"/>
            <a:ext cx="3384957" cy="527248"/>
          </a:xfrm>
          <a:prstGeom prst="rect">
            <a:avLst/>
          </a:prstGeom>
          <a:noFill/>
          <a:ln/>
        </p:spPr>
        <p:txBody>
          <a:bodyPr wrap="square" lIns="0" tIns="0" rIns="0" bIns="0" rtlCol="0" anchor="ctr"/>
          <a:lstStyle/>
          <a:p>
            <a:pPr marL="0" indent="0">
              <a:buNone/>
            </a:pPr>
            <a:r>
              <a:rPr lang="es-MX" sz="2400" i="1" noProof="0" dirty="0">
                <a:solidFill>
                  <a:srgbClr val="6B5B6E"/>
                </a:solidFill>
                <a:latin typeface="Montserrat" pitchFamily="34" charset="0"/>
                <a:ea typeface="Montserrat" pitchFamily="34" charset="-122"/>
                <a:cs typeface="Montserrat" pitchFamily="34" charset="-120"/>
              </a:rPr>
              <a:t>La vida pública no es para idiotas</a:t>
            </a:r>
            <a:endParaRPr lang="es-MX" sz="2400" noProof="0" dirty="0"/>
          </a:p>
        </p:txBody>
      </p:sp>
      <p:sp>
        <p:nvSpPr>
          <p:cNvPr id="5" name="Shape 3"/>
          <p:cNvSpPr/>
          <p:nvPr/>
        </p:nvSpPr>
        <p:spPr>
          <a:xfrm>
            <a:off x="4962512" y="1097280"/>
            <a:ext cx="3884525" cy="2065012"/>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8943578" y="1006466"/>
            <a:ext cx="54864" cy="3537219"/>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5052694" y="1206336"/>
            <a:ext cx="3657600" cy="274320"/>
          </a:xfrm>
          <a:prstGeom prst="rect">
            <a:avLst/>
          </a:prstGeom>
          <a:noFill/>
          <a:ln/>
        </p:spPr>
        <p:txBody>
          <a:bodyPr wrap="square" lIns="0" tIns="0" rIns="0" bIns="0" rtlCol="0" anchor="ctr"/>
          <a:lstStyle/>
          <a:p>
            <a:pPr marL="0" indent="0">
              <a:buNone/>
            </a:pPr>
            <a:r>
              <a:rPr lang="es-MX" sz="1100" b="1" kern="0" spc="300" noProof="0" dirty="0">
                <a:solidFill>
                  <a:srgbClr val="6D2E46"/>
                </a:solidFill>
                <a:latin typeface="Montserrat" pitchFamily="34" charset="0"/>
                <a:ea typeface="Montserrat" pitchFamily="34" charset="-122"/>
                <a:cs typeface="Montserrat" pitchFamily="34" charset="-120"/>
              </a:rPr>
              <a:t>Idiota</a:t>
            </a:r>
            <a:endParaRPr lang="es-MX" sz="1100" noProof="0" dirty="0"/>
          </a:p>
        </p:txBody>
      </p:sp>
      <p:sp>
        <p:nvSpPr>
          <p:cNvPr id="8" name="Text 6"/>
          <p:cNvSpPr/>
          <p:nvPr/>
        </p:nvSpPr>
        <p:spPr>
          <a:xfrm>
            <a:off x="5189437" y="1607812"/>
            <a:ext cx="3657600" cy="1554480"/>
          </a:xfrm>
          <a:prstGeom prst="rect">
            <a:avLst/>
          </a:prstGeom>
          <a:noFill/>
          <a:ln/>
        </p:spPr>
        <p:txBody>
          <a:bodyPr wrap="square" lIns="0" tIns="0" rIns="0" bIns="0" rtlCol="0" anchor="ctr"/>
          <a:lstStyle/>
          <a:p>
            <a:pPr marL="0" indent="0">
              <a:buNone/>
            </a:pPr>
            <a:r>
              <a:rPr lang="es-MX" sz="1100" b="1" noProof="0" dirty="0">
                <a:solidFill>
                  <a:srgbClr val="2A1F2D"/>
                </a:solidFill>
                <a:latin typeface="Montserrat" pitchFamily="34" charset="0"/>
                <a:ea typeface="Montserrat" pitchFamily="34" charset="-122"/>
                <a:cs typeface="Montserrat" pitchFamily="34" charset="-120"/>
              </a:rPr>
              <a:t>Aquél que se desentendía de la vida política y cívica para ocuparse únicamente en sus intereses privados e individuales.</a:t>
            </a:r>
          </a:p>
          <a:p>
            <a:pPr marL="0" indent="0">
              <a:buNone/>
            </a:pPr>
            <a:endParaRPr lang="es-MX" sz="1100" b="1" noProof="0" dirty="0">
              <a:solidFill>
                <a:srgbClr val="2A1F2D"/>
              </a:solidFill>
              <a:latin typeface="Montserrat" pitchFamily="34" charset="0"/>
            </a:endParaRPr>
          </a:p>
          <a:p>
            <a:r>
              <a:rPr lang="es-MX" noProof="0" dirty="0">
                <a:latin typeface="Montserrat" panose="00000500000000000000" pitchFamily="2" charset="0"/>
              </a:rPr>
              <a:t>—apático y desconectado de la esfera pública—</a:t>
            </a:r>
            <a:endParaRPr lang="es-MX" sz="1100" b="1" noProof="0" dirty="0">
              <a:latin typeface="Montserrat" panose="00000500000000000000" pitchFamily="2" charset="0"/>
            </a:endParaRPr>
          </a:p>
        </p:txBody>
      </p:sp>
      <p:sp>
        <p:nvSpPr>
          <p:cNvPr id="9" name="Text 7"/>
          <p:cNvSpPr/>
          <p:nvPr/>
        </p:nvSpPr>
        <p:spPr>
          <a:xfrm>
            <a:off x="5052694" y="3977640"/>
            <a:ext cx="3657600" cy="457200"/>
          </a:xfrm>
          <a:prstGeom prst="rect">
            <a:avLst/>
          </a:prstGeom>
          <a:noFill/>
          <a:ln/>
        </p:spPr>
        <p:txBody>
          <a:bodyPr wrap="square" lIns="0" tIns="0" rIns="0" bIns="0" rtlCol="0" anchor="ctr"/>
          <a:lstStyle/>
          <a:p>
            <a:pPr marL="0" indent="0">
              <a:buNone/>
            </a:pPr>
            <a:endParaRPr lang="es-MX" sz="1000" noProof="0" dirty="0"/>
          </a:p>
        </p:txBody>
      </p:sp>
      <p:sp>
        <p:nvSpPr>
          <p:cNvPr id="10" name="Shape 8"/>
          <p:cNvSpPr/>
          <p:nvPr/>
        </p:nvSpPr>
        <p:spPr>
          <a:xfrm>
            <a:off x="226073" y="1881650"/>
            <a:ext cx="281454" cy="307037"/>
          </a:xfrm>
          <a:prstGeom prst="ellipse">
            <a:avLst/>
          </a:prstGeom>
          <a:solidFill>
            <a:srgbClr val="6D2E46"/>
          </a:solidFill>
          <a:ln w="12700">
            <a:solidFill>
              <a:srgbClr val="6D2E46"/>
            </a:solidFill>
            <a:prstDash val="solid"/>
          </a:ln>
        </p:spPr>
        <p:txBody>
          <a:bodyPr/>
          <a:lstStyle/>
          <a:p>
            <a:endParaRPr lang="es-MX" noProof="0" dirty="0"/>
          </a:p>
        </p:txBody>
      </p:sp>
      <p:sp>
        <p:nvSpPr>
          <p:cNvPr id="11" name="Text 9"/>
          <p:cNvSpPr/>
          <p:nvPr/>
        </p:nvSpPr>
        <p:spPr>
          <a:xfrm>
            <a:off x="1786855" y="1395928"/>
            <a:ext cx="274320" cy="274320"/>
          </a:xfrm>
          <a:prstGeom prst="rect">
            <a:avLst/>
          </a:prstGeom>
          <a:noFill/>
          <a:ln/>
        </p:spPr>
        <p:txBody>
          <a:bodyPr wrap="square" lIns="0" tIns="0" rIns="0" bIns="0" rtlCol="0" anchor="ctr"/>
          <a:lstStyle/>
          <a:p>
            <a:pPr marL="0" indent="0" algn="ctr">
              <a:buNone/>
            </a:pPr>
            <a:r>
              <a:rPr lang="es-MX" sz="1100" b="1" noProof="0" dirty="0">
                <a:solidFill>
                  <a:srgbClr val="FFFFFF"/>
                </a:solidFill>
                <a:latin typeface="Georgia" pitchFamily="34" charset="0"/>
                <a:ea typeface="Georgia" pitchFamily="34" charset="-122"/>
                <a:cs typeface="Georgia" pitchFamily="34" charset="-120"/>
              </a:rPr>
              <a:t>1</a:t>
            </a:r>
            <a:endParaRPr lang="es-MX" sz="1100" noProof="0" dirty="0"/>
          </a:p>
        </p:txBody>
      </p:sp>
      <p:sp>
        <p:nvSpPr>
          <p:cNvPr id="12" name="Text 10"/>
          <p:cNvSpPr/>
          <p:nvPr/>
        </p:nvSpPr>
        <p:spPr>
          <a:xfrm>
            <a:off x="2152615" y="1350208"/>
            <a:ext cx="3749040" cy="320040"/>
          </a:xfrm>
          <a:prstGeom prst="rect">
            <a:avLst/>
          </a:prstGeom>
          <a:noFill/>
          <a:ln/>
        </p:spPr>
        <p:txBody>
          <a:bodyPr wrap="square" lIns="0" tIns="0" rIns="0" bIns="0" rtlCol="0" anchor="ctr"/>
          <a:lstStyle/>
          <a:p>
            <a:pPr marL="0" indent="0">
              <a:buNone/>
            </a:pPr>
            <a:r>
              <a:rPr lang="es-MX" sz="1200" b="1" noProof="0" dirty="0">
                <a:solidFill>
                  <a:srgbClr val="2A1F2D"/>
                </a:solidFill>
                <a:latin typeface="Georgia" pitchFamily="34" charset="0"/>
                <a:ea typeface="Georgia" pitchFamily="34" charset="-122"/>
                <a:cs typeface="Georgia" pitchFamily="34" charset="-120"/>
              </a:rPr>
              <a:t>Naturaleza humana</a:t>
            </a:r>
            <a:endParaRPr lang="es-MX" sz="1200" noProof="0" dirty="0"/>
          </a:p>
        </p:txBody>
      </p:sp>
      <p:sp>
        <p:nvSpPr>
          <p:cNvPr id="13" name="Text 11"/>
          <p:cNvSpPr/>
          <p:nvPr/>
        </p:nvSpPr>
        <p:spPr>
          <a:xfrm>
            <a:off x="659373" y="1742267"/>
            <a:ext cx="3749040" cy="59436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Inicialmente, la palabra “idiota” no tenía una connotación tan peyorativa</a:t>
            </a:r>
            <a:endParaRPr lang="es-MX" sz="1050" noProof="0" dirty="0"/>
          </a:p>
        </p:txBody>
      </p:sp>
      <p:sp>
        <p:nvSpPr>
          <p:cNvPr id="14" name="Shape 12"/>
          <p:cNvSpPr/>
          <p:nvPr/>
        </p:nvSpPr>
        <p:spPr>
          <a:xfrm>
            <a:off x="226073" y="2357851"/>
            <a:ext cx="274320" cy="274320"/>
          </a:xfrm>
          <a:prstGeom prst="ellipse">
            <a:avLst/>
          </a:prstGeom>
          <a:solidFill>
            <a:srgbClr val="A26769"/>
          </a:solidFill>
          <a:ln w="12700">
            <a:solidFill>
              <a:srgbClr val="A26769"/>
            </a:solidFill>
            <a:prstDash val="solid"/>
          </a:ln>
        </p:spPr>
        <p:txBody>
          <a:bodyPr/>
          <a:lstStyle/>
          <a:p>
            <a:endParaRPr lang="es-MX" noProof="0" dirty="0"/>
          </a:p>
        </p:txBody>
      </p:sp>
      <p:sp>
        <p:nvSpPr>
          <p:cNvPr id="15" name="Text 13"/>
          <p:cNvSpPr/>
          <p:nvPr/>
        </p:nvSpPr>
        <p:spPr>
          <a:xfrm>
            <a:off x="1786855" y="2282896"/>
            <a:ext cx="274320" cy="274320"/>
          </a:xfrm>
          <a:prstGeom prst="rect">
            <a:avLst/>
          </a:prstGeom>
          <a:noFill/>
          <a:ln/>
        </p:spPr>
        <p:txBody>
          <a:bodyPr wrap="square" lIns="0" tIns="0" rIns="0" bIns="0" rtlCol="0" anchor="ctr"/>
          <a:lstStyle/>
          <a:p>
            <a:pPr marL="0" indent="0" algn="ctr">
              <a:buNone/>
            </a:pPr>
            <a:r>
              <a:rPr lang="es-MX" sz="1100" b="1" noProof="0" dirty="0">
                <a:solidFill>
                  <a:srgbClr val="FFFFFF"/>
                </a:solidFill>
                <a:latin typeface="Georgia" pitchFamily="34" charset="0"/>
                <a:ea typeface="Georgia" pitchFamily="34" charset="-122"/>
                <a:cs typeface="Georgia" pitchFamily="34" charset="-120"/>
              </a:rPr>
              <a:t>2</a:t>
            </a:r>
            <a:endParaRPr lang="es-MX" sz="1100" noProof="0" dirty="0"/>
          </a:p>
        </p:txBody>
      </p:sp>
      <p:sp>
        <p:nvSpPr>
          <p:cNvPr id="16" name="Text 14"/>
          <p:cNvSpPr/>
          <p:nvPr/>
        </p:nvSpPr>
        <p:spPr>
          <a:xfrm>
            <a:off x="659373" y="2343590"/>
            <a:ext cx="3749040" cy="320040"/>
          </a:xfrm>
          <a:prstGeom prst="rect">
            <a:avLst/>
          </a:prstGeom>
          <a:noFill/>
          <a:ln/>
        </p:spPr>
        <p:txBody>
          <a:bodyPr wrap="square" lIns="0" tIns="0" rIns="0" bIns="0" rtlCol="0" anchor="ctr"/>
          <a:lstStyle/>
          <a:p>
            <a:pPr marL="0" indent="0">
              <a:buNone/>
            </a:pPr>
            <a:r>
              <a:rPr lang="es-MX" sz="1200" b="1" noProof="0" dirty="0">
                <a:solidFill>
                  <a:srgbClr val="2A1F2D"/>
                </a:solidFill>
                <a:latin typeface="Georgia" pitchFamily="34" charset="0"/>
                <a:ea typeface="Georgia" pitchFamily="34" charset="-122"/>
                <a:cs typeface="Georgia" pitchFamily="34" charset="-120"/>
              </a:rPr>
              <a:t>En las ciudades—estado griegas</a:t>
            </a:r>
            <a:endParaRPr lang="es-MX" sz="1200" noProof="0" dirty="0"/>
          </a:p>
        </p:txBody>
      </p:sp>
      <p:sp>
        <p:nvSpPr>
          <p:cNvPr id="17" name="Text 15"/>
          <p:cNvSpPr/>
          <p:nvPr/>
        </p:nvSpPr>
        <p:spPr>
          <a:xfrm>
            <a:off x="659373" y="2775076"/>
            <a:ext cx="3749040" cy="59436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En las ciudades-estado griegas, especialmente en la democrática Atenas, se valoraba enormemente la participación activa de los ciudadanos en la toma de decisiones políticas.</a:t>
            </a:r>
            <a:endParaRPr lang="es-MX" sz="1050" noProof="0" dirty="0"/>
          </a:p>
        </p:txBody>
      </p:sp>
      <p:sp>
        <p:nvSpPr>
          <p:cNvPr id="18" name="Shape 16"/>
          <p:cNvSpPr/>
          <p:nvPr/>
        </p:nvSpPr>
        <p:spPr>
          <a:xfrm>
            <a:off x="249568" y="3439066"/>
            <a:ext cx="274320" cy="274320"/>
          </a:xfrm>
          <a:prstGeom prst="ellipse">
            <a:avLst/>
          </a:prstGeom>
          <a:solidFill>
            <a:srgbClr val="C9A87C"/>
          </a:solidFill>
          <a:ln w="12700">
            <a:solidFill>
              <a:srgbClr val="C9A87C"/>
            </a:solidFill>
            <a:prstDash val="solid"/>
          </a:ln>
        </p:spPr>
        <p:txBody>
          <a:bodyPr/>
          <a:lstStyle/>
          <a:p>
            <a:endParaRPr lang="es-MX" noProof="0" dirty="0"/>
          </a:p>
        </p:txBody>
      </p:sp>
      <p:sp>
        <p:nvSpPr>
          <p:cNvPr id="19" name="Text 17"/>
          <p:cNvSpPr/>
          <p:nvPr/>
        </p:nvSpPr>
        <p:spPr>
          <a:xfrm>
            <a:off x="293613" y="3868458"/>
            <a:ext cx="274320" cy="274320"/>
          </a:xfrm>
          <a:prstGeom prst="rect">
            <a:avLst/>
          </a:prstGeom>
          <a:noFill/>
          <a:ln/>
        </p:spPr>
        <p:txBody>
          <a:bodyPr wrap="square" lIns="0" tIns="0" rIns="0" bIns="0" rtlCol="0" anchor="ctr"/>
          <a:lstStyle/>
          <a:p>
            <a:pPr marL="0" indent="0" algn="ctr">
              <a:buNone/>
            </a:pPr>
            <a:endParaRPr lang="es-MX" sz="1100" noProof="0" dirty="0"/>
          </a:p>
        </p:txBody>
      </p:sp>
      <p:sp>
        <p:nvSpPr>
          <p:cNvPr id="20" name="Text 18"/>
          <p:cNvSpPr/>
          <p:nvPr/>
        </p:nvSpPr>
        <p:spPr>
          <a:xfrm>
            <a:off x="659373" y="3440115"/>
            <a:ext cx="3749040" cy="320040"/>
          </a:xfrm>
          <a:prstGeom prst="rect">
            <a:avLst/>
          </a:prstGeom>
          <a:noFill/>
          <a:ln/>
        </p:spPr>
        <p:txBody>
          <a:bodyPr wrap="square" lIns="0" tIns="0" rIns="0" bIns="0" rtlCol="0" anchor="ctr"/>
          <a:lstStyle/>
          <a:p>
            <a:pPr marL="0" indent="0">
              <a:buNone/>
            </a:pPr>
            <a:r>
              <a:rPr lang="es-MX" sz="1200" b="1" noProof="0" dirty="0">
                <a:solidFill>
                  <a:srgbClr val="2A1F2D"/>
                </a:solidFill>
                <a:latin typeface="Georgia" pitchFamily="34" charset="0"/>
                <a:ea typeface="Georgia" pitchFamily="34" charset="-122"/>
                <a:cs typeface="Georgia" pitchFamily="34" charset="-120"/>
              </a:rPr>
              <a:t>Antítesis de idiota</a:t>
            </a:r>
            <a:endParaRPr lang="es-MX" sz="1200" noProof="0" dirty="0"/>
          </a:p>
        </p:txBody>
      </p:sp>
      <p:sp>
        <p:nvSpPr>
          <p:cNvPr id="21" name="Text 19"/>
          <p:cNvSpPr/>
          <p:nvPr/>
        </p:nvSpPr>
        <p:spPr>
          <a:xfrm>
            <a:off x="567932" y="3794215"/>
            <a:ext cx="4108929" cy="594360"/>
          </a:xfrm>
          <a:prstGeom prst="rect">
            <a:avLst/>
          </a:prstGeom>
          <a:noFill/>
          <a:ln/>
        </p:spPr>
        <p:txBody>
          <a:bodyPr wrap="square" lIns="0" tIns="0" rIns="0" bIns="0" rtlCol="0" anchor="ctr"/>
          <a:lstStyle/>
          <a:p>
            <a:pPr marL="0" indent="0">
              <a:buNone/>
            </a:pPr>
            <a:r>
              <a:rPr lang="es-MX" sz="1050" i="1" noProof="0" dirty="0">
                <a:solidFill>
                  <a:srgbClr val="6B5B6E"/>
                </a:solidFill>
                <a:latin typeface="Montserrat" pitchFamily="34" charset="0"/>
                <a:ea typeface="Montserrat" pitchFamily="34" charset="-122"/>
                <a:cs typeface="Montserrat" pitchFamily="34" charset="-120"/>
              </a:rPr>
              <a:t>“Polites”</a:t>
            </a:r>
            <a:r>
              <a:rPr lang="es-MX" sz="1050" noProof="0" dirty="0">
                <a:solidFill>
                  <a:srgbClr val="6B5B6E"/>
                </a:solidFill>
                <a:latin typeface="Montserrat" pitchFamily="34" charset="0"/>
                <a:ea typeface="Montserrat" pitchFamily="34" charset="-122"/>
                <a:cs typeface="Montserrat" pitchFamily="34" charset="-120"/>
              </a:rPr>
              <a:t>, el buen ciudadano griego = acude a las asambleas y debate sobre las leyes y el gobierno de la polis, preocupándose por las cuestiones que afectaban al conjunto de la sociedad —de su sociedad— de la polis.</a:t>
            </a:r>
            <a:endParaRPr lang="es-MX" sz="1050" noProof="0" dirty="0"/>
          </a:p>
        </p:txBody>
      </p:sp>
      <p:sp>
        <p:nvSpPr>
          <p:cNvPr id="22" name="Text 20"/>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12 / 22</a:t>
            </a:r>
            <a:endParaRPr lang="es-MX" sz="900" noProof="0" dirty="0"/>
          </a:p>
        </p:txBody>
      </p:sp>
      <p:sp>
        <p:nvSpPr>
          <p:cNvPr id="23" name="Text 5">
            <a:extLst>
              <a:ext uri="{FF2B5EF4-FFF2-40B4-BE49-F238E27FC236}">
                <a16:creationId xmlns:a16="http://schemas.microsoft.com/office/drawing/2014/main" id="{E4ABC6F9-BB79-AA53-08FE-FB0BE72E5932}"/>
              </a:ext>
            </a:extLst>
          </p:cNvPr>
          <p:cNvSpPr/>
          <p:nvPr/>
        </p:nvSpPr>
        <p:spPr>
          <a:xfrm>
            <a:off x="6736360" y="1332108"/>
            <a:ext cx="1036040" cy="274320"/>
          </a:xfrm>
          <a:prstGeom prst="rect">
            <a:avLst/>
          </a:prstGeom>
          <a:noFill/>
          <a:ln/>
        </p:spPr>
        <p:txBody>
          <a:bodyPr wrap="square" lIns="0" tIns="0" rIns="0" bIns="0" rtlCol="0" anchor="ctr"/>
          <a:lstStyle/>
          <a:p>
            <a:r>
              <a:rPr lang="es-MX" noProof="0" dirty="0">
                <a:solidFill>
                  <a:srgbClr val="FF0000"/>
                </a:solidFill>
              </a:rPr>
              <a:t>(</a:t>
            </a:r>
            <a:r>
              <a:rPr lang="es-MX" noProof="0" dirty="0" err="1">
                <a:solidFill>
                  <a:srgbClr val="FF0000"/>
                </a:solidFill>
              </a:rPr>
              <a:t>ἰδιώτης</a:t>
            </a:r>
            <a:r>
              <a:rPr lang="es-MX" noProof="0" dirty="0">
                <a:solidFill>
                  <a:srgbClr val="FF0000"/>
                </a:solidFill>
              </a:rPr>
              <a:t>)</a:t>
            </a:r>
            <a:endParaRPr lang="es-MX" sz="1100" noProof="0" dirty="0">
              <a:solidFill>
                <a:srgbClr val="FF0000"/>
              </a:solidFill>
            </a:endParaRPr>
          </a:p>
        </p:txBody>
      </p:sp>
      <p:sp>
        <p:nvSpPr>
          <p:cNvPr id="24" name="Shape 3">
            <a:extLst>
              <a:ext uri="{FF2B5EF4-FFF2-40B4-BE49-F238E27FC236}">
                <a16:creationId xmlns:a16="http://schemas.microsoft.com/office/drawing/2014/main" id="{9CDCF2CB-1AE4-5ABE-CC9C-3601FE14C7E4}"/>
              </a:ext>
            </a:extLst>
          </p:cNvPr>
          <p:cNvSpPr/>
          <p:nvPr/>
        </p:nvSpPr>
        <p:spPr>
          <a:xfrm>
            <a:off x="4930340" y="3449678"/>
            <a:ext cx="3884525" cy="1306826"/>
          </a:xfrm>
          <a:prstGeom prst="rect">
            <a:avLst/>
          </a:prstGeom>
          <a:solidFill>
            <a:srgbClr val="F5EFE8"/>
          </a:solidFill>
          <a:ln w="6350">
            <a:solidFill>
              <a:srgbClr val="D9CFC7"/>
            </a:solidFill>
            <a:prstDash val="solid"/>
          </a:ln>
        </p:spPr>
        <p:txBody>
          <a:bodyPr/>
          <a:lstStyle/>
          <a:p>
            <a:r>
              <a:rPr lang="es-MX" sz="1100" b="1" noProof="0" dirty="0">
                <a:solidFill>
                  <a:schemeClr val="accent1">
                    <a:lumMod val="75000"/>
                  </a:schemeClr>
                </a:solidFill>
                <a:latin typeface="Montserrat" pitchFamily="34" charset="0"/>
                <a:ea typeface="Montserrat" pitchFamily="34" charset="-122"/>
                <a:cs typeface="Montserrat" pitchFamily="34" charset="-120"/>
              </a:rPr>
              <a:t>Artículo 3°, fracción II, inciso a):</a:t>
            </a:r>
            <a:r>
              <a:rPr lang="es-MX" sz="1100" noProof="0" dirty="0">
                <a:solidFill>
                  <a:schemeClr val="accent1">
                    <a:lumMod val="75000"/>
                  </a:schemeClr>
                </a:solidFill>
                <a:latin typeface="Montserrat" pitchFamily="34" charset="0"/>
                <a:ea typeface="Montserrat" pitchFamily="34" charset="-122"/>
                <a:cs typeface="Montserrat" pitchFamily="34" charset="-120"/>
              </a:rPr>
              <a:t> (La educación que imparta el Estado será) </a:t>
            </a:r>
            <a:r>
              <a:rPr lang="es-MX" sz="1100" i="1" noProof="0" dirty="0">
                <a:solidFill>
                  <a:schemeClr val="accent1">
                    <a:lumMod val="75000"/>
                  </a:schemeClr>
                </a:solidFill>
                <a:latin typeface="Montserrat" pitchFamily="34" charset="0"/>
                <a:ea typeface="Montserrat" pitchFamily="34" charset="-122"/>
                <a:cs typeface="Montserrat" pitchFamily="34" charset="-120"/>
              </a:rPr>
              <a:t>democrático, considerando a la democracia no solamente como una estructura jurídica y un régimen político, sino como un sistema de vida fundado en el constante mejoramiento económico, social y cultural del pueblo</a:t>
            </a:r>
            <a:endParaRPr lang="es-MX" sz="1100" i="1" noProof="0" dirty="0">
              <a:solidFill>
                <a:schemeClr val="accent1">
                  <a:lumMod val="7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54864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000" b="1" i="0" u="none" strike="noStrike" kern="0" cap="none" spc="400" normalizeH="0" baseline="0" noProof="0" dirty="0">
                <a:ln>
                  <a:noFill/>
                </a:ln>
                <a:solidFill>
                  <a:srgbClr val="6D2E46"/>
                </a:solidFill>
                <a:effectLst/>
                <a:uLnTx/>
                <a:uFillTx/>
                <a:latin typeface="Calibri" pitchFamily="34" charset="0"/>
                <a:ea typeface="Calibri" pitchFamily="34" charset="-122"/>
                <a:cs typeface="Calibri" pitchFamily="34" charset="-120"/>
              </a:rPr>
              <a:t>MODELO 3 · DIAPOSITIVA 11</a:t>
            </a:r>
            <a:endParaRPr kumimoji="0" lang="es-MX"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3000" b="1" i="0" u="none" strike="noStrike" kern="1200" cap="none" spc="0" normalizeH="0" baseline="0" noProof="0">
                <a:ln>
                  <a:noFill/>
                </a:ln>
                <a:solidFill>
                  <a:srgbClr val="2A1F2D"/>
                </a:solidFill>
                <a:effectLst/>
                <a:uLnTx/>
                <a:uFillTx/>
                <a:latin typeface="Georgia" pitchFamily="34" charset="0"/>
                <a:ea typeface="Georgia" pitchFamily="34" charset="-122"/>
                <a:cs typeface="Georgia" pitchFamily="34" charset="-120"/>
              </a:rPr>
              <a:t>Republicanismo II</a:t>
            </a:r>
            <a:endParaRPr kumimoji="0" lang="es-MX" sz="3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0" i="1" u="none" strike="noStrike" kern="1200" cap="none" spc="0" normalizeH="0" baseline="0" noProof="0" dirty="0">
                <a:ln>
                  <a:noFill/>
                </a:ln>
                <a:solidFill>
                  <a:srgbClr val="6B5B6E"/>
                </a:solidFill>
                <a:effectLst/>
                <a:uLnTx/>
                <a:uFillTx/>
                <a:latin typeface="Montserrat" panose="00000500000000000000" pitchFamily="2" charset="0"/>
                <a:ea typeface="Calibri" pitchFamily="34" charset="-122"/>
                <a:cs typeface="Calibri" pitchFamily="34" charset="-120"/>
              </a:rPr>
              <a:t>Libertad como no-dominación, virtud cívica como condición</a:t>
            </a:r>
            <a:endParaRPr kumimoji="0" lang="es-MX" sz="14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5" name="Shape 3"/>
          <p:cNvSpPr/>
          <p:nvPr/>
        </p:nvSpPr>
        <p:spPr>
          <a:xfrm>
            <a:off x="457200" y="1920240"/>
            <a:ext cx="3931920" cy="2651760"/>
          </a:xfrm>
          <a:prstGeom prst="rect">
            <a:avLst/>
          </a:prstGeom>
          <a:solidFill>
            <a:srgbClr val="F5EFE8"/>
          </a:solidFill>
          <a:ln w="6350">
            <a:solidFill>
              <a:srgbClr val="D9CFC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457200" y="1920240"/>
            <a:ext cx="54864" cy="2651760"/>
          </a:xfrm>
          <a:prstGeom prst="rect">
            <a:avLst/>
          </a:prstGeom>
          <a:solidFill>
            <a:srgbClr val="6D2E46"/>
          </a:solidFill>
          <a:ln w="12700">
            <a:solidFill>
              <a:srgbClr val="6D2E4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640080" y="2011680"/>
            <a:ext cx="3657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0" cap="none" spc="300" normalizeH="0" baseline="0" noProof="0" dirty="0">
                <a:ln>
                  <a:noFill/>
                </a:ln>
                <a:solidFill>
                  <a:srgbClr val="6D2E46"/>
                </a:solidFill>
                <a:effectLst/>
                <a:uLnTx/>
                <a:uFillTx/>
                <a:latin typeface="Montserrat" panose="00000500000000000000" pitchFamily="2" charset="0"/>
                <a:ea typeface="Calibri" pitchFamily="34" charset="-122"/>
                <a:cs typeface="Calibri" pitchFamily="34" charset="-120"/>
              </a:rPr>
              <a:t>Núcleo</a:t>
            </a:r>
            <a:endParaRPr kumimoji="0" lang="es-MX" sz="11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8" name="Text 6"/>
          <p:cNvSpPr/>
          <p:nvPr/>
        </p:nvSpPr>
        <p:spPr>
          <a:xfrm>
            <a:off x="640080" y="2331720"/>
            <a:ext cx="3657600" cy="1554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150" b="0" i="0" u="none" strike="noStrike" kern="1200" cap="none" spc="0" normalizeH="0" baseline="0" noProof="0" dirty="0">
                <a:ln>
                  <a:noFill/>
                </a:ln>
                <a:solidFill>
                  <a:srgbClr val="2A1F2D"/>
                </a:solidFill>
                <a:effectLst/>
                <a:uLnTx/>
                <a:uFillTx/>
                <a:latin typeface="Montserrat" panose="00000500000000000000" pitchFamily="2" charset="0"/>
                <a:ea typeface="Calibri" pitchFamily="34" charset="-122"/>
                <a:cs typeface="Calibri" pitchFamily="34" charset="-120"/>
              </a:rPr>
              <a:t>Ser libre no es solo que nadie me coaccione: es no estar sujeto al poder arbitrario de otro, aunque ese otro sea benévolo. El esclavo de un amo bueno sigue siendo esclavo. La república exige instituciones que se controlen entre sí y ciudadanos que participen.</a:t>
            </a:r>
            <a:endParaRPr kumimoji="0" lang="es-MX" sz="115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9" name="Text 7"/>
          <p:cNvSpPr/>
          <p:nvPr/>
        </p:nvSpPr>
        <p:spPr>
          <a:xfrm>
            <a:off x="640080" y="3977640"/>
            <a:ext cx="3657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050" b="0" i="1" u="none" strike="noStrike" kern="1200" cap="none" spc="0" normalizeH="0" baseline="0" noProof="0" dirty="0">
                <a:ln>
                  <a:noFill/>
                </a:ln>
                <a:solidFill>
                  <a:srgbClr val="6B5B6E"/>
                </a:solidFill>
                <a:effectLst/>
                <a:uLnTx/>
                <a:uFillTx/>
                <a:latin typeface="Montserrat" panose="00000500000000000000" pitchFamily="2" charset="0"/>
                <a:ea typeface="Calibri" pitchFamily="34" charset="-122"/>
                <a:cs typeface="Calibri" pitchFamily="34" charset="-120"/>
              </a:rPr>
              <a:t>Aristóteles · Maquiavelo · Arendt · Pettit (1997)</a:t>
            </a:r>
            <a:endParaRPr kumimoji="0" lang="es-MX" sz="105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10" name="Shape 8"/>
          <p:cNvSpPr/>
          <p:nvPr/>
        </p:nvSpPr>
        <p:spPr>
          <a:xfrm>
            <a:off x="4572000" y="1952244"/>
            <a:ext cx="274320" cy="274320"/>
          </a:xfrm>
          <a:prstGeom prst="ellipse">
            <a:avLst/>
          </a:prstGeom>
          <a:solidFill>
            <a:srgbClr val="6D2E46"/>
          </a:solidFill>
          <a:ln w="12700">
            <a:solidFill>
              <a:srgbClr val="6D2E4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4572000" y="1965960"/>
            <a:ext cx="274320" cy="24688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1</a:t>
            </a:r>
            <a:endParaRPr kumimoji="0" lang="es-MX"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4937760" y="1920240"/>
            <a:ext cx="374904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1200" cap="none" spc="0" normalizeH="0" baseline="0" noProof="0" dirty="0">
                <a:ln>
                  <a:noFill/>
                </a:ln>
                <a:solidFill>
                  <a:srgbClr val="2A1F2D"/>
                </a:solidFill>
                <a:effectLst/>
                <a:uLnTx/>
                <a:uFillTx/>
                <a:latin typeface="Montserrat" panose="00000500000000000000" pitchFamily="2" charset="0"/>
                <a:ea typeface="Georgia" pitchFamily="34" charset="-122"/>
                <a:cs typeface="Georgia" pitchFamily="34" charset="-120"/>
              </a:rPr>
              <a:t>Naturaleza humana</a:t>
            </a:r>
            <a:endParaRPr kumimoji="0" lang="es-MX" sz="12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13" name="Text 11"/>
          <p:cNvSpPr/>
          <p:nvPr/>
        </p:nvSpPr>
        <p:spPr>
          <a:xfrm>
            <a:off x="4937760" y="2212848"/>
            <a:ext cx="374904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err="1">
                <a:ln>
                  <a:noFill/>
                </a:ln>
                <a:solidFill>
                  <a:srgbClr val="6B5B6E"/>
                </a:solidFill>
                <a:effectLst/>
                <a:uLnTx/>
                <a:uFillTx/>
                <a:latin typeface="Montserrat" panose="00000500000000000000" pitchFamily="2" charset="0"/>
                <a:ea typeface="Calibri" pitchFamily="34" charset="-122"/>
                <a:cs typeface="Calibri" pitchFamily="34" charset="-120"/>
              </a:rPr>
              <a:t>Zoon</a:t>
            </a:r>
            <a:r>
              <a:rPr kumimoji="0" lang="es-MX" sz="1050" b="0" i="0" u="none" strike="noStrike" kern="1200" cap="none" spc="0" normalizeH="0" baseline="0" noProof="0" dirty="0">
                <a:ln>
                  <a:noFill/>
                </a:ln>
                <a:solidFill>
                  <a:srgbClr val="6B5B6E"/>
                </a:solidFill>
                <a:effectLst/>
                <a:uLnTx/>
                <a:uFillTx/>
                <a:latin typeface="Montserrat" panose="00000500000000000000" pitchFamily="2" charset="0"/>
                <a:ea typeface="Calibri" pitchFamily="34" charset="-122"/>
                <a:cs typeface="Calibri" pitchFamily="34" charset="-120"/>
              </a:rPr>
              <a:t> </a:t>
            </a:r>
            <a:r>
              <a:rPr kumimoji="0" lang="es-MX" sz="1050" b="0" i="0" u="none" strike="noStrike" kern="1200" cap="none" spc="0" normalizeH="0" baseline="0" noProof="0" dirty="0" err="1">
                <a:ln>
                  <a:noFill/>
                </a:ln>
                <a:solidFill>
                  <a:srgbClr val="6B5B6E"/>
                </a:solidFill>
                <a:effectLst/>
                <a:uLnTx/>
                <a:uFillTx/>
                <a:latin typeface="Montserrat" panose="00000500000000000000" pitchFamily="2" charset="0"/>
                <a:ea typeface="Calibri" pitchFamily="34" charset="-122"/>
                <a:cs typeface="Calibri" pitchFamily="34" charset="-120"/>
              </a:rPr>
              <a:t>politikon</a:t>
            </a:r>
            <a:r>
              <a:rPr kumimoji="0" lang="es-MX" sz="1050" b="0" i="0" u="none" strike="noStrike" kern="1200" cap="none" spc="0" normalizeH="0" baseline="0" noProof="0" dirty="0">
                <a:ln>
                  <a:noFill/>
                </a:ln>
                <a:solidFill>
                  <a:srgbClr val="6B5B6E"/>
                </a:solidFill>
                <a:effectLst/>
                <a:uLnTx/>
                <a:uFillTx/>
                <a:latin typeface="Montserrat" panose="00000500000000000000" pitchFamily="2" charset="0"/>
                <a:ea typeface="Calibri" pitchFamily="34" charset="-122"/>
                <a:cs typeface="Calibri" pitchFamily="34" charset="-120"/>
              </a:rPr>
              <a:t>: el ser humano se realiza en y por la comunidad política, no fuera de ella.</a:t>
            </a:r>
            <a:endParaRPr kumimoji="0" lang="es-MX" sz="105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14" name="Shape 12"/>
          <p:cNvSpPr/>
          <p:nvPr/>
        </p:nvSpPr>
        <p:spPr>
          <a:xfrm>
            <a:off x="4572000" y="2852928"/>
            <a:ext cx="274320" cy="274320"/>
          </a:xfrm>
          <a:prstGeom prst="ellipse">
            <a:avLst/>
          </a:prstGeom>
          <a:solidFill>
            <a:srgbClr val="A26769"/>
          </a:solidFill>
          <a:ln w="12700">
            <a:solidFill>
              <a:srgbClr val="A26769"/>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4572000" y="2852928"/>
            <a:ext cx="27432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2</a:t>
            </a:r>
            <a:endParaRPr kumimoji="0" lang="es-MX"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4937760" y="2807208"/>
            <a:ext cx="374904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1200" cap="none" spc="0" normalizeH="0" baseline="0" noProof="0" dirty="0">
                <a:ln>
                  <a:noFill/>
                </a:ln>
                <a:solidFill>
                  <a:srgbClr val="2A1F2D"/>
                </a:solidFill>
                <a:effectLst/>
                <a:uLnTx/>
                <a:uFillTx/>
                <a:latin typeface="Montserrat" panose="00000500000000000000" pitchFamily="2" charset="0"/>
                <a:ea typeface="Georgia" pitchFamily="34" charset="-122"/>
                <a:cs typeface="Georgia" pitchFamily="34" charset="-120"/>
              </a:rPr>
              <a:t>Problema que resuelve</a:t>
            </a:r>
            <a:endParaRPr kumimoji="0" lang="es-MX" sz="12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17" name="Text 15"/>
          <p:cNvSpPr/>
          <p:nvPr/>
        </p:nvSpPr>
        <p:spPr>
          <a:xfrm>
            <a:off x="4937760" y="3099816"/>
            <a:ext cx="374904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6B5B6E"/>
                </a:solidFill>
                <a:effectLst/>
                <a:uLnTx/>
                <a:uFillTx/>
                <a:latin typeface="Montserrat" panose="00000500000000000000" pitchFamily="2" charset="0"/>
                <a:ea typeface="Calibri" pitchFamily="34" charset="-122"/>
                <a:cs typeface="Calibri" pitchFamily="34" charset="-120"/>
              </a:rPr>
              <a:t>La dominación arbitraria, en todas sus formas, y la apatía cívica que vacía las democracias.</a:t>
            </a:r>
            <a:endParaRPr kumimoji="0" lang="es-MX" sz="105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18" name="Shape 16"/>
          <p:cNvSpPr/>
          <p:nvPr/>
        </p:nvSpPr>
        <p:spPr>
          <a:xfrm>
            <a:off x="4572000" y="3739896"/>
            <a:ext cx="274320" cy="274320"/>
          </a:xfrm>
          <a:prstGeom prst="ellipse">
            <a:avLst/>
          </a:prstGeom>
          <a:solidFill>
            <a:srgbClr val="C9A87C"/>
          </a:solidFill>
          <a:ln w="12700">
            <a:solidFill>
              <a:srgbClr val="C9A87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4572000" y="3739896"/>
            <a:ext cx="27432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3</a:t>
            </a:r>
            <a:endParaRPr kumimoji="0" lang="es-MX"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4937760" y="3694176"/>
            <a:ext cx="374904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1200" cap="none" spc="0" normalizeH="0" baseline="0" noProof="0" dirty="0">
                <a:ln>
                  <a:noFill/>
                </a:ln>
                <a:solidFill>
                  <a:srgbClr val="2A1F2D"/>
                </a:solidFill>
                <a:effectLst/>
                <a:uLnTx/>
                <a:uFillTx/>
                <a:latin typeface="Montserrat" panose="00000500000000000000" pitchFamily="2" charset="0"/>
                <a:ea typeface="Georgia" pitchFamily="34" charset="-122"/>
                <a:cs typeface="Georgia" pitchFamily="34" charset="-120"/>
              </a:rPr>
              <a:t>Problema que crea</a:t>
            </a:r>
            <a:endParaRPr kumimoji="0" lang="es-MX" sz="120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21" name="Text 19"/>
          <p:cNvSpPr/>
          <p:nvPr/>
        </p:nvSpPr>
        <p:spPr>
          <a:xfrm>
            <a:off x="4937760" y="3986784"/>
            <a:ext cx="374904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6B5B6E"/>
                </a:solidFill>
                <a:effectLst/>
                <a:uLnTx/>
                <a:uFillTx/>
                <a:latin typeface="Montserrat" panose="00000500000000000000" pitchFamily="2" charset="0"/>
                <a:ea typeface="Calibri" pitchFamily="34" charset="-122"/>
                <a:cs typeface="Calibri" pitchFamily="34" charset="-120"/>
              </a:rPr>
              <a:t>Puede deslizarse a moralismo cívico, exigir virtud excluyente, rechazar el pluralismo razonable.</a:t>
            </a:r>
            <a:endParaRPr kumimoji="0" lang="es-MX" sz="1050" b="0" i="0" u="none" strike="noStrike" kern="1200" cap="none" spc="0" normalizeH="0" baseline="0" noProof="0" dirty="0">
              <a:ln>
                <a:noFill/>
              </a:ln>
              <a:solidFill>
                <a:prstClr val="black"/>
              </a:solidFill>
              <a:effectLst/>
              <a:uLnTx/>
              <a:uFillTx/>
              <a:latin typeface="Montserrat" panose="00000500000000000000" pitchFamily="2" charset="0"/>
            </a:endParaRPr>
          </a:p>
        </p:txBody>
      </p:sp>
      <p:sp>
        <p:nvSpPr>
          <p:cNvPr id="22" name="Text 20"/>
          <p:cNvSpPr/>
          <p:nvPr/>
        </p:nvSpPr>
        <p:spPr>
          <a:xfrm>
            <a:off x="8229600" y="4800600"/>
            <a:ext cx="82296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MX" sz="900" b="0" i="0" u="none" strike="noStrike" kern="1200" cap="none" spc="0" normalizeH="0" baseline="0" noProof="0" dirty="0">
                <a:ln>
                  <a:noFill/>
                </a:ln>
                <a:solidFill>
                  <a:srgbClr val="6B5B6E"/>
                </a:solidFill>
                <a:effectLst/>
                <a:uLnTx/>
                <a:uFillTx/>
                <a:latin typeface="Calibri" pitchFamily="34" charset="0"/>
                <a:ea typeface="Calibri" pitchFamily="34" charset="-122"/>
                <a:cs typeface="Calibri" pitchFamily="34" charset="-120"/>
              </a:rPr>
              <a:t>11 / 20</a:t>
            </a:r>
            <a:endParaRPr kumimoji="0" lang="es-MX"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8">
            <a:extLst>
              <a:ext uri="{FF2B5EF4-FFF2-40B4-BE49-F238E27FC236}">
                <a16:creationId xmlns:a16="http://schemas.microsoft.com/office/drawing/2014/main" id="{A7399361-4D96-330A-4361-CEA93563D8C1}"/>
              </a:ext>
            </a:extLst>
          </p:cNvPr>
          <p:cNvSpPr/>
          <p:nvPr/>
        </p:nvSpPr>
        <p:spPr>
          <a:xfrm>
            <a:off x="4572000" y="427167"/>
            <a:ext cx="274320" cy="274320"/>
          </a:xfrm>
          <a:prstGeom prst="ellipse">
            <a:avLst/>
          </a:prstGeom>
          <a:solidFill>
            <a:srgbClr val="6D2E46"/>
          </a:solidFill>
          <a:ln w="12700">
            <a:solidFill>
              <a:srgbClr val="6D2E4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Abrir llave 24">
            <a:extLst>
              <a:ext uri="{FF2B5EF4-FFF2-40B4-BE49-F238E27FC236}">
                <a16:creationId xmlns:a16="http://schemas.microsoft.com/office/drawing/2014/main" id="{E4350917-6B96-9EA8-3AB8-92B52EBA4BA8}"/>
              </a:ext>
            </a:extLst>
          </p:cNvPr>
          <p:cNvSpPr/>
          <p:nvPr/>
        </p:nvSpPr>
        <p:spPr>
          <a:xfrm>
            <a:off x="6045107" y="240684"/>
            <a:ext cx="274319" cy="676565"/>
          </a:xfrm>
          <a:prstGeom prst="leftBrace">
            <a:avLst>
              <a:gd name="adj1" fmla="val 8333"/>
              <a:gd name="adj2" fmla="val 56596"/>
            </a:avLst>
          </a:prstGeom>
          <a:ln w="28575">
            <a:solidFill>
              <a:srgbClr val="8D33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6" name="CuadroTexto 25">
            <a:extLst>
              <a:ext uri="{FF2B5EF4-FFF2-40B4-BE49-F238E27FC236}">
                <a16:creationId xmlns:a16="http://schemas.microsoft.com/office/drawing/2014/main" id="{BC9DDB9A-2737-E0D9-B26E-17832D0DD460}"/>
              </a:ext>
            </a:extLst>
          </p:cNvPr>
          <p:cNvSpPr txBox="1"/>
          <p:nvPr/>
        </p:nvSpPr>
        <p:spPr>
          <a:xfrm>
            <a:off x="4846320" y="469537"/>
            <a:ext cx="1381666" cy="276999"/>
          </a:xfrm>
          <a:prstGeom prst="rect">
            <a:avLst/>
          </a:prstGeom>
          <a:noFill/>
        </p:spPr>
        <p:txBody>
          <a:bodyPr wrap="square" rtlCol="0">
            <a:spAutoFit/>
          </a:bodyPr>
          <a:lstStyle/>
          <a:p>
            <a:r>
              <a:rPr lang="es-MX" sz="1200" b="1" dirty="0">
                <a:latin typeface="Montserrat" panose="00000500000000000000" pitchFamily="2" charset="0"/>
              </a:rPr>
              <a:t>Obligaciones</a:t>
            </a:r>
          </a:p>
        </p:txBody>
      </p:sp>
      <p:sp>
        <p:nvSpPr>
          <p:cNvPr id="27" name="CuadroTexto 26">
            <a:extLst>
              <a:ext uri="{FF2B5EF4-FFF2-40B4-BE49-F238E27FC236}">
                <a16:creationId xmlns:a16="http://schemas.microsoft.com/office/drawing/2014/main" id="{3DCE89E4-6A7A-06BA-A124-4EA5F7D20320}"/>
              </a:ext>
            </a:extLst>
          </p:cNvPr>
          <p:cNvSpPr txBox="1"/>
          <p:nvPr/>
        </p:nvSpPr>
        <p:spPr>
          <a:xfrm>
            <a:off x="6329492" y="240685"/>
            <a:ext cx="1799439" cy="276999"/>
          </a:xfrm>
          <a:prstGeom prst="rect">
            <a:avLst/>
          </a:prstGeom>
          <a:noFill/>
        </p:spPr>
        <p:txBody>
          <a:bodyPr wrap="square" rtlCol="0">
            <a:spAutoFit/>
          </a:bodyPr>
          <a:lstStyle/>
          <a:p>
            <a:r>
              <a:rPr lang="es-MX" sz="1200" b="1" dirty="0">
                <a:latin typeface="Montserrat" panose="00000500000000000000" pitchFamily="2" charset="0"/>
              </a:rPr>
              <a:t>Naturales (DDHH)</a:t>
            </a:r>
          </a:p>
        </p:txBody>
      </p:sp>
      <p:sp>
        <p:nvSpPr>
          <p:cNvPr id="28" name="CuadroTexto 27">
            <a:extLst>
              <a:ext uri="{FF2B5EF4-FFF2-40B4-BE49-F238E27FC236}">
                <a16:creationId xmlns:a16="http://schemas.microsoft.com/office/drawing/2014/main" id="{ADE4DE39-54F1-B8B4-8BE7-905A49FBC725}"/>
              </a:ext>
            </a:extLst>
          </p:cNvPr>
          <p:cNvSpPr txBox="1"/>
          <p:nvPr/>
        </p:nvSpPr>
        <p:spPr>
          <a:xfrm>
            <a:off x="6319426" y="640250"/>
            <a:ext cx="1381666" cy="276999"/>
          </a:xfrm>
          <a:prstGeom prst="rect">
            <a:avLst/>
          </a:prstGeom>
          <a:noFill/>
        </p:spPr>
        <p:txBody>
          <a:bodyPr wrap="square" rtlCol="0">
            <a:spAutoFit/>
          </a:bodyPr>
          <a:lstStyle/>
          <a:p>
            <a:r>
              <a:rPr lang="es-MX" sz="1200" b="1" dirty="0">
                <a:latin typeface="Montserrat" panose="00000500000000000000" pitchFamily="2" charset="0"/>
              </a:rPr>
              <a:t>Políticas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MODELO 5 · DIAPOSITIVA 13</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Comunitarismo</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El sujeto más encarnado: el yo situado</a:t>
            </a:r>
            <a:endParaRPr lang="es-MX" sz="1400" noProof="0" dirty="0"/>
          </a:p>
        </p:txBody>
      </p:sp>
      <p:sp>
        <p:nvSpPr>
          <p:cNvPr id="5" name="Shape 3"/>
          <p:cNvSpPr/>
          <p:nvPr/>
        </p:nvSpPr>
        <p:spPr>
          <a:xfrm>
            <a:off x="457200" y="1920240"/>
            <a:ext cx="3931920" cy="265176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1920240"/>
            <a:ext cx="54864" cy="265176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40080" y="2011680"/>
            <a:ext cx="3657600" cy="274320"/>
          </a:xfrm>
          <a:prstGeom prst="rect">
            <a:avLst/>
          </a:prstGeom>
          <a:noFill/>
          <a:ln/>
        </p:spPr>
        <p:txBody>
          <a:bodyPr wrap="square" lIns="0" tIns="0" rIns="0" bIns="0" rtlCol="0" anchor="ctr"/>
          <a:lstStyle/>
          <a:p>
            <a:pPr marL="0" indent="0">
              <a:buNone/>
            </a:pPr>
            <a:r>
              <a:rPr lang="es-MX" sz="1100" b="1" kern="0" spc="300" noProof="0" dirty="0">
                <a:solidFill>
                  <a:srgbClr val="6D2E46"/>
                </a:solidFill>
                <a:latin typeface="Montserrat" pitchFamily="34" charset="0"/>
                <a:ea typeface="Montserrat" pitchFamily="34" charset="-122"/>
                <a:cs typeface="Montserrat" pitchFamily="34" charset="-120"/>
              </a:rPr>
              <a:t>Núcleo</a:t>
            </a:r>
            <a:endParaRPr lang="es-MX" sz="1100" noProof="0" dirty="0"/>
          </a:p>
        </p:txBody>
      </p:sp>
      <p:sp>
        <p:nvSpPr>
          <p:cNvPr id="8" name="Text 6"/>
          <p:cNvSpPr/>
          <p:nvPr/>
        </p:nvSpPr>
        <p:spPr>
          <a:xfrm>
            <a:off x="640080" y="2331720"/>
            <a:ext cx="3657600" cy="1554480"/>
          </a:xfrm>
          <a:prstGeom prst="rect">
            <a:avLst/>
          </a:prstGeom>
          <a:noFill/>
          <a:ln/>
        </p:spPr>
        <p:txBody>
          <a:bodyPr wrap="square" lIns="0" tIns="0" rIns="0" bIns="0" rtlCol="0" anchor="ctr"/>
          <a:lstStyle/>
          <a:p>
            <a:pPr marL="0" indent="0">
              <a:buNone/>
            </a:pPr>
            <a:r>
              <a:rPr lang="es-MX" sz="1100" noProof="0" dirty="0">
                <a:solidFill>
                  <a:srgbClr val="2A1F2D"/>
                </a:solidFill>
                <a:latin typeface="Montserrat" pitchFamily="34" charset="0"/>
                <a:ea typeface="Montserrat" pitchFamily="34" charset="-122"/>
                <a:cs typeface="Montserrat" pitchFamily="34" charset="-120"/>
              </a:rPr>
              <a:t>El sujeto liberal abstracto no existe. Somos constituidos por nuestras pertenencias —lengua, religión, tradición—. Esos vínculos no son ataduras de las que podamos despojarnos para deliberar racionalmente: son los marcos mismos desde los cuales pensamos.</a:t>
            </a:r>
            <a:endParaRPr lang="es-MX" sz="1100" noProof="0" dirty="0"/>
          </a:p>
        </p:txBody>
      </p:sp>
      <p:sp>
        <p:nvSpPr>
          <p:cNvPr id="9" name="Text 7"/>
          <p:cNvSpPr/>
          <p:nvPr/>
        </p:nvSpPr>
        <p:spPr>
          <a:xfrm>
            <a:off x="640080" y="3977640"/>
            <a:ext cx="3657600" cy="457200"/>
          </a:xfrm>
          <a:prstGeom prst="rect">
            <a:avLst/>
          </a:prstGeom>
          <a:noFill/>
          <a:ln/>
        </p:spPr>
        <p:txBody>
          <a:bodyPr wrap="square" lIns="0" tIns="0" rIns="0" bIns="0" rtlCol="0" anchor="ctr"/>
          <a:lstStyle/>
          <a:p>
            <a:pPr marL="0" indent="0">
              <a:buNone/>
            </a:pPr>
            <a:r>
              <a:rPr lang="es-MX" sz="1000" i="1" noProof="0" dirty="0">
                <a:solidFill>
                  <a:srgbClr val="6B5B6E"/>
                </a:solidFill>
                <a:latin typeface="Montserrat" pitchFamily="34" charset="0"/>
                <a:ea typeface="Montserrat" pitchFamily="34" charset="-122"/>
                <a:cs typeface="Montserrat" pitchFamily="34" charset="-120"/>
              </a:rPr>
              <a:t>Sandel · MacIntyre · Taylor (1992) · Walzer</a:t>
            </a:r>
            <a:endParaRPr lang="es-MX" sz="1000" noProof="0" dirty="0"/>
          </a:p>
        </p:txBody>
      </p:sp>
      <p:sp>
        <p:nvSpPr>
          <p:cNvPr id="10" name="Shape 8"/>
          <p:cNvSpPr/>
          <p:nvPr/>
        </p:nvSpPr>
        <p:spPr>
          <a:xfrm>
            <a:off x="4572000" y="1965960"/>
            <a:ext cx="274320" cy="274320"/>
          </a:xfrm>
          <a:prstGeom prst="ellipse">
            <a:avLst/>
          </a:prstGeom>
          <a:solidFill>
            <a:srgbClr val="6D2E46"/>
          </a:solidFill>
          <a:ln w="12700">
            <a:solidFill>
              <a:srgbClr val="6D2E46"/>
            </a:solidFill>
            <a:prstDash val="solid"/>
          </a:ln>
        </p:spPr>
        <p:txBody>
          <a:bodyPr/>
          <a:lstStyle/>
          <a:p>
            <a:endParaRPr lang="es-MX" noProof="0" dirty="0"/>
          </a:p>
        </p:txBody>
      </p:sp>
      <p:sp>
        <p:nvSpPr>
          <p:cNvPr id="11" name="Text 9"/>
          <p:cNvSpPr/>
          <p:nvPr/>
        </p:nvSpPr>
        <p:spPr>
          <a:xfrm>
            <a:off x="4572000" y="1965960"/>
            <a:ext cx="274320" cy="274320"/>
          </a:xfrm>
          <a:prstGeom prst="rect">
            <a:avLst/>
          </a:prstGeom>
          <a:noFill/>
          <a:ln/>
        </p:spPr>
        <p:txBody>
          <a:bodyPr wrap="square" lIns="0" tIns="0" rIns="0" bIns="0" rtlCol="0" anchor="ctr"/>
          <a:lstStyle/>
          <a:p>
            <a:pPr marL="0" indent="0" algn="ctr">
              <a:buNone/>
            </a:pPr>
            <a:r>
              <a:rPr lang="es-MX" sz="1100" b="1" noProof="0" dirty="0">
                <a:solidFill>
                  <a:srgbClr val="FFFFFF"/>
                </a:solidFill>
                <a:latin typeface="Georgia" pitchFamily="34" charset="0"/>
                <a:ea typeface="Georgia" pitchFamily="34" charset="-122"/>
                <a:cs typeface="Georgia" pitchFamily="34" charset="-120"/>
              </a:rPr>
              <a:t>1</a:t>
            </a:r>
            <a:endParaRPr lang="es-MX" sz="1100" noProof="0" dirty="0"/>
          </a:p>
        </p:txBody>
      </p:sp>
      <p:sp>
        <p:nvSpPr>
          <p:cNvPr id="12" name="Text 10"/>
          <p:cNvSpPr/>
          <p:nvPr/>
        </p:nvSpPr>
        <p:spPr>
          <a:xfrm>
            <a:off x="4937760" y="1920240"/>
            <a:ext cx="3749040" cy="320040"/>
          </a:xfrm>
          <a:prstGeom prst="rect">
            <a:avLst/>
          </a:prstGeom>
          <a:noFill/>
          <a:ln/>
        </p:spPr>
        <p:txBody>
          <a:bodyPr wrap="square" lIns="0" tIns="0" rIns="0" bIns="0" rtlCol="0" anchor="ctr"/>
          <a:lstStyle/>
          <a:p>
            <a:pPr marL="0" indent="0">
              <a:buNone/>
            </a:pPr>
            <a:r>
              <a:rPr lang="es-MX" sz="1200" b="1" noProof="0" dirty="0">
                <a:solidFill>
                  <a:srgbClr val="2A1F2D"/>
                </a:solidFill>
                <a:latin typeface="Georgia" pitchFamily="34" charset="0"/>
                <a:ea typeface="Georgia" pitchFamily="34" charset="-122"/>
                <a:cs typeface="Georgia" pitchFamily="34" charset="-120"/>
              </a:rPr>
              <a:t>Naturaleza humana</a:t>
            </a:r>
            <a:endParaRPr lang="es-MX" sz="1200" noProof="0" dirty="0"/>
          </a:p>
        </p:txBody>
      </p:sp>
      <p:sp>
        <p:nvSpPr>
          <p:cNvPr id="13" name="Text 11"/>
          <p:cNvSpPr/>
          <p:nvPr/>
        </p:nvSpPr>
        <p:spPr>
          <a:xfrm>
            <a:off x="4937760" y="2212848"/>
            <a:ext cx="3749040" cy="59436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Yo situado. La identidad no se elige desde un punto neutro: se hereda, se negocia, se transforma desde dentro.</a:t>
            </a:r>
            <a:endParaRPr lang="es-MX" sz="1050" noProof="0" dirty="0"/>
          </a:p>
        </p:txBody>
      </p:sp>
      <p:sp>
        <p:nvSpPr>
          <p:cNvPr id="14" name="Shape 12"/>
          <p:cNvSpPr/>
          <p:nvPr/>
        </p:nvSpPr>
        <p:spPr>
          <a:xfrm>
            <a:off x="4572000" y="2852928"/>
            <a:ext cx="274320" cy="274320"/>
          </a:xfrm>
          <a:prstGeom prst="ellipse">
            <a:avLst/>
          </a:prstGeom>
          <a:solidFill>
            <a:srgbClr val="A26769"/>
          </a:solidFill>
          <a:ln w="12700">
            <a:solidFill>
              <a:srgbClr val="A26769"/>
            </a:solidFill>
            <a:prstDash val="solid"/>
          </a:ln>
        </p:spPr>
        <p:txBody>
          <a:bodyPr/>
          <a:lstStyle/>
          <a:p>
            <a:endParaRPr lang="es-MX" noProof="0" dirty="0"/>
          </a:p>
        </p:txBody>
      </p:sp>
      <p:sp>
        <p:nvSpPr>
          <p:cNvPr id="15" name="Text 13"/>
          <p:cNvSpPr/>
          <p:nvPr/>
        </p:nvSpPr>
        <p:spPr>
          <a:xfrm>
            <a:off x="4572000" y="2852928"/>
            <a:ext cx="274320" cy="274320"/>
          </a:xfrm>
          <a:prstGeom prst="rect">
            <a:avLst/>
          </a:prstGeom>
          <a:noFill/>
          <a:ln/>
        </p:spPr>
        <p:txBody>
          <a:bodyPr wrap="square" lIns="0" tIns="0" rIns="0" bIns="0" rtlCol="0" anchor="ctr"/>
          <a:lstStyle/>
          <a:p>
            <a:pPr marL="0" indent="0" algn="ctr">
              <a:buNone/>
            </a:pPr>
            <a:r>
              <a:rPr lang="es-MX" sz="1100" b="1" noProof="0" dirty="0">
                <a:solidFill>
                  <a:srgbClr val="FFFFFF"/>
                </a:solidFill>
                <a:latin typeface="Georgia" pitchFamily="34" charset="0"/>
                <a:ea typeface="Georgia" pitchFamily="34" charset="-122"/>
                <a:cs typeface="Georgia" pitchFamily="34" charset="-120"/>
              </a:rPr>
              <a:t>2</a:t>
            </a:r>
            <a:endParaRPr lang="es-MX" sz="1100" noProof="0" dirty="0"/>
          </a:p>
        </p:txBody>
      </p:sp>
      <p:sp>
        <p:nvSpPr>
          <p:cNvPr id="16" name="Text 14"/>
          <p:cNvSpPr/>
          <p:nvPr/>
        </p:nvSpPr>
        <p:spPr>
          <a:xfrm>
            <a:off x="4937760" y="2807208"/>
            <a:ext cx="3749040" cy="320040"/>
          </a:xfrm>
          <a:prstGeom prst="rect">
            <a:avLst/>
          </a:prstGeom>
          <a:noFill/>
          <a:ln/>
        </p:spPr>
        <p:txBody>
          <a:bodyPr wrap="square" lIns="0" tIns="0" rIns="0" bIns="0" rtlCol="0" anchor="ctr"/>
          <a:lstStyle/>
          <a:p>
            <a:pPr marL="0" indent="0">
              <a:buNone/>
            </a:pPr>
            <a:r>
              <a:rPr lang="es-MX" sz="1200" b="1" noProof="0" dirty="0">
                <a:solidFill>
                  <a:srgbClr val="2A1F2D"/>
                </a:solidFill>
                <a:latin typeface="Georgia" pitchFamily="34" charset="0"/>
                <a:ea typeface="Georgia" pitchFamily="34" charset="-122"/>
                <a:cs typeface="Georgia" pitchFamily="34" charset="-120"/>
              </a:rPr>
              <a:t>Problema que resuelve</a:t>
            </a:r>
            <a:endParaRPr lang="es-MX" sz="1200" noProof="0" dirty="0"/>
          </a:p>
        </p:txBody>
      </p:sp>
      <p:sp>
        <p:nvSpPr>
          <p:cNvPr id="17" name="Text 15"/>
          <p:cNvSpPr/>
          <p:nvPr/>
        </p:nvSpPr>
        <p:spPr>
          <a:xfrm>
            <a:off x="4937760" y="3099816"/>
            <a:ext cx="3749040" cy="59436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La falsa universalidad del liberalismo y el desarraigo que produce la indiferencia hacia los marcos culturales.</a:t>
            </a:r>
            <a:endParaRPr lang="es-MX" sz="1050" noProof="0" dirty="0"/>
          </a:p>
        </p:txBody>
      </p:sp>
      <p:sp>
        <p:nvSpPr>
          <p:cNvPr id="18" name="Shape 16"/>
          <p:cNvSpPr/>
          <p:nvPr/>
        </p:nvSpPr>
        <p:spPr>
          <a:xfrm>
            <a:off x="4572000" y="3739896"/>
            <a:ext cx="274320" cy="274320"/>
          </a:xfrm>
          <a:prstGeom prst="ellipse">
            <a:avLst/>
          </a:prstGeom>
          <a:solidFill>
            <a:srgbClr val="C9A87C"/>
          </a:solidFill>
          <a:ln w="12700">
            <a:solidFill>
              <a:srgbClr val="C9A87C"/>
            </a:solidFill>
            <a:prstDash val="solid"/>
          </a:ln>
        </p:spPr>
        <p:txBody>
          <a:bodyPr/>
          <a:lstStyle/>
          <a:p>
            <a:endParaRPr lang="es-MX" noProof="0" dirty="0"/>
          </a:p>
        </p:txBody>
      </p:sp>
      <p:sp>
        <p:nvSpPr>
          <p:cNvPr id="19" name="Text 17"/>
          <p:cNvSpPr/>
          <p:nvPr/>
        </p:nvSpPr>
        <p:spPr>
          <a:xfrm>
            <a:off x="4572000" y="3739896"/>
            <a:ext cx="274320" cy="274320"/>
          </a:xfrm>
          <a:prstGeom prst="rect">
            <a:avLst/>
          </a:prstGeom>
          <a:noFill/>
          <a:ln/>
        </p:spPr>
        <p:txBody>
          <a:bodyPr wrap="square" lIns="0" tIns="0" rIns="0" bIns="0" rtlCol="0" anchor="ctr"/>
          <a:lstStyle/>
          <a:p>
            <a:pPr marL="0" indent="0" algn="ctr">
              <a:buNone/>
            </a:pPr>
            <a:r>
              <a:rPr lang="es-MX" sz="1100" b="1" noProof="0" dirty="0">
                <a:solidFill>
                  <a:srgbClr val="FFFFFF"/>
                </a:solidFill>
                <a:latin typeface="Georgia" pitchFamily="34" charset="0"/>
                <a:ea typeface="Georgia" pitchFamily="34" charset="-122"/>
                <a:cs typeface="Georgia" pitchFamily="34" charset="-120"/>
              </a:rPr>
              <a:t>3</a:t>
            </a:r>
            <a:endParaRPr lang="es-MX" sz="1100" noProof="0" dirty="0"/>
          </a:p>
        </p:txBody>
      </p:sp>
      <p:sp>
        <p:nvSpPr>
          <p:cNvPr id="20" name="Text 18"/>
          <p:cNvSpPr/>
          <p:nvPr/>
        </p:nvSpPr>
        <p:spPr>
          <a:xfrm>
            <a:off x="4937760" y="3694176"/>
            <a:ext cx="3749040" cy="320040"/>
          </a:xfrm>
          <a:prstGeom prst="rect">
            <a:avLst/>
          </a:prstGeom>
          <a:noFill/>
          <a:ln/>
        </p:spPr>
        <p:txBody>
          <a:bodyPr wrap="square" lIns="0" tIns="0" rIns="0" bIns="0" rtlCol="0" anchor="ctr"/>
          <a:lstStyle/>
          <a:p>
            <a:pPr marL="0" indent="0">
              <a:buNone/>
            </a:pPr>
            <a:r>
              <a:rPr lang="es-MX" sz="1200" b="1" noProof="0" dirty="0">
                <a:solidFill>
                  <a:srgbClr val="2A1F2D"/>
                </a:solidFill>
                <a:latin typeface="Georgia" pitchFamily="34" charset="0"/>
                <a:ea typeface="Georgia" pitchFamily="34" charset="-122"/>
                <a:cs typeface="Georgia" pitchFamily="34" charset="-120"/>
              </a:rPr>
              <a:t>Problema que crea</a:t>
            </a:r>
            <a:endParaRPr lang="es-MX" sz="1200" noProof="0" dirty="0"/>
          </a:p>
        </p:txBody>
      </p:sp>
      <p:sp>
        <p:nvSpPr>
          <p:cNvPr id="21" name="Text 19"/>
          <p:cNvSpPr/>
          <p:nvPr/>
        </p:nvSpPr>
        <p:spPr>
          <a:xfrm>
            <a:off x="4937760" y="3986784"/>
            <a:ext cx="3749040" cy="59436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Puede </a:t>
            </a:r>
            <a:r>
              <a:rPr lang="es-MX" sz="1050" noProof="0" dirty="0" err="1">
                <a:solidFill>
                  <a:srgbClr val="6B5B6E"/>
                </a:solidFill>
                <a:latin typeface="Montserrat" pitchFamily="34" charset="0"/>
                <a:ea typeface="Montserrat" pitchFamily="34" charset="-122"/>
                <a:cs typeface="Montserrat" pitchFamily="34" charset="-120"/>
              </a:rPr>
              <a:t>esencializar</a:t>
            </a:r>
            <a:r>
              <a:rPr lang="es-MX" sz="1050" noProof="0" dirty="0">
                <a:solidFill>
                  <a:srgbClr val="6B5B6E"/>
                </a:solidFill>
                <a:latin typeface="Montserrat" pitchFamily="34" charset="0"/>
                <a:ea typeface="Montserrat" pitchFamily="34" charset="-122"/>
                <a:cs typeface="Montserrat" pitchFamily="34" charset="-120"/>
              </a:rPr>
              <a:t> comunidades, proteger jerarquías opresivas en nombre de la cultura.</a:t>
            </a:r>
            <a:endParaRPr lang="es-MX" sz="1050" noProof="0" dirty="0"/>
          </a:p>
        </p:txBody>
      </p:sp>
      <p:sp>
        <p:nvSpPr>
          <p:cNvPr id="22" name="Text 20"/>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13 / 22</a:t>
            </a:r>
            <a:endParaRPr lang="es-MX" sz="900" noProof="0" dirty="0"/>
          </a:p>
        </p:txBody>
      </p:sp>
      <p:sp>
        <p:nvSpPr>
          <p:cNvPr id="23" name="Shape 8">
            <a:extLst>
              <a:ext uri="{FF2B5EF4-FFF2-40B4-BE49-F238E27FC236}">
                <a16:creationId xmlns:a16="http://schemas.microsoft.com/office/drawing/2014/main" id="{D4406850-F01D-E697-F613-E0C2CCA0B7A1}"/>
              </a:ext>
            </a:extLst>
          </p:cNvPr>
          <p:cNvSpPr/>
          <p:nvPr/>
        </p:nvSpPr>
        <p:spPr>
          <a:xfrm>
            <a:off x="4572000" y="804672"/>
            <a:ext cx="274320" cy="274320"/>
          </a:xfrm>
          <a:prstGeom prst="ellipse">
            <a:avLst/>
          </a:prstGeom>
          <a:solidFill>
            <a:srgbClr val="6D2E46"/>
          </a:solidFill>
          <a:ln w="12700">
            <a:solidFill>
              <a:srgbClr val="6D2E4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Abrir llave 23">
            <a:extLst>
              <a:ext uri="{FF2B5EF4-FFF2-40B4-BE49-F238E27FC236}">
                <a16:creationId xmlns:a16="http://schemas.microsoft.com/office/drawing/2014/main" id="{B6810234-6D71-D005-B065-94BF5AE97B72}"/>
              </a:ext>
            </a:extLst>
          </p:cNvPr>
          <p:cNvSpPr/>
          <p:nvPr/>
        </p:nvSpPr>
        <p:spPr>
          <a:xfrm>
            <a:off x="6045107" y="453746"/>
            <a:ext cx="274319" cy="1234440"/>
          </a:xfrm>
          <a:prstGeom prst="leftBrace">
            <a:avLst>
              <a:gd name="adj1" fmla="val 8333"/>
              <a:gd name="adj2" fmla="val 41620"/>
            </a:avLst>
          </a:prstGeom>
          <a:ln w="28575">
            <a:solidFill>
              <a:srgbClr val="8D33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25" name="CuadroTexto 24">
            <a:extLst>
              <a:ext uri="{FF2B5EF4-FFF2-40B4-BE49-F238E27FC236}">
                <a16:creationId xmlns:a16="http://schemas.microsoft.com/office/drawing/2014/main" id="{7EEF4BCD-A934-2F23-E3A6-8B01718E6DC3}"/>
              </a:ext>
            </a:extLst>
          </p:cNvPr>
          <p:cNvSpPr txBox="1"/>
          <p:nvPr/>
        </p:nvSpPr>
        <p:spPr>
          <a:xfrm>
            <a:off x="4846320" y="847042"/>
            <a:ext cx="1381666" cy="276999"/>
          </a:xfrm>
          <a:prstGeom prst="rect">
            <a:avLst/>
          </a:prstGeom>
          <a:noFill/>
        </p:spPr>
        <p:txBody>
          <a:bodyPr wrap="square" rtlCol="0">
            <a:spAutoFit/>
          </a:bodyPr>
          <a:lstStyle/>
          <a:p>
            <a:r>
              <a:rPr lang="es-MX" sz="1200" b="1" dirty="0">
                <a:latin typeface="Montserrat" panose="00000500000000000000" pitchFamily="2" charset="0"/>
              </a:rPr>
              <a:t>Obligaciones</a:t>
            </a:r>
          </a:p>
        </p:txBody>
      </p:sp>
      <p:sp>
        <p:nvSpPr>
          <p:cNvPr id="26" name="CuadroTexto 25">
            <a:extLst>
              <a:ext uri="{FF2B5EF4-FFF2-40B4-BE49-F238E27FC236}">
                <a16:creationId xmlns:a16="http://schemas.microsoft.com/office/drawing/2014/main" id="{26FE05C9-5D0A-9618-417A-CF1222151E4F}"/>
              </a:ext>
            </a:extLst>
          </p:cNvPr>
          <p:cNvSpPr txBox="1"/>
          <p:nvPr/>
        </p:nvSpPr>
        <p:spPr>
          <a:xfrm>
            <a:off x="6271190" y="966032"/>
            <a:ext cx="2631627" cy="276999"/>
          </a:xfrm>
          <a:prstGeom prst="rect">
            <a:avLst/>
          </a:prstGeom>
          <a:noFill/>
        </p:spPr>
        <p:txBody>
          <a:bodyPr wrap="square" rtlCol="0">
            <a:spAutoFit/>
          </a:bodyPr>
          <a:lstStyle/>
          <a:p>
            <a:r>
              <a:rPr lang="es-MX" sz="1200" b="1" dirty="0">
                <a:latin typeface="Montserrat" panose="00000500000000000000" pitchFamily="2" charset="0"/>
              </a:rPr>
              <a:t>Naturales (DDHH) </a:t>
            </a:r>
          </a:p>
        </p:txBody>
      </p:sp>
      <p:sp>
        <p:nvSpPr>
          <p:cNvPr id="27" name="CuadroTexto 26">
            <a:extLst>
              <a:ext uri="{FF2B5EF4-FFF2-40B4-BE49-F238E27FC236}">
                <a16:creationId xmlns:a16="http://schemas.microsoft.com/office/drawing/2014/main" id="{4B4C7214-22E7-4FD4-CBA8-F1D2B507B052}"/>
              </a:ext>
            </a:extLst>
          </p:cNvPr>
          <p:cNvSpPr txBox="1"/>
          <p:nvPr/>
        </p:nvSpPr>
        <p:spPr>
          <a:xfrm>
            <a:off x="6319426" y="445483"/>
            <a:ext cx="3277580" cy="461665"/>
          </a:xfrm>
          <a:prstGeom prst="rect">
            <a:avLst/>
          </a:prstGeom>
          <a:noFill/>
        </p:spPr>
        <p:txBody>
          <a:bodyPr wrap="square" rtlCol="0">
            <a:spAutoFit/>
          </a:bodyPr>
          <a:lstStyle/>
          <a:p>
            <a:r>
              <a:rPr lang="es-MX" sz="1200" b="1" dirty="0">
                <a:latin typeface="Montserrat" panose="00000500000000000000" pitchFamily="2" charset="0"/>
              </a:rPr>
              <a:t>Principalmente comunitarias / costumbre</a:t>
            </a:r>
          </a:p>
        </p:txBody>
      </p:sp>
      <p:sp>
        <p:nvSpPr>
          <p:cNvPr id="28" name="CuadroTexto 27">
            <a:extLst>
              <a:ext uri="{FF2B5EF4-FFF2-40B4-BE49-F238E27FC236}">
                <a16:creationId xmlns:a16="http://schemas.microsoft.com/office/drawing/2014/main" id="{7A5F9D15-B9D7-2874-67BE-F8335802B866}"/>
              </a:ext>
            </a:extLst>
          </p:cNvPr>
          <p:cNvSpPr txBox="1"/>
          <p:nvPr/>
        </p:nvSpPr>
        <p:spPr>
          <a:xfrm>
            <a:off x="6271190" y="1353312"/>
            <a:ext cx="3277580" cy="276999"/>
          </a:xfrm>
          <a:prstGeom prst="rect">
            <a:avLst/>
          </a:prstGeom>
          <a:noFill/>
        </p:spPr>
        <p:txBody>
          <a:bodyPr wrap="square" rtlCol="0">
            <a:spAutoFit/>
          </a:bodyPr>
          <a:lstStyle/>
          <a:p>
            <a:r>
              <a:rPr lang="es-MX" sz="1200" b="1" dirty="0">
                <a:latin typeface="Montserrat" panose="00000500000000000000" pitchFamily="2" charset="0"/>
              </a:rPr>
              <a:t>Contractuales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SÍNTESIS · DIAPOSITIVA 14</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Esquema comparativo</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Las cinco tradiciones lado a lado</a:t>
            </a:r>
            <a:endParaRPr lang="es-MX" sz="1400" noProof="0" dirty="0"/>
          </a:p>
        </p:txBody>
      </p:sp>
      <p:graphicFrame>
        <p:nvGraphicFramePr>
          <p:cNvPr id="15" name="Table 0"/>
          <p:cNvGraphicFramePr>
            <a:graphicFrameLocks noGrp="1"/>
          </p:cNvGraphicFramePr>
          <p:nvPr>
            <p:extLst>
              <p:ext uri="{D42A27DB-BD31-4B8C-83A1-F6EECF244321}">
                <p14:modId xmlns:p14="http://schemas.microsoft.com/office/powerpoint/2010/main" val="2306178589"/>
              </p:ext>
            </p:extLst>
          </p:nvPr>
        </p:nvGraphicFramePr>
        <p:xfrm>
          <a:off x="365760" y="1920240"/>
          <a:ext cx="8412480" cy="2468880"/>
        </p:xfrm>
        <a:graphic>
          <a:graphicData uri="http://schemas.openxmlformats.org/drawingml/2006/table">
            <a:tbl>
              <a:tblPr/>
              <a:tblGrid>
                <a:gridCol w="914400">
                  <a:extLst>
                    <a:ext uri="{9D8B030D-6E8A-4147-A177-3AD203B41FA5}">
                      <a16:colId xmlns:a16="http://schemas.microsoft.com/office/drawing/2014/main" val="20000"/>
                    </a:ext>
                  </a:extLst>
                </a:gridCol>
                <a:gridCol w="1499616">
                  <a:extLst>
                    <a:ext uri="{9D8B030D-6E8A-4147-A177-3AD203B41FA5}">
                      <a16:colId xmlns:a16="http://schemas.microsoft.com/office/drawing/2014/main" val="20001"/>
                    </a:ext>
                  </a:extLst>
                </a:gridCol>
                <a:gridCol w="1499616">
                  <a:extLst>
                    <a:ext uri="{9D8B030D-6E8A-4147-A177-3AD203B41FA5}">
                      <a16:colId xmlns:a16="http://schemas.microsoft.com/office/drawing/2014/main" val="20002"/>
                    </a:ext>
                  </a:extLst>
                </a:gridCol>
                <a:gridCol w="1499616">
                  <a:extLst>
                    <a:ext uri="{9D8B030D-6E8A-4147-A177-3AD203B41FA5}">
                      <a16:colId xmlns:a16="http://schemas.microsoft.com/office/drawing/2014/main" val="20003"/>
                    </a:ext>
                  </a:extLst>
                </a:gridCol>
                <a:gridCol w="1499616">
                  <a:extLst>
                    <a:ext uri="{9D8B030D-6E8A-4147-A177-3AD203B41FA5}">
                      <a16:colId xmlns:a16="http://schemas.microsoft.com/office/drawing/2014/main" val="20004"/>
                    </a:ext>
                  </a:extLst>
                </a:gridCol>
                <a:gridCol w="1499616">
                  <a:extLst>
                    <a:ext uri="{9D8B030D-6E8A-4147-A177-3AD203B41FA5}">
                      <a16:colId xmlns:a16="http://schemas.microsoft.com/office/drawing/2014/main" val="20005"/>
                    </a:ext>
                  </a:extLst>
                </a:gridCol>
              </a:tblGrid>
              <a:tr h="457200">
                <a:tc>
                  <a:txBody>
                    <a:bodyPr/>
                    <a:lstStyle/>
                    <a:p>
                      <a:pPr marL="0" indent="0" algn="ctr">
                        <a:buNone/>
                      </a:pPr>
                      <a:endParaRPr lang="es-MX" sz="100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6D2E46"/>
                    </a:solidFill>
                  </a:tcPr>
                </a:tc>
                <a:tc>
                  <a:txBody>
                    <a:bodyPr/>
                    <a:lstStyle/>
                    <a:p>
                      <a:pPr marL="0" indent="0" algn="ctr">
                        <a:buNone/>
                      </a:pPr>
                      <a:r>
                        <a:rPr lang="es-MX" sz="1000" b="1" noProof="0" dirty="0">
                          <a:solidFill>
                            <a:srgbClr val="FFFFFF"/>
                          </a:solidFill>
                          <a:latin typeface="Georgia" pitchFamily="34" charset="0"/>
                          <a:ea typeface="Georgia" pitchFamily="34" charset="-122"/>
                          <a:cs typeface="Georgia" pitchFamily="34" charset="-120"/>
                        </a:rPr>
                        <a:t>Liberalismo</a:t>
                      </a:r>
                      <a:endParaRPr lang="es-MX" sz="100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6D2E46"/>
                    </a:solidFill>
                  </a:tcPr>
                </a:tc>
                <a:tc>
                  <a:txBody>
                    <a:bodyPr/>
                    <a:lstStyle/>
                    <a:p>
                      <a:pPr marL="0" indent="0" algn="ctr">
                        <a:buNone/>
                      </a:pPr>
                      <a:r>
                        <a:rPr lang="es-MX" sz="1000" b="1" noProof="0" dirty="0">
                          <a:solidFill>
                            <a:srgbClr val="FFFFFF"/>
                          </a:solidFill>
                          <a:latin typeface="Georgia" pitchFamily="34" charset="0"/>
                          <a:ea typeface="Georgia" pitchFamily="34" charset="-122"/>
                          <a:cs typeface="Georgia" pitchFamily="34" charset="-120"/>
                        </a:rPr>
                        <a:t>Libertarismo</a:t>
                      </a:r>
                      <a:endParaRPr lang="es-MX" sz="100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6D2E46"/>
                    </a:solidFill>
                  </a:tcPr>
                </a:tc>
                <a:tc>
                  <a:txBody>
                    <a:bodyPr/>
                    <a:lstStyle/>
                    <a:p>
                      <a:pPr marL="0" indent="0" algn="ctr">
                        <a:buNone/>
                      </a:pPr>
                      <a:r>
                        <a:rPr lang="es-MX" sz="1000" b="1" noProof="0" dirty="0">
                          <a:solidFill>
                            <a:srgbClr val="FFFFFF"/>
                          </a:solidFill>
                          <a:latin typeface="Georgia" pitchFamily="34" charset="0"/>
                          <a:ea typeface="Georgia" pitchFamily="34" charset="-122"/>
                          <a:cs typeface="Georgia" pitchFamily="34" charset="-120"/>
                        </a:rPr>
                        <a:t>Neoliberalismo</a:t>
                      </a:r>
                      <a:endParaRPr lang="es-MX" sz="100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6D2E46"/>
                    </a:solidFill>
                  </a:tcPr>
                </a:tc>
                <a:tc>
                  <a:txBody>
                    <a:bodyPr/>
                    <a:lstStyle/>
                    <a:p>
                      <a:pPr marL="0" indent="0" algn="ctr">
                        <a:buNone/>
                      </a:pPr>
                      <a:r>
                        <a:rPr lang="es-MX" sz="1000" b="1" noProof="0" dirty="0">
                          <a:solidFill>
                            <a:srgbClr val="FFFFFF"/>
                          </a:solidFill>
                          <a:latin typeface="Georgia" pitchFamily="34" charset="0"/>
                          <a:ea typeface="Georgia" pitchFamily="34" charset="-122"/>
                          <a:cs typeface="Georgia" pitchFamily="34" charset="-120"/>
                        </a:rPr>
                        <a:t>Republicanismo</a:t>
                      </a:r>
                      <a:endParaRPr lang="es-MX" sz="100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6D2E46"/>
                    </a:solidFill>
                  </a:tcPr>
                </a:tc>
                <a:tc>
                  <a:txBody>
                    <a:bodyPr/>
                    <a:lstStyle/>
                    <a:p>
                      <a:pPr marL="0" indent="0" algn="ctr">
                        <a:buNone/>
                      </a:pPr>
                      <a:r>
                        <a:rPr lang="es-MX" sz="1000" b="1" noProof="0" dirty="0">
                          <a:solidFill>
                            <a:srgbClr val="FFFFFF"/>
                          </a:solidFill>
                          <a:latin typeface="Georgia" pitchFamily="34" charset="0"/>
                          <a:ea typeface="Georgia" pitchFamily="34" charset="-122"/>
                          <a:cs typeface="Georgia" pitchFamily="34" charset="-120"/>
                        </a:rPr>
                        <a:t>Comunitarismo</a:t>
                      </a:r>
                      <a:endParaRPr lang="es-MX" sz="100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6D2E46"/>
                    </a:solidFill>
                  </a:tcPr>
                </a:tc>
                <a:extLst>
                  <a:ext uri="{0D108BD9-81ED-4DB2-BD59-A6C34878D82A}">
                    <a16:rowId xmlns:a16="http://schemas.microsoft.com/office/drawing/2014/main" val="10000"/>
                  </a:ext>
                </a:extLst>
              </a:tr>
              <a:tr h="502920">
                <a:tc>
                  <a:txBody>
                    <a:bodyPr/>
                    <a:lstStyle/>
                    <a:p>
                      <a:pPr marL="0" indent="0" algn="l">
                        <a:buNone/>
                      </a:pPr>
                      <a:r>
                        <a:rPr lang="es-MX" sz="950" b="1" noProof="0" dirty="0">
                          <a:solidFill>
                            <a:srgbClr val="2A1F2D"/>
                          </a:solidFill>
                          <a:latin typeface="Georgia" pitchFamily="34" charset="0"/>
                          <a:ea typeface="Georgia" pitchFamily="34" charset="-122"/>
                          <a:cs typeface="Georgia" pitchFamily="34" charset="-120"/>
                        </a:rPr>
                        <a:t>Sujeto</a:t>
                      </a:r>
                      <a:endParaRPr lang="es-MX" sz="95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F5EFE8"/>
                    </a:solidFill>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Individuo racional con derechos previos</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Propietario de sí mismo y su trabajo</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Agente económico-consumidor</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Ciudadano que se realiza en el autogobierno</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Yo situado, constituido por pertenencias</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extLst>
                  <a:ext uri="{0D108BD9-81ED-4DB2-BD59-A6C34878D82A}">
                    <a16:rowId xmlns:a16="http://schemas.microsoft.com/office/drawing/2014/main" val="10001"/>
                  </a:ext>
                </a:extLst>
              </a:tr>
              <a:tr h="502920">
                <a:tc>
                  <a:txBody>
                    <a:bodyPr/>
                    <a:lstStyle/>
                    <a:p>
                      <a:pPr marL="0" indent="0" algn="l">
                        <a:buNone/>
                      </a:pPr>
                      <a:r>
                        <a:rPr lang="es-MX" sz="950" b="1" noProof="0" dirty="0">
                          <a:solidFill>
                            <a:srgbClr val="2A1F2D"/>
                          </a:solidFill>
                          <a:latin typeface="Georgia" pitchFamily="34" charset="0"/>
                          <a:ea typeface="Georgia" pitchFamily="34" charset="-122"/>
                          <a:cs typeface="Georgia" pitchFamily="34" charset="-120"/>
                        </a:rPr>
                        <a:t>Libertad</a:t>
                      </a:r>
                      <a:endParaRPr lang="es-MX" sz="95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F5EFE8"/>
                    </a:solidFill>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Ausencia de interferencia + igual respeto</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Ausencia de coerción; derechos negativos</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Libertad económica como prioridad</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No dominación; participación efectiva</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Realización del bien dentro de una tradición</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extLst>
                  <a:ext uri="{0D108BD9-81ED-4DB2-BD59-A6C34878D82A}">
                    <a16:rowId xmlns:a16="http://schemas.microsoft.com/office/drawing/2014/main" val="10002"/>
                  </a:ext>
                </a:extLst>
              </a:tr>
              <a:tr h="502920">
                <a:tc>
                  <a:txBody>
                    <a:bodyPr/>
                    <a:lstStyle/>
                    <a:p>
                      <a:pPr marL="0" indent="0" algn="l">
                        <a:buNone/>
                      </a:pPr>
                      <a:r>
                        <a:rPr lang="es-MX" sz="950" b="1" noProof="0" dirty="0">
                          <a:solidFill>
                            <a:srgbClr val="2A1F2D"/>
                          </a:solidFill>
                          <a:latin typeface="Georgia" pitchFamily="34" charset="0"/>
                          <a:ea typeface="Georgia" pitchFamily="34" charset="-122"/>
                          <a:cs typeface="Georgia" pitchFamily="34" charset="-120"/>
                        </a:rPr>
                        <a:t>Estado</a:t>
                      </a:r>
                      <a:endParaRPr lang="es-MX" sz="95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F5EFE8"/>
                    </a:solidFill>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Neutral entre concepciones del bien</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Mínimo; solo derechos negativos</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Activo en abrir mercados; tolerante con la captura</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Promueve virtud y no-dominación</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Protege identidades y reconocimiento</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extLst>
                  <a:ext uri="{0D108BD9-81ED-4DB2-BD59-A6C34878D82A}">
                    <a16:rowId xmlns:a16="http://schemas.microsoft.com/office/drawing/2014/main" val="10003"/>
                  </a:ext>
                </a:extLst>
              </a:tr>
              <a:tr h="502920">
                <a:tc>
                  <a:txBody>
                    <a:bodyPr/>
                    <a:lstStyle/>
                    <a:p>
                      <a:pPr marL="0" indent="0" algn="l">
                        <a:buNone/>
                      </a:pPr>
                      <a:r>
                        <a:rPr lang="es-MX" sz="950" b="1" noProof="0" dirty="0">
                          <a:solidFill>
                            <a:srgbClr val="2A1F2D"/>
                          </a:solidFill>
                          <a:latin typeface="Georgia" pitchFamily="34" charset="0"/>
                          <a:ea typeface="Georgia" pitchFamily="34" charset="-122"/>
                          <a:cs typeface="Georgia" pitchFamily="34" charset="-120"/>
                        </a:rPr>
                        <a:t>Riesgo</a:t>
                      </a:r>
                      <a:endParaRPr lang="es-MX" sz="950" noProof="0" dirty="0">
                        <a:latin typeface="Georgia" charset="0"/>
                        <a:ea typeface="Georgia" charset="0"/>
                        <a:cs typeface="Georgia"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solidFill>
                      <a:srgbClr val="F5EFE8"/>
                    </a:solidFill>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Neutralidad ficticia; sujeto desencarnado</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Libertad formal sin medios materiales</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Capitalismo de amiguismo; desigualdad legitimada</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Moralismo cívico; exigencias excluyentes</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tc>
                  <a:txBody>
                    <a:bodyPr/>
                    <a:lstStyle/>
                    <a:p>
                      <a:pPr marL="0" indent="0" algn="l">
                        <a:buNone/>
                      </a:pPr>
                      <a:r>
                        <a:rPr lang="es-MX" sz="850" noProof="0" dirty="0">
                          <a:solidFill>
                            <a:srgbClr val="2A1F2D"/>
                          </a:solidFill>
                          <a:latin typeface="Montserrat" pitchFamily="34" charset="0"/>
                          <a:ea typeface="Montserrat" pitchFamily="34" charset="-122"/>
                          <a:cs typeface="Montserrat" pitchFamily="34" charset="-120"/>
                        </a:rPr>
                        <a:t>Esencialismo; opresión interna</a:t>
                      </a:r>
                      <a:endParaRPr lang="es-MX" sz="850" noProof="0" dirty="0">
                        <a:latin typeface="Montserrat" charset="0"/>
                        <a:ea typeface="Montserrat" charset="0"/>
                        <a:cs typeface="Montserrat" charset="0"/>
                      </a:endParaRPr>
                    </a:p>
                  </a:txBody>
                  <a:tcPr anchor="ctr">
                    <a:lnL w="6350" cap="flat" cmpd="sng" algn="ctr">
                      <a:solidFill>
                        <a:srgbClr val="D9CFC7"/>
                      </a:solidFill>
                      <a:prstDash val="solid"/>
                      <a:round/>
                      <a:headEnd type="none" w="med" len="med"/>
                      <a:tailEnd type="none" w="med" len="med"/>
                    </a:lnL>
                    <a:lnR w="6350" cap="flat" cmpd="sng" algn="ctr">
                      <a:solidFill>
                        <a:srgbClr val="D9CFC7"/>
                      </a:solidFill>
                      <a:prstDash val="solid"/>
                      <a:round/>
                      <a:headEnd type="none" w="med" len="med"/>
                      <a:tailEnd type="none" w="med" len="med"/>
                    </a:lnR>
                    <a:lnT w="6350" cap="flat" cmpd="sng" algn="ctr">
                      <a:solidFill>
                        <a:srgbClr val="D9CFC7"/>
                      </a:solidFill>
                      <a:prstDash val="solid"/>
                      <a:round/>
                      <a:headEnd type="none" w="med" len="med"/>
                      <a:tailEnd type="none" w="med" len="med"/>
                    </a:lnT>
                    <a:lnB w="6350" cap="flat" cmpd="sng" algn="ctr">
                      <a:solidFill>
                        <a:srgbClr val="D9CFC7"/>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 3"/>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14 / 22</a:t>
            </a:r>
            <a:endParaRPr lang="es-MX" sz="900" noProof="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CRÍTICA DEL ESQUEMA · DIAPOSITIVA 15</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Primera grieta: una sentencia, varias tradiciones</a:t>
            </a:r>
            <a:endParaRPr lang="es-MX" sz="3000" noProof="0" dirty="0"/>
          </a:p>
        </p:txBody>
      </p:sp>
      <p:sp>
        <p:nvSpPr>
          <p:cNvPr id="4" name="Text 2"/>
          <p:cNvSpPr/>
          <p:nvPr/>
        </p:nvSpPr>
        <p:spPr>
          <a:xfrm>
            <a:off x="457200" y="18745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La pluralidad no está solo entre sentencias: está dentro de cada una</a:t>
            </a:r>
            <a:endParaRPr lang="es-MX" sz="1400" noProof="0" dirty="0"/>
          </a:p>
        </p:txBody>
      </p:sp>
      <p:sp>
        <p:nvSpPr>
          <p:cNvPr id="5" name="Shape 3"/>
          <p:cNvSpPr/>
          <p:nvPr/>
        </p:nvSpPr>
        <p:spPr>
          <a:xfrm>
            <a:off x="457200" y="2331720"/>
            <a:ext cx="8229600" cy="36576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2331720"/>
            <a:ext cx="54864" cy="36576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40080" y="2377440"/>
            <a:ext cx="2926080" cy="274320"/>
          </a:xfrm>
          <a:prstGeom prst="rect">
            <a:avLst/>
          </a:prstGeom>
          <a:noFill/>
          <a:ln/>
        </p:spPr>
        <p:txBody>
          <a:bodyPr wrap="square" lIns="0" tIns="0" rIns="0" bIns="0" rtlCol="0" anchor="ctr"/>
          <a:lstStyle/>
          <a:p>
            <a:pPr marL="0" indent="0">
              <a:buNone/>
            </a:pPr>
            <a:r>
              <a:rPr lang="es-MX" sz="1050" b="1" noProof="0" dirty="0">
                <a:solidFill>
                  <a:srgbClr val="6D2E46"/>
                </a:solidFill>
                <a:latin typeface="Georgia" pitchFamily="34" charset="0"/>
                <a:ea typeface="Georgia" pitchFamily="34" charset="-122"/>
                <a:cs typeface="Georgia" pitchFamily="34" charset="-120"/>
              </a:rPr>
              <a:t>Requisitos previos</a:t>
            </a:r>
            <a:endParaRPr lang="es-MX" sz="1050" noProof="0" dirty="0"/>
          </a:p>
        </p:txBody>
      </p:sp>
      <p:sp>
        <p:nvSpPr>
          <p:cNvPr id="8" name="Text 6"/>
          <p:cNvSpPr/>
          <p:nvPr/>
        </p:nvSpPr>
        <p:spPr>
          <a:xfrm>
            <a:off x="3657600" y="2377440"/>
            <a:ext cx="4937760" cy="274320"/>
          </a:xfrm>
          <a:prstGeom prst="rect">
            <a:avLst/>
          </a:prstGeom>
          <a:noFill/>
          <a:ln/>
        </p:spPr>
        <p:txBody>
          <a:bodyPr wrap="square" lIns="0" tIns="0" rIns="0" bIns="0" rtlCol="0" anchor="ctr"/>
          <a:lstStyle/>
          <a:p>
            <a:pPr marL="0" indent="0">
              <a:buNone/>
            </a:pPr>
            <a:r>
              <a:rPr lang="es-MX" sz="950" noProof="0" dirty="0">
                <a:solidFill>
                  <a:srgbClr val="2A1F2D"/>
                </a:solidFill>
                <a:latin typeface="Montserrat" pitchFamily="34" charset="0"/>
                <a:ea typeface="Montserrat" pitchFamily="34" charset="-122"/>
                <a:cs typeface="Montserrat" pitchFamily="34" charset="-120"/>
              </a:rPr>
              <a:t>Liberalismo procedimental: el sujeto comparece como titular individual de derechos formales.</a:t>
            </a:r>
            <a:endParaRPr lang="es-MX" sz="950" noProof="0" dirty="0"/>
          </a:p>
        </p:txBody>
      </p:sp>
      <p:sp>
        <p:nvSpPr>
          <p:cNvPr id="9" name="Shape 7"/>
          <p:cNvSpPr/>
          <p:nvPr/>
        </p:nvSpPr>
        <p:spPr>
          <a:xfrm>
            <a:off x="457200" y="2752344"/>
            <a:ext cx="8229600" cy="365760"/>
          </a:xfrm>
          <a:prstGeom prst="rect">
            <a:avLst/>
          </a:prstGeom>
          <a:solidFill>
            <a:srgbClr val="F5EFE8"/>
          </a:solidFill>
          <a:ln w="6350">
            <a:solidFill>
              <a:srgbClr val="D9CFC7"/>
            </a:solidFill>
            <a:prstDash val="solid"/>
          </a:ln>
        </p:spPr>
        <p:txBody>
          <a:bodyPr/>
          <a:lstStyle/>
          <a:p>
            <a:endParaRPr lang="es-MX" noProof="0" dirty="0"/>
          </a:p>
        </p:txBody>
      </p:sp>
      <p:sp>
        <p:nvSpPr>
          <p:cNvPr id="10" name="Shape 8"/>
          <p:cNvSpPr/>
          <p:nvPr/>
        </p:nvSpPr>
        <p:spPr>
          <a:xfrm>
            <a:off x="457200" y="2752344"/>
            <a:ext cx="54864" cy="365760"/>
          </a:xfrm>
          <a:prstGeom prst="rect">
            <a:avLst/>
          </a:prstGeom>
          <a:solidFill>
            <a:srgbClr val="6D2E46"/>
          </a:solidFill>
          <a:ln w="12700">
            <a:solidFill>
              <a:srgbClr val="6D2E46"/>
            </a:solidFill>
            <a:prstDash val="solid"/>
          </a:ln>
        </p:spPr>
        <p:txBody>
          <a:bodyPr/>
          <a:lstStyle/>
          <a:p>
            <a:endParaRPr lang="es-MX" noProof="0" dirty="0"/>
          </a:p>
        </p:txBody>
      </p:sp>
      <p:sp>
        <p:nvSpPr>
          <p:cNvPr id="11" name="Text 9"/>
          <p:cNvSpPr/>
          <p:nvPr/>
        </p:nvSpPr>
        <p:spPr>
          <a:xfrm>
            <a:off x="640080" y="2798064"/>
            <a:ext cx="2926080" cy="274320"/>
          </a:xfrm>
          <a:prstGeom prst="rect">
            <a:avLst/>
          </a:prstGeom>
          <a:noFill/>
          <a:ln/>
        </p:spPr>
        <p:txBody>
          <a:bodyPr wrap="square" lIns="0" tIns="0" rIns="0" bIns="0" rtlCol="0" anchor="ctr"/>
          <a:lstStyle/>
          <a:p>
            <a:pPr marL="0" indent="0">
              <a:buNone/>
            </a:pPr>
            <a:r>
              <a:rPr lang="es-MX" sz="1050" b="1" noProof="0" dirty="0">
                <a:solidFill>
                  <a:srgbClr val="6D2E46"/>
                </a:solidFill>
                <a:latin typeface="Georgia" pitchFamily="34" charset="0"/>
                <a:ea typeface="Georgia" pitchFamily="34" charset="-122"/>
                <a:cs typeface="Georgia" pitchFamily="34" charset="-120"/>
              </a:rPr>
              <a:t>Valoración de prueba sobre identidad</a:t>
            </a:r>
            <a:endParaRPr lang="es-MX" sz="1050" noProof="0" dirty="0"/>
          </a:p>
        </p:txBody>
      </p:sp>
      <p:sp>
        <p:nvSpPr>
          <p:cNvPr id="12" name="Text 10"/>
          <p:cNvSpPr/>
          <p:nvPr/>
        </p:nvSpPr>
        <p:spPr>
          <a:xfrm>
            <a:off x="3657600" y="2798064"/>
            <a:ext cx="4937760" cy="274320"/>
          </a:xfrm>
          <a:prstGeom prst="rect">
            <a:avLst/>
          </a:prstGeom>
          <a:noFill/>
          <a:ln/>
        </p:spPr>
        <p:txBody>
          <a:bodyPr wrap="square" lIns="0" tIns="0" rIns="0" bIns="0" rtlCol="0" anchor="ctr"/>
          <a:lstStyle/>
          <a:p>
            <a:pPr marL="0" indent="0">
              <a:buNone/>
            </a:pPr>
            <a:r>
              <a:rPr lang="es-MX" sz="950" noProof="0" dirty="0">
                <a:solidFill>
                  <a:srgbClr val="2A1F2D"/>
                </a:solidFill>
                <a:latin typeface="Montserrat" pitchFamily="34" charset="0"/>
                <a:ea typeface="Montserrat" pitchFamily="34" charset="-122"/>
                <a:cs typeface="Montserrat" pitchFamily="34" charset="-120"/>
              </a:rPr>
              <a:t>Comunitarismo: autoadscripción calificada, vínculo verificable con la comunidad.</a:t>
            </a:r>
            <a:endParaRPr lang="es-MX" sz="950" noProof="0" dirty="0"/>
          </a:p>
        </p:txBody>
      </p:sp>
      <p:sp>
        <p:nvSpPr>
          <p:cNvPr id="13" name="Shape 11"/>
          <p:cNvSpPr/>
          <p:nvPr/>
        </p:nvSpPr>
        <p:spPr>
          <a:xfrm>
            <a:off x="457200" y="3172968"/>
            <a:ext cx="8229600" cy="365760"/>
          </a:xfrm>
          <a:prstGeom prst="rect">
            <a:avLst/>
          </a:prstGeom>
          <a:solidFill>
            <a:srgbClr val="F5EFE8"/>
          </a:solidFill>
          <a:ln w="6350">
            <a:solidFill>
              <a:srgbClr val="D9CFC7"/>
            </a:solidFill>
            <a:prstDash val="solid"/>
          </a:ln>
        </p:spPr>
        <p:txBody>
          <a:bodyPr/>
          <a:lstStyle/>
          <a:p>
            <a:endParaRPr lang="es-MX" noProof="0" dirty="0"/>
          </a:p>
        </p:txBody>
      </p:sp>
      <p:sp>
        <p:nvSpPr>
          <p:cNvPr id="14" name="Shape 12"/>
          <p:cNvSpPr/>
          <p:nvPr/>
        </p:nvSpPr>
        <p:spPr>
          <a:xfrm>
            <a:off x="457200" y="3172968"/>
            <a:ext cx="54864" cy="365760"/>
          </a:xfrm>
          <a:prstGeom prst="rect">
            <a:avLst/>
          </a:prstGeom>
          <a:solidFill>
            <a:srgbClr val="6D2E46"/>
          </a:solidFill>
          <a:ln w="12700">
            <a:solidFill>
              <a:srgbClr val="6D2E46"/>
            </a:solidFill>
            <a:prstDash val="solid"/>
          </a:ln>
        </p:spPr>
        <p:txBody>
          <a:bodyPr/>
          <a:lstStyle/>
          <a:p>
            <a:endParaRPr lang="es-MX" noProof="0" dirty="0"/>
          </a:p>
        </p:txBody>
      </p:sp>
      <p:sp>
        <p:nvSpPr>
          <p:cNvPr id="15" name="Text 13"/>
          <p:cNvSpPr/>
          <p:nvPr/>
        </p:nvSpPr>
        <p:spPr>
          <a:xfrm>
            <a:off x="640080" y="3218688"/>
            <a:ext cx="2926080" cy="274320"/>
          </a:xfrm>
          <a:prstGeom prst="rect">
            <a:avLst/>
          </a:prstGeom>
          <a:noFill/>
          <a:ln/>
        </p:spPr>
        <p:txBody>
          <a:bodyPr wrap="square" lIns="0" tIns="0" rIns="0" bIns="0" rtlCol="0" anchor="ctr"/>
          <a:lstStyle/>
          <a:p>
            <a:pPr marL="0" indent="0">
              <a:buNone/>
            </a:pPr>
            <a:r>
              <a:rPr lang="es-MX" sz="1050" b="1" noProof="0" dirty="0">
                <a:solidFill>
                  <a:srgbClr val="6D2E46"/>
                </a:solidFill>
                <a:latin typeface="Georgia" pitchFamily="34" charset="0"/>
                <a:ea typeface="Georgia" pitchFamily="34" charset="-122"/>
                <a:cs typeface="Georgia" pitchFamily="34" charset="-120"/>
              </a:rPr>
              <a:t>Agravios sobre paridad</a:t>
            </a:r>
            <a:endParaRPr lang="es-MX" sz="1050" noProof="0" dirty="0"/>
          </a:p>
        </p:txBody>
      </p:sp>
      <p:sp>
        <p:nvSpPr>
          <p:cNvPr id="16" name="Text 14"/>
          <p:cNvSpPr/>
          <p:nvPr/>
        </p:nvSpPr>
        <p:spPr>
          <a:xfrm>
            <a:off x="3657600" y="3218688"/>
            <a:ext cx="4937760" cy="274320"/>
          </a:xfrm>
          <a:prstGeom prst="rect">
            <a:avLst/>
          </a:prstGeom>
          <a:noFill/>
          <a:ln/>
        </p:spPr>
        <p:txBody>
          <a:bodyPr wrap="square" lIns="0" tIns="0" rIns="0" bIns="0" rtlCol="0" anchor="ctr"/>
          <a:lstStyle/>
          <a:p>
            <a:pPr marL="0" indent="0">
              <a:buNone/>
            </a:pPr>
            <a:r>
              <a:rPr lang="es-MX" sz="950" noProof="0" dirty="0">
                <a:solidFill>
                  <a:srgbClr val="2A1F2D"/>
                </a:solidFill>
                <a:latin typeface="Montserrat" pitchFamily="34" charset="0"/>
                <a:ea typeface="Montserrat" pitchFamily="34" charset="-122"/>
                <a:cs typeface="Montserrat" pitchFamily="34" charset="-120"/>
              </a:rPr>
              <a:t>Republicanismo sustantivo: presencia efectiva en el autogobierno, no mera igualdad formal.</a:t>
            </a:r>
            <a:endParaRPr lang="es-MX" sz="950" noProof="0" dirty="0"/>
          </a:p>
        </p:txBody>
      </p:sp>
      <p:sp>
        <p:nvSpPr>
          <p:cNvPr id="17" name="Shape 15"/>
          <p:cNvSpPr/>
          <p:nvPr/>
        </p:nvSpPr>
        <p:spPr>
          <a:xfrm>
            <a:off x="457200" y="3593592"/>
            <a:ext cx="8229600" cy="365760"/>
          </a:xfrm>
          <a:prstGeom prst="rect">
            <a:avLst/>
          </a:prstGeom>
          <a:solidFill>
            <a:srgbClr val="F5EFE8"/>
          </a:solidFill>
          <a:ln w="6350">
            <a:solidFill>
              <a:srgbClr val="D9CFC7"/>
            </a:solidFill>
            <a:prstDash val="solid"/>
          </a:ln>
        </p:spPr>
        <p:txBody>
          <a:bodyPr/>
          <a:lstStyle/>
          <a:p>
            <a:endParaRPr lang="es-MX" noProof="0" dirty="0"/>
          </a:p>
        </p:txBody>
      </p:sp>
      <p:sp>
        <p:nvSpPr>
          <p:cNvPr id="18" name="Shape 16"/>
          <p:cNvSpPr/>
          <p:nvPr/>
        </p:nvSpPr>
        <p:spPr>
          <a:xfrm>
            <a:off x="457200" y="3593592"/>
            <a:ext cx="54864" cy="365760"/>
          </a:xfrm>
          <a:prstGeom prst="rect">
            <a:avLst/>
          </a:prstGeom>
          <a:solidFill>
            <a:srgbClr val="6D2E46"/>
          </a:solidFill>
          <a:ln w="12700">
            <a:solidFill>
              <a:srgbClr val="6D2E46"/>
            </a:solidFill>
            <a:prstDash val="solid"/>
          </a:ln>
        </p:spPr>
        <p:txBody>
          <a:bodyPr/>
          <a:lstStyle/>
          <a:p>
            <a:endParaRPr lang="es-MX" noProof="0" dirty="0"/>
          </a:p>
        </p:txBody>
      </p:sp>
      <p:sp>
        <p:nvSpPr>
          <p:cNvPr id="19" name="Text 17"/>
          <p:cNvSpPr/>
          <p:nvPr/>
        </p:nvSpPr>
        <p:spPr>
          <a:xfrm>
            <a:off x="640080" y="3639312"/>
            <a:ext cx="2926080" cy="274320"/>
          </a:xfrm>
          <a:prstGeom prst="rect">
            <a:avLst/>
          </a:prstGeom>
          <a:noFill/>
          <a:ln/>
        </p:spPr>
        <p:txBody>
          <a:bodyPr wrap="square" lIns="0" tIns="0" rIns="0" bIns="0" rtlCol="0" anchor="ctr"/>
          <a:lstStyle/>
          <a:p>
            <a:pPr marL="0" indent="0">
              <a:buNone/>
            </a:pPr>
            <a:r>
              <a:rPr lang="es-MX" sz="1050" b="1" noProof="0" dirty="0">
                <a:solidFill>
                  <a:srgbClr val="6D2E46"/>
                </a:solidFill>
                <a:latin typeface="Georgia" pitchFamily="34" charset="0"/>
                <a:ea typeface="Georgia" pitchFamily="34" charset="-122"/>
                <a:cs typeface="Georgia" pitchFamily="34" charset="-120"/>
              </a:rPr>
              <a:t>Agravios sobre libertad de expresión</a:t>
            </a:r>
            <a:endParaRPr lang="es-MX" sz="1050" noProof="0" dirty="0"/>
          </a:p>
        </p:txBody>
      </p:sp>
      <p:sp>
        <p:nvSpPr>
          <p:cNvPr id="20" name="Text 18"/>
          <p:cNvSpPr/>
          <p:nvPr/>
        </p:nvSpPr>
        <p:spPr>
          <a:xfrm>
            <a:off x="3657600" y="3639312"/>
            <a:ext cx="4937760" cy="274320"/>
          </a:xfrm>
          <a:prstGeom prst="rect">
            <a:avLst/>
          </a:prstGeom>
          <a:noFill/>
          <a:ln/>
        </p:spPr>
        <p:txBody>
          <a:bodyPr wrap="square" lIns="0" tIns="0" rIns="0" bIns="0" rtlCol="0" anchor="ctr"/>
          <a:lstStyle/>
          <a:p>
            <a:pPr marL="0" indent="0">
              <a:buNone/>
            </a:pPr>
            <a:r>
              <a:rPr lang="es-MX" sz="950" noProof="0" dirty="0">
                <a:solidFill>
                  <a:srgbClr val="2A1F2D"/>
                </a:solidFill>
                <a:latin typeface="Montserrat" pitchFamily="34" charset="0"/>
                <a:ea typeface="Montserrat" pitchFamily="34" charset="-122"/>
                <a:cs typeface="Montserrat" pitchFamily="34" charset="-120"/>
              </a:rPr>
              <a:t>Liberalismo clásico, a veces premisas </a:t>
            </a:r>
            <a:r>
              <a:rPr lang="es-MX" sz="950" noProof="0" dirty="0" err="1">
                <a:solidFill>
                  <a:srgbClr val="2A1F2D"/>
                </a:solidFill>
                <a:latin typeface="Montserrat" pitchFamily="34" charset="0"/>
                <a:ea typeface="Montserrat" pitchFamily="34" charset="-122"/>
                <a:cs typeface="Montserrat" pitchFamily="34" charset="-120"/>
              </a:rPr>
              <a:t>cuasi-libertarias</a:t>
            </a:r>
            <a:r>
              <a:rPr lang="es-MX" sz="950" noProof="0" dirty="0">
                <a:solidFill>
                  <a:srgbClr val="2A1F2D"/>
                </a:solidFill>
                <a:latin typeface="Montserrat" pitchFamily="34" charset="0"/>
                <a:ea typeface="Montserrat" pitchFamily="34" charset="-122"/>
                <a:cs typeface="Montserrat" pitchFamily="34" charset="-120"/>
              </a:rPr>
              <a:t>: autonomía individual, mercado de las ideas.</a:t>
            </a:r>
            <a:endParaRPr lang="es-MX" sz="950" noProof="0" dirty="0"/>
          </a:p>
        </p:txBody>
      </p:sp>
      <p:sp>
        <p:nvSpPr>
          <p:cNvPr id="21" name="Shape 19"/>
          <p:cNvSpPr/>
          <p:nvPr/>
        </p:nvSpPr>
        <p:spPr>
          <a:xfrm>
            <a:off x="457200" y="4014216"/>
            <a:ext cx="8229600" cy="365760"/>
          </a:xfrm>
          <a:prstGeom prst="rect">
            <a:avLst/>
          </a:prstGeom>
          <a:solidFill>
            <a:srgbClr val="F5EFE8"/>
          </a:solidFill>
          <a:ln w="6350">
            <a:solidFill>
              <a:srgbClr val="D9CFC7"/>
            </a:solidFill>
            <a:prstDash val="solid"/>
          </a:ln>
        </p:spPr>
        <p:txBody>
          <a:bodyPr/>
          <a:lstStyle/>
          <a:p>
            <a:endParaRPr lang="es-MX" noProof="0" dirty="0"/>
          </a:p>
        </p:txBody>
      </p:sp>
      <p:sp>
        <p:nvSpPr>
          <p:cNvPr id="22" name="Shape 20"/>
          <p:cNvSpPr/>
          <p:nvPr/>
        </p:nvSpPr>
        <p:spPr>
          <a:xfrm>
            <a:off x="457200" y="4014216"/>
            <a:ext cx="54864" cy="365760"/>
          </a:xfrm>
          <a:prstGeom prst="rect">
            <a:avLst/>
          </a:prstGeom>
          <a:solidFill>
            <a:srgbClr val="6D2E46"/>
          </a:solidFill>
          <a:ln w="12700">
            <a:solidFill>
              <a:srgbClr val="6D2E46"/>
            </a:solidFill>
            <a:prstDash val="solid"/>
          </a:ln>
        </p:spPr>
        <p:txBody>
          <a:bodyPr/>
          <a:lstStyle/>
          <a:p>
            <a:endParaRPr lang="es-MX" noProof="0" dirty="0"/>
          </a:p>
        </p:txBody>
      </p:sp>
      <p:sp>
        <p:nvSpPr>
          <p:cNvPr id="23" name="Text 21"/>
          <p:cNvSpPr/>
          <p:nvPr/>
        </p:nvSpPr>
        <p:spPr>
          <a:xfrm>
            <a:off x="640080" y="4059936"/>
            <a:ext cx="2926080" cy="274320"/>
          </a:xfrm>
          <a:prstGeom prst="rect">
            <a:avLst/>
          </a:prstGeom>
          <a:noFill/>
          <a:ln/>
        </p:spPr>
        <p:txBody>
          <a:bodyPr wrap="square" lIns="0" tIns="0" rIns="0" bIns="0" rtlCol="0" anchor="ctr"/>
          <a:lstStyle/>
          <a:p>
            <a:pPr marL="0" indent="0">
              <a:buNone/>
            </a:pPr>
            <a:r>
              <a:rPr lang="es-MX" sz="1050" b="1" noProof="0" dirty="0">
                <a:solidFill>
                  <a:srgbClr val="6D2E46"/>
                </a:solidFill>
                <a:latin typeface="Georgia" pitchFamily="34" charset="0"/>
                <a:ea typeface="Georgia" pitchFamily="34" charset="-122"/>
                <a:cs typeface="Georgia" pitchFamily="34" charset="-120"/>
              </a:rPr>
              <a:t>Ratio decidendi</a:t>
            </a:r>
            <a:endParaRPr lang="es-MX" sz="1050" noProof="0" dirty="0"/>
          </a:p>
        </p:txBody>
      </p:sp>
      <p:sp>
        <p:nvSpPr>
          <p:cNvPr id="24" name="Text 22"/>
          <p:cNvSpPr/>
          <p:nvPr/>
        </p:nvSpPr>
        <p:spPr>
          <a:xfrm>
            <a:off x="3657600" y="4059936"/>
            <a:ext cx="4937760" cy="274320"/>
          </a:xfrm>
          <a:prstGeom prst="rect">
            <a:avLst/>
          </a:prstGeom>
          <a:noFill/>
          <a:ln/>
        </p:spPr>
        <p:txBody>
          <a:bodyPr wrap="square" lIns="0" tIns="0" rIns="0" bIns="0" rtlCol="0" anchor="ctr"/>
          <a:lstStyle/>
          <a:p>
            <a:pPr marL="0" indent="0">
              <a:buNone/>
            </a:pPr>
            <a:r>
              <a:rPr lang="es-MX" sz="950" noProof="0" dirty="0">
                <a:solidFill>
                  <a:srgbClr val="2A1F2D"/>
                </a:solidFill>
                <a:latin typeface="Montserrat" pitchFamily="34" charset="0"/>
                <a:ea typeface="Montserrat" pitchFamily="34" charset="-122"/>
                <a:cs typeface="Montserrat" pitchFamily="34" charset="-120"/>
              </a:rPr>
              <a:t>Constitucionalismo de derechos humanos: liberalismo igualitario con elementos de reconocimiento.</a:t>
            </a:r>
            <a:endParaRPr lang="es-MX" sz="950" noProof="0" dirty="0"/>
          </a:p>
        </p:txBody>
      </p:sp>
      <p:sp>
        <p:nvSpPr>
          <p:cNvPr id="25" name="Shape 23"/>
          <p:cNvSpPr/>
          <p:nvPr/>
        </p:nvSpPr>
        <p:spPr>
          <a:xfrm>
            <a:off x="457200" y="4572000"/>
            <a:ext cx="8229600" cy="320040"/>
          </a:xfrm>
          <a:prstGeom prst="rect">
            <a:avLst/>
          </a:prstGeom>
          <a:solidFill>
            <a:srgbClr val="2A1F2D"/>
          </a:solidFill>
          <a:ln w="12700">
            <a:solidFill>
              <a:srgbClr val="2A1F2D"/>
            </a:solidFill>
            <a:prstDash val="solid"/>
          </a:ln>
        </p:spPr>
        <p:txBody>
          <a:bodyPr/>
          <a:lstStyle/>
          <a:p>
            <a:endParaRPr lang="es-MX" noProof="0" dirty="0"/>
          </a:p>
        </p:txBody>
      </p:sp>
      <p:sp>
        <p:nvSpPr>
          <p:cNvPr id="26" name="Text 24"/>
          <p:cNvSpPr/>
          <p:nvPr/>
        </p:nvSpPr>
        <p:spPr>
          <a:xfrm>
            <a:off x="457200" y="4590288"/>
            <a:ext cx="8229600" cy="283464"/>
          </a:xfrm>
          <a:prstGeom prst="rect">
            <a:avLst/>
          </a:prstGeom>
          <a:noFill/>
          <a:ln/>
        </p:spPr>
        <p:txBody>
          <a:bodyPr wrap="square" lIns="0" tIns="0" rIns="0" bIns="0" rtlCol="0" anchor="ctr"/>
          <a:lstStyle/>
          <a:p>
            <a:pPr marL="0" indent="0" algn="ctr">
              <a:buNone/>
            </a:pPr>
            <a:r>
              <a:rPr lang="es-MX" sz="1100" b="1" i="1" noProof="0" dirty="0">
                <a:solidFill>
                  <a:srgbClr val="C9A87C"/>
                </a:solidFill>
                <a:latin typeface="Georgia" pitchFamily="34" charset="0"/>
                <a:ea typeface="Georgia" pitchFamily="34" charset="-122"/>
                <a:cs typeface="Georgia" pitchFamily="34" charset="-120"/>
              </a:rPr>
              <a:t>La pluralidad interna no es defecto cuando se nombra; sí lo es cuando se oculta.</a:t>
            </a:r>
            <a:endParaRPr lang="es-MX" sz="1100" noProof="0" dirty="0"/>
          </a:p>
        </p:txBody>
      </p:sp>
      <p:sp>
        <p:nvSpPr>
          <p:cNvPr id="27" name="Text 25"/>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15 / 22</a:t>
            </a:r>
            <a:endParaRPr lang="es-MX" sz="900"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CRÍTICA DEL ESQUEMA · DIAPOSITIVA 16</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Segunda grieta: lo que el esquema pliega</a:t>
            </a:r>
            <a:endParaRPr lang="es-MX" sz="3000" noProof="0" dirty="0"/>
          </a:p>
        </p:txBody>
      </p:sp>
      <p:sp>
        <p:nvSpPr>
          <p:cNvPr id="4" name="Text 2"/>
          <p:cNvSpPr/>
          <p:nvPr/>
        </p:nvSpPr>
        <p:spPr>
          <a:xfrm>
            <a:off x="457200" y="18745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Dos tradiciones que merecerían lugar propio y operativamente subsumimos</a:t>
            </a:r>
            <a:endParaRPr lang="es-MX" sz="1400" noProof="0" dirty="0"/>
          </a:p>
        </p:txBody>
      </p:sp>
      <p:sp>
        <p:nvSpPr>
          <p:cNvPr id="5" name="Shape 3"/>
          <p:cNvSpPr/>
          <p:nvPr/>
        </p:nvSpPr>
        <p:spPr>
          <a:xfrm>
            <a:off x="457200" y="2331720"/>
            <a:ext cx="8229600" cy="109728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2331720"/>
            <a:ext cx="54864" cy="1097280"/>
          </a:xfrm>
          <a:prstGeom prst="rect">
            <a:avLst/>
          </a:prstGeom>
          <a:solidFill>
            <a:srgbClr val="C9A87C"/>
          </a:solidFill>
          <a:ln w="12700">
            <a:solidFill>
              <a:srgbClr val="C9A87C"/>
            </a:solidFill>
            <a:prstDash val="solid"/>
          </a:ln>
        </p:spPr>
        <p:txBody>
          <a:bodyPr/>
          <a:lstStyle/>
          <a:p>
            <a:endParaRPr lang="es-MX" noProof="0" dirty="0"/>
          </a:p>
        </p:txBody>
      </p:sp>
      <p:sp>
        <p:nvSpPr>
          <p:cNvPr id="7" name="Text 5"/>
          <p:cNvSpPr/>
          <p:nvPr/>
        </p:nvSpPr>
        <p:spPr>
          <a:xfrm>
            <a:off x="685800" y="2404872"/>
            <a:ext cx="7955280" cy="274320"/>
          </a:xfrm>
          <a:prstGeom prst="rect">
            <a:avLst/>
          </a:prstGeom>
          <a:noFill/>
          <a:ln/>
        </p:spPr>
        <p:txBody>
          <a:bodyPr wrap="square" lIns="0" tIns="0" rIns="0" bIns="0" rtlCol="0" anchor="ctr"/>
          <a:lstStyle/>
          <a:p>
            <a:pPr marL="0" indent="0">
              <a:buNone/>
            </a:pPr>
            <a:r>
              <a:rPr lang="es-MX" sz="1300" b="1" noProof="0" dirty="0">
                <a:solidFill>
                  <a:srgbClr val="6D2E46"/>
                </a:solidFill>
                <a:latin typeface="Georgia" pitchFamily="34" charset="0"/>
                <a:ea typeface="Georgia" pitchFamily="34" charset="-122"/>
                <a:cs typeface="Georgia" pitchFamily="34" charset="-120"/>
              </a:rPr>
              <a:t>Feminismo político</a:t>
            </a:r>
            <a:endParaRPr lang="es-MX" sz="1300" noProof="0" dirty="0"/>
          </a:p>
        </p:txBody>
      </p:sp>
      <p:sp>
        <p:nvSpPr>
          <p:cNvPr id="8" name="Text 6"/>
          <p:cNvSpPr/>
          <p:nvPr/>
        </p:nvSpPr>
        <p:spPr>
          <a:xfrm>
            <a:off x="685800" y="2660904"/>
            <a:ext cx="7955280" cy="201168"/>
          </a:xfrm>
          <a:prstGeom prst="rect">
            <a:avLst/>
          </a:prstGeom>
          <a:noFill/>
          <a:ln/>
        </p:spPr>
        <p:txBody>
          <a:bodyPr wrap="square" lIns="0" tIns="0" rIns="0" bIns="0" rtlCol="0" anchor="ctr"/>
          <a:lstStyle/>
          <a:p>
            <a:pPr marL="0" indent="0">
              <a:buNone/>
            </a:pPr>
            <a:r>
              <a:rPr lang="es-MX" sz="950" i="1" noProof="0" dirty="0">
                <a:solidFill>
                  <a:srgbClr val="6B5B6E"/>
                </a:solidFill>
                <a:latin typeface="Montserrat" pitchFamily="34" charset="0"/>
                <a:ea typeface="Montserrat" pitchFamily="34" charset="-122"/>
                <a:cs typeface="Montserrat" pitchFamily="34" charset="-120"/>
              </a:rPr>
              <a:t>Pateman · Young · Fraser · </a:t>
            </a:r>
            <a:r>
              <a:rPr lang="es-MX" sz="950" i="1" noProof="0" dirty="0" err="1">
                <a:solidFill>
                  <a:srgbClr val="6B5B6E"/>
                </a:solidFill>
                <a:latin typeface="Montserrat" pitchFamily="34" charset="0"/>
                <a:ea typeface="Montserrat" pitchFamily="34" charset="-122"/>
                <a:cs typeface="Montserrat" pitchFamily="34" charset="-120"/>
              </a:rPr>
              <a:t>Benhabib</a:t>
            </a:r>
            <a:endParaRPr lang="es-MX" sz="950" noProof="0" dirty="0"/>
          </a:p>
        </p:txBody>
      </p:sp>
      <p:sp>
        <p:nvSpPr>
          <p:cNvPr id="9" name="Text 7"/>
          <p:cNvSpPr/>
          <p:nvPr/>
        </p:nvSpPr>
        <p:spPr>
          <a:xfrm>
            <a:off x="685800" y="2880360"/>
            <a:ext cx="7955280" cy="502920"/>
          </a:xfrm>
          <a:prstGeom prst="rect">
            <a:avLst/>
          </a:prstGeom>
          <a:noFill/>
          <a:ln/>
        </p:spPr>
        <p:txBody>
          <a:bodyPr wrap="square" lIns="0" tIns="0" rIns="0" bIns="0" rtlCol="0" anchor="ctr"/>
          <a:lstStyle/>
          <a:p>
            <a:pPr marL="0" indent="0">
              <a:buNone/>
            </a:pPr>
            <a:r>
              <a:rPr lang="es-MX" sz="950" noProof="0" dirty="0">
                <a:solidFill>
                  <a:srgbClr val="2A1F2D"/>
                </a:solidFill>
                <a:latin typeface="Montserrat" pitchFamily="34" charset="0"/>
                <a:ea typeface="Montserrat" pitchFamily="34" charset="-122"/>
                <a:cs typeface="Montserrat" pitchFamily="34" charset="-120"/>
              </a:rPr>
              <a:t>Crítica de fondo: el “ciudadano abstracto” se construyó excluyendo cuerpo, cuidados y dependencia. No basta con “añadir mujeres” a Rawls. Operativamente: lo presentaremos como crítica transversal a las cinco tradiciones, especialmente activa en la línea jurisprudencial de paridad. Pedagógicamente útil; filosóficamente, una simplificación.</a:t>
            </a:r>
            <a:endParaRPr lang="es-MX" sz="950" noProof="0" dirty="0"/>
          </a:p>
        </p:txBody>
      </p:sp>
      <p:sp>
        <p:nvSpPr>
          <p:cNvPr id="10" name="Shape 8"/>
          <p:cNvSpPr/>
          <p:nvPr/>
        </p:nvSpPr>
        <p:spPr>
          <a:xfrm>
            <a:off x="457200" y="3520440"/>
            <a:ext cx="8229600" cy="1097280"/>
          </a:xfrm>
          <a:prstGeom prst="rect">
            <a:avLst/>
          </a:prstGeom>
          <a:solidFill>
            <a:srgbClr val="F5EFE8"/>
          </a:solidFill>
          <a:ln w="6350">
            <a:solidFill>
              <a:srgbClr val="D9CFC7"/>
            </a:solidFill>
            <a:prstDash val="solid"/>
          </a:ln>
        </p:spPr>
        <p:txBody>
          <a:bodyPr/>
          <a:lstStyle/>
          <a:p>
            <a:endParaRPr lang="es-MX" noProof="0" dirty="0"/>
          </a:p>
        </p:txBody>
      </p:sp>
      <p:sp>
        <p:nvSpPr>
          <p:cNvPr id="11" name="Shape 9"/>
          <p:cNvSpPr/>
          <p:nvPr/>
        </p:nvSpPr>
        <p:spPr>
          <a:xfrm>
            <a:off x="457200" y="3520440"/>
            <a:ext cx="54864" cy="1097280"/>
          </a:xfrm>
          <a:prstGeom prst="rect">
            <a:avLst/>
          </a:prstGeom>
          <a:solidFill>
            <a:srgbClr val="C9A87C"/>
          </a:solidFill>
          <a:ln w="12700">
            <a:solidFill>
              <a:srgbClr val="C9A87C"/>
            </a:solidFill>
            <a:prstDash val="solid"/>
          </a:ln>
        </p:spPr>
        <p:txBody>
          <a:bodyPr/>
          <a:lstStyle/>
          <a:p>
            <a:endParaRPr lang="es-MX" noProof="0" dirty="0"/>
          </a:p>
        </p:txBody>
      </p:sp>
      <p:sp>
        <p:nvSpPr>
          <p:cNvPr id="12" name="Text 10"/>
          <p:cNvSpPr/>
          <p:nvPr/>
        </p:nvSpPr>
        <p:spPr>
          <a:xfrm>
            <a:off x="685800" y="3593592"/>
            <a:ext cx="7955280" cy="274320"/>
          </a:xfrm>
          <a:prstGeom prst="rect">
            <a:avLst/>
          </a:prstGeom>
          <a:noFill/>
          <a:ln/>
        </p:spPr>
        <p:txBody>
          <a:bodyPr wrap="square" lIns="0" tIns="0" rIns="0" bIns="0" rtlCol="0" anchor="ctr"/>
          <a:lstStyle/>
          <a:p>
            <a:pPr marL="0" indent="0">
              <a:buNone/>
            </a:pPr>
            <a:r>
              <a:rPr lang="es-MX" sz="1300" b="1" noProof="0" dirty="0">
                <a:solidFill>
                  <a:srgbClr val="6D2E46"/>
                </a:solidFill>
                <a:latin typeface="Georgia" pitchFamily="34" charset="0"/>
                <a:ea typeface="Georgia" pitchFamily="34" charset="-122"/>
                <a:cs typeface="Georgia" pitchFamily="34" charset="-120"/>
              </a:rPr>
              <a:t>Pensamiento decolonial y poscolonial</a:t>
            </a:r>
            <a:endParaRPr lang="es-MX" sz="1300" noProof="0" dirty="0"/>
          </a:p>
        </p:txBody>
      </p:sp>
      <p:sp>
        <p:nvSpPr>
          <p:cNvPr id="13" name="Text 11"/>
          <p:cNvSpPr/>
          <p:nvPr/>
        </p:nvSpPr>
        <p:spPr>
          <a:xfrm>
            <a:off x="685800" y="3849624"/>
            <a:ext cx="7955280" cy="201168"/>
          </a:xfrm>
          <a:prstGeom prst="rect">
            <a:avLst/>
          </a:prstGeom>
          <a:noFill/>
          <a:ln/>
        </p:spPr>
        <p:txBody>
          <a:bodyPr wrap="square" lIns="0" tIns="0" rIns="0" bIns="0" rtlCol="0" anchor="ctr"/>
          <a:lstStyle/>
          <a:p>
            <a:pPr marL="0" indent="0">
              <a:buNone/>
            </a:pPr>
            <a:r>
              <a:rPr lang="es-MX" sz="950" i="1" noProof="0" dirty="0">
                <a:solidFill>
                  <a:srgbClr val="6B5B6E"/>
                </a:solidFill>
                <a:latin typeface="Montserrat" pitchFamily="34" charset="0"/>
                <a:ea typeface="Montserrat" pitchFamily="34" charset="-122"/>
                <a:cs typeface="Montserrat" pitchFamily="34" charset="-120"/>
              </a:rPr>
              <a:t>Quijano · </a:t>
            </a:r>
            <a:r>
              <a:rPr lang="es-MX" sz="950" i="1" noProof="0" dirty="0" err="1">
                <a:solidFill>
                  <a:srgbClr val="6B5B6E"/>
                </a:solidFill>
                <a:latin typeface="Montserrat" pitchFamily="34" charset="0"/>
                <a:ea typeface="Montserrat" pitchFamily="34" charset="-122"/>
                <a:cs typeface="Montserrat" pitchFamily="34" charset="-120"/>
              </a:rPr>
              <a:t>Mignolo</a:t>
            </a:r>
            <a:r>
              <a:rPr lang="es-MX" sz="950" i="1" noProof="0" dirty="0">
                <a:solidFill>
                  <a:srgbClr val="6B5B6E"/>
                </a:solidFill>
                <a:latin typeface="Montserrat" pitchFamily="34" charset="0"/>
                <a:ea typeface="Montserrat" pitchFamily="34" charset="-122"/>
                <a:cs typeface="Montserrat" pitchFamily="34" charset="-120"/>
              </a:rPr>
              <a:t> · de Sousa Santos · Dussel</a:t>
            </a:r>
            <a:endParaRPr lang="es-MX" sz="950" noProof="0" dirty="0"/>
          </a:p>
        </p:txBody>
      </p:sp>
      <p:sp>
        <p:nvSpPr>
          <p:cNvPr id="14" name="Text 12"/>
          <p:cNvSpPr/>
          <p:nvPr/>
        </p:nvSpPr>
        <p:spPr>
          <a:xfrm>
            <a:off x="685800" y="4069080"/>
            <a:ext cx="7955280" cy="502920"/>
          </a:xfrm>
          <a:prstGeom prst="rect">
            <a:avLst/>
          </a:prstGeom>
          <a:noFill/>
          <a:ln/>
        </p:spPr>
        <p:txBody>
          <a:bodyPr wrap="square" lIns="0" tIns="0" rIns="0" bIns="0" rtlCol="0" anchor="ctr"/>
          <a:lstStyle/>
          <a:p>
            <a:pPr marL="0" indent="0">
              <a:buNone/>
            </a:pPr>
            <a:r>
              <a:rPr lang="es-MX" sz="950" noProof="0" dirty="0">
                <a:solidFill>
                  <a:srgbClr val="2A1F2D"/>
                </a:solidFill>
                <a:latin typeface="Montserrat" pitchFamily="34" charset="0"/>
                <a:ea typeface="Montserrat" pitchFamily="34" charset="-122"/>
                <a:cs typeface="Montserrat" pitchFamily="34" charset="-120"/>
              </a:rPr>
              <a:t>Crítica de fondo: el liberalismo entero —no solo sus excesos— es producto de la </a:t>
            </a:r>
            <a:r>
              <a:rPr lang="es-MX" sz="950" noProof="0" dirty="0" err="1">
                <a:solidFill>
                  <a:srgbClr val="2A1F2D"/>
                </a:solidFill>
                <a:latin typeface="Montserrat" pitchFamily="34" charset="0"/>
                <a:ea typeface="Montserrat" pitchFamily="34" charset="-122"/>
                <a:cs typeface="Montserrat" pitchFamily="34" charset="-120"/>
              </a:rPr>
              <a:t>colonialidad</a:t>
            </a:r>
            <a:r>
              <a:rPr lang="es-MX" sz="950" noProof="0" dirty="0">
                <a:solidFill>
                  <a:srgbClr val="2A1F2D"/>
                </a:solidFill>
                <a:latin typeface="Montserrat" pitchFamily="34" charset="0"/>
                <a:ea typeface="Montserrat" pitchFamily="34" charset="-122"/>
                <a:cs typeface="Montserrat" pitchFamily="34" charset="-120"/>
              </a:rPr>
              <a:t>. Es distinto del comunitarismo: no quiere reformar, quiere mostrar la matriz colonial del marco. Operativamente: lo plegaremos al comunitarismo cuando leamos Cherán, sabiendo que perdemos la dimensión específicamente colonial.</a:t>
            </a:r>
            <a:endParaRPr lang="es-MX" sz="950" noProof="0" dirty="0"/>
          </a:p>
        </p:txBody>
      </p:sp>
      <p:sp>
        <p:nvSpPr>
          <p:cNvPr id="15" name="Text 13"/>
          <p:cNvSpPr/>
          <p:nvPr/>
        </p:nvSpPr>
        <p:spPr>
          <a:xfrm>
            <a:off x="457200" y="4754880"/>
            <a:ext cx="7315200" cy="274320"/>
          </a:xfrm>
          <a:prstGeom prst="rect">
            <a:avLst/>
          </a:prstGeom>
          <a:noFill/>
          <a:ln/>
        </p:spPr>
        <p:txBody>
          <a:bodyPr wrap="square" lIns="0" tIns="0" rIns="0" bIns="0" rtlCol="0" anchor="ctr"/>
          <a:lstStyle/>
          <a:p>
            <a:pPr marL="0" indent="0" algn="l">
              <a:buNone/>
            </a:pPr>
            <a:r>
              <a:rPr lang="es-MX" sz="1000" i="1" noProof="0" dirty="0">
                <a:solidFill>
                  <a:srgbClr val="6B5B6E"/>
                </a:solidFill>
                <a:latin typeface="Montserrat" pitchFamily="34" charset="0"/>
                <a:ea typeface="Montserrat" pitchFamily="34" charset="-122"/>
                <a:cs typeface="Montserrat" pitchFamily="34" charset="-120"/>
              </a:rPr>
              <a:t>Subsumir tiene un costo. Hacerlo explícito —como aquí— es la diferencia entre simplificar y traicionar.</a:t>
            </a:r>
            <a:endParaRPr lang="es-MX" sz="1000" noProof="0" dirty="0"/>
          </a:p>
        </p:txBody>
      </p:sp>
      <p:sp>
        <p:nvSpPr>
          <p:cNvPr id="16" name="Text 14"/>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16 / 22</a:t>
            </a:r>
            <a:endParaRPr lang="es-MX" sz="900"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CRÍTICA DEL ESQUEMA · DIAPOSITIVA 17</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Tercera grieta: fuera del horizonte democrático</a:t>
            </a:r>
            <a:endParaRPr lang="es-MX" sz="3000" noProof="0" dirty="0"/>
          </a:p>
        </p:txBody>
      </p:sp>
      <p:sp>
        <p:nvSpPr>
          <p:cNvPr id="4" name="Text 2"/>
          <p:cNvSpPr/>
          <p:nvPr/>
        </p:nvSpPr>
        <p:spPr>
          <a:xfrm>
            <a:off x="457200" y="18745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Donde “ciudadano” deja de aplicar con propiedad</a:t>
            </a:r>
            <a:endParaRPr lang="es-MX" sz="1400" noProof="0" dirty="0"/>
          </a:p>
        </p:txBody>
      </p:sp>
      <p:sp>
        <p:nvSpPr>
          <p:cNvPr id="5" name="Shape 3"/>
          <p:cNvSpPr/>
          <p:nvPr/>
        </p:nvSpPr>
        <p:spPr>
          <a:xfrm>
            <a:off x="457200" y="2377440"/>
            <a:ext cx="4023360" cy="105156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2377440"/>
            <a:ext cx="54864" cy="1051560"/>
          </a:xfrm>
          <a:prstGeom prst="rect">
            <a:avLst/>
          </a:prstGeom>
          <a:solidFill>
            <a:srgbClr val="A26769"/>
          </a:solidFill>
          <a:ln w="12700">
            <a:solidFill>
              <a:srgbClr val="A26769"/>
            </a:solidFill>
            <a:prstDash val="solid"/>
          </a:ln>
        </p:spPr>
        <p:txBody>
          <a:bodyPr/>
          <a:lstStyle/>
          <a:p>
            <a:endParaRPr lang="es-MX" noProof="0" dirty="0"/>
          </a:p>
        </p:txBody>
      </p:sp>
      <p:sp>
        <p:nvSpPr>
          <p:cNvPr id="7" name="Text 5"/>
          <p:cNvSpPr/>
          <p:nvPr/>
        </p:nvSpPr>
        <p:spPr>
          <a:xfrm>
            <a:off x="640080" y="2487168"/>
            <a:ext cx="3703320" cy="320040"/>
          </a:xfrm>
          <a:prstGeom prst="rect">
            <a:avLst/>
          </a:prstGeom>
          <a:noFill/>
          <a:ln/>
        </p:spPr>
        <p:txBody>
          <a:bodyPr wrap="square" lIns="0" tIns="0" rIns="0" bIns="0" rtlCol="0" anchor="ctr"/>
          <a:lstStyle/>
          <a:p>
            <a:pPr marL="0" indent="0">
              <a:buNone/>
            </a:pPr>
            <a:r>
              <a:rPr lang="es-MX" sz="1400" b="1" noProof="0" dirty="0">
                <a:solidFill>
                  <a:srgbClr val="6D2E46"/>
                </a:solidFill>
                <a:latin typeface="Georgia" pitchFamily="34" charset="0"/>
                <a:ea typeface="Georgia" pitchFamily="34" charset="-122"/>
                <a:cs typeface="Georgia" pitchFamily="34" charset="-120"/>
              </a:rPr>
              <a:t>URSS</a:t>
            </a:r>
            <a:endParaRPr lang="es-MX" sz="1400" noProof="0" dirty="0"/>
          </a:p>
        </p:txBody>
      </p:sp>
      <p:sp>
        <p:nvSpPr>
          <p:cNvPr id="8" name="Text 6"/>
          <p:cNvSpPr/>
          <p:nvPr/>
        </p:nvSpPr>
        <p:spPr>
          <a:xfrm>
            <a:off x="640080" y="2834640"/>
            <a:ext cx="3703320" cy="502920"/>
          </a:xfrm>
          <a:prstGeom prst="rect">
            <a:avLst/>
          </a:prstGeom>
          <a:noFill/>
          <a:ln/>
        </p:spPr>
        <p:txBody>
          <a:bodyPr wrap="square" lIns="0" tIns="0" rIns="0" bIns="0" rtlCol="0" anchor="ctr"/>
          <a:lstStyle/>
          <a:p>
            <a:pPr marL="0" indent="0">
              <a:buNone/>
            </a:pPr>
            <a:r>
              <a:rPr lang="es-MX" sz="1050" noProof="0" dirty="0" err="1">
                <a:solidFill>
                  <a:srgbClr val="2A1F2D"/>
                </a:solidFill>
                <a:latin typeface="Montserrat" pitchFamily="34" charset="0"/>
                <a:ea typeface="Montserrat" pitchFamily="34" charset="-122"/>
                <a:cs typeface="Montserrat" pitchFamily="34" charset="-120"/>
              </a:rPr>
              <a:t>Sovetskiy</a:t>
            </a:r>
            <a:r>
              <a:rPr lang="es-MX" sz="1050" noProof="0" dirty="0">
                <a:solidFill>
                  <a:srgbClr val="2A1F2D"/>
                </a:solidFill>
                <a:latin typeface="Montserrat" pitchFamily="34" charset="0"/>
                <a:ea typeface="Montserrat" pitchFamily="34" charset="-122"/>
                <a:cs typeface="Montserrat" pitchFamily="34" charset="-120"/>
              </a:rPr>
              <a:t> </a:t>
            </a:r>
            <a:r>
              <a:rPr lang="es-MX" sz="1050" noProof="0" dirty="0" err="1">
                <a:solidFill>
                  <a:srgbClr val="2A1F2D"/>
                </a:solidFill>
                <a:latin typeface="Montserrat" pitchFamily="34" charset="0"/>
                <a:ea typeface="Montserrat" pitchFamily="34" charset="-122"/>
                <a:cs typeface="Montserrat" pitchFamily="34" charset="-120"/>
              </a:rPr>
              <a:t>chelovek</a:t>
            </a:r>
            <a:r>
              <a:rPr lang="es-MX" sz="1050" noProof="0" dirty="0">
                <a:solidFill>
                  <a:srgbClr val="2A1F2D"/>
                </a:solidFill>
                <a:latin typeface="Montserrat" pitchFamily="34" charset="0"/>
                <a:ea typeface="Montserrat" pitchFamily="34" charset="-122"/>
                <a:cs typeface="Montserrat" pitchFamily="34" charset="-120"/>
              </a:rPr>
              <a:t>: sujeto fundido con el partido. La categoría “ciudadano” en sentido democrático no aplica.</a:t>
            </a:r>
            <a:endParaRPr lang="es-MX" sz="1050" noProof="0" dirty="0"/>
          </a:p>
        </p:txBody>
      </p:sp>
      <p:sp>
        <p:nvSpPr>
          <p:cNvPr id="9" name="Shape 7"/>
          <p:cNvSpPr/>
          <p:nvPr/>
        </p:nvSpPr>
        <p:spPr>
          <a:xfrm>
            <a:off x="4663440" y="2377440"/>
            <a:ext cx="4023360" cy="1051560"/>
          </a:xfrm>
          <a:prstGeom prst="rect">
            <a:avLst/>
          </a:prstGeom>
          <a:solidFill>
            <a:srgbClr val="F5EFE8"/>
          </a:solidFill>
          <a:ln w="6350">
            <a:solidFill>
              <a:srgbClr val="D9CFC7"/>
            </a:solidFill>
            <a:prstDash val="solid"/>
          </a:ln>
        </p:spPr>
        <p:txBody>
          <a:bodyPr/>
          <a:lstStyle/>
          <a:p>
            <a:endParaRPr lang="es-MX" noProof="0" dirty="0"/>
          </a:p>
        </p:txBody>
      </p:sp>
      <p:sp>
        <p:nvSpPr>
          <p:cNvPr id="10" name="Shape 8"/>
          <p:cNvSpPr/>
          <p:nvPr/>
        </p:nvSpPr>
        <p:spPr>
          <a:xfrm>
            <a:off x="4663440" y="2377440"/>
            <a:ext cx="54864" cy="1051560"/>
          </a:xfrm>
          <a:prstGeom prst="rect">
            <a:avLst/>
          </a:prstGeom>
          <a:solidFill>
            <a:srgbClr val="A26769"/>
          </a:solidFill>
          <a:ln w="12700">
            <a:solidFill>
              <a:srgbClr val="A26769"/>
            </a:solidFill>
            <a:prstDash val="solid"/>
          </a:ln>
        </p:spPr>
        <p:txBody>
          <a:bodyPr/>
          <a:lstStyle/>
          <a:p>
            <a:endParaRPr lang="es-MX" noProof="0" dirty="0"/>
          </a:p>
        </p:txBody>
      </p:sp>
      <p:sp>
        <p:nvSpPr>
          <p:cNvPr id="11" name="Text 9"/>
          <p:cNvSpPr/>
          <p:nvPr/>
        </p:nvSpPr>
        <p:spPr>
          <a:xfrm>
            <a:off x="4846320" y="2487168"/>
            <a:ext cx="3703320" cy="320040"/>
          </a:xfrm>
          <a:prstGeom prst="rect">
            <a:avLst/>
          </a:prstGeom>
          <a:noFill/>
          <a:ln/>
        </p:spPr>
        <p:txBody>
          <a:bodyPr wrap="square" lIns="0" tIns="0" rIns="0" bIns="0" rtlCol="0" anchor="ctr"/>
          <a:lstStyle/>
          <a:p>
            <a:pPr marL="0" indent="0">
              <a:buNone/>
            </a:pPr>
            <a:r>
              <a:rPr lang="es-MX" sz="1400" b="1" noProof="0" dirty="0">
                <a:solidFill>
                  <a:srgbClr val="6D2E46"/>
                </a:solidFill>
                <a:latin typeface="Georgia" pitchFamily="34" charset="0"/>
                <a:ea typeface="Georgia" pitchFamily="34" charset="-122"/>
                <a:cs typeface="Georgia" pitchFamily="34" charset="-120"/>
              </a:rPr>
              <a:t>China</a:t>
            </a:r>
            <a:endParaRPr lang="es-MX" sz="1400" noProof="0" dirty="0"/>
          </a:p>
        </p:txBody>
      </p:sp>
      <p:sp>
        <p:nvSpPr>
          <p:cNvPr id="12" name="Text 10"/>
          <p:cNvSpPr/>
          <p:nvPr/>
        </p:nvSpPr>
        <p:spPr>
          <a:xfrm>
            <a:off x="4846320" y="2834640"/>
            <a:ext cx="3703320" cy="50292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Meritocracia confuciana injertada en leninismo. Crédito social como tecnología de virtud autoritaria.</a:t>
            </a:r>
            <a:endParaRPr lang="es-MX" sz="1050" noProof="0" dirty="0"/>
          </a:p>
        </p:txBody>
      </p:sp>
      <p:sp>
        <p:nvSpPr>
          <p:cNvPr id="13" name="Shape 11"/>
          <p:cNvSpPr/>
          <p:nvPr/>
        </p:nvSpPr>
        <p:spPr>
          <a:xfrm>
            <a:off x="457200" y="3593592"/>
            <a:ext cx="4023360" cy="1051560"/>
          </a:xfrm>
          <a:prstGeom prst="rect">
            <a:avLst/>
          </a:prstGeom>
          <a:solidFill>
            <a:srgbClr val="F5EFE8"/>
          </a:solidFill>
          <a:ln w="6350">
            <a:solidFill>
              <a:srgbClr val="D9CFC7"/>
            </a:solidFill>
            <a:prstDash val="solid"/>
          </a:ln>
        </p:spPr>
        <p:txBody>
          <a:bodyPr/>
          <a:lstStyle/>
          <a:p>
            <a:endParaRPr lang="es-MX" noProof="0" dirty="0"/>
          </a:p>
        </p:txBody>
      </p:sp>
      <p:sp>
        <p:nvSpPr>
          <p:cNvPr id="14" name="Shape 12"/>
          <p:cNvSpPr/>
          <p:nvPr/>
        </p:nvSpPr>
        <p:spPr>
          <a:xfrm>
            <a:off x="457200" y="3593592"/>
            <a:ext cx="54864" cy="1051560"/>
          </a:xfrm>
          <a:prstGeom prst="rect">
            <a:avLst/>
          </a:prstGeom>
          <a:solidFill>
            <a:srgbClr val="A26769"/>
          </a:solidFill>
          <a:ln w="12700">
            <a:solidFill>
              <a:srgbClr val="A26769"/>
            </a:solidFill>
            <a:prstDash val="solid"/>
          </a:ln>
        </p:spPr>
        <p:txBody>
          <a:bodyPr/>
          <a:lstStyle/>
          <a:p>
            <a:endParaRPr lang="es-MX" noProof="0" dirty="0"/>
          </a:p>
        </p:txBody>
      </p:sp>
      <p:sp>
        <p:nvSpPr>
          <p:cNvPr id="15" name="Text 13"/>
          <p:cNvSpPr/>
          <p:nvPr/>
        </p:nvSpPr>
        <p:spPr>
          <a:xfrm>
            <a:off x="640080" y="3703320"/>
            <a:ext cx="3703320" cy="320040"/>
          </a:xfrm>
          <a:prstGeom prst="rect">
            <a:avLst/>
          </a:prstGeom>
          <a:noFill/>
          <a:ln/>
        </p:spPr>
        <p:txBody>
          <a:bodyPr wrap="square" lIns="0" tIns="0" rIns="0" bIns="0" rtlCol="0" anchor="ctr"/>
          <a:lstStyle/>
          <a:p>
            <a:pPr marL="0" indent="0">
              <a:buNone/>
            </a:pPr>
            <a:r>
              <a:rPr lang="es-MX" sz="1400" b="1" noProof="0" dirty="0">
                <a:solidFill>
                  <a:srgbClr val="6D2E46"/>
                </a:solidFill>
                <a:latin typeface="Georgia" pitchFamily="34" charset="0"/>
                <a:ea typeface="Georgia" pitchFamily="34" charset="-122"/>
                <a:cs typeface="Georgia" pitchFamily="34" charset="-120"/>
              </a:rPr>
              <a:t>Irán</a:t>
            </a:r>
            <a:endParaRPr lang="es-MX" sz="1400" noProof="0" dirty="0"/>
          </a:p>
        </p:txBody>
      </p:sp>
      <p:sp>
        <p:nvSpPr>
          <p:cNvPr id="16" name="Text 14"/>
          <p:cNvSpPr/>
          <p:nvPr/>
        </p:nvSpPr>
        <p:spPr>
          <a:xfrm>
            <a:off x="640080" y="4050792"/>
            <a:ext cx="3703320" cy="502920"/>
          </a:xfrm>
          <a:prstGeom prst="rect">
            <a:avLst/>
          </a:prstGeom>
          <a:noFill/>
          <a:ln/>
        </p:spPr>
        <p:txBody>
          <a:bodyPr wrap="square" lIns="0" tIns="0" rIns="0" bIns="0" rtlCol="0" anchor="ctr"/>
          <a:lstStyle/>
          <a:p>
            <a:pPr marL="0" indent="0">
              <a:buNone/>
            </a:pPr>
            <a:r>
              <a:rPr lang="es-MX" sz="1050" noProof="0" dirty="0" err="1">
                <a:solidFill>
                  <a:srgbClr val="2A1F2D"/>
                </a:solidFill>
                <a:latin typeface="Montserrat" pitchFamily="34" charset="0"/>
                <a:ea typeface="Montserrat" pitchFamily="34" charset="-122"/>
                <a:cs typeface="Montserrat" pitchFamily="34" charset="-120"/>
              </a:rPr>
              <a:t>Ummah</a:t>
            </a:r>
            <a:r>
              <a:rPr lang="es-MX" sz="1050" noProof="0" dirty="0">
                <a:solidFill>
                  <a:srgbClr val="2A1F2D"/>
                </a:solidFill>
                <a:latin typeface="Montserrat" pitchFamily="34" charset="0"/>
                <a:ea typeface="Montserrat" pitchFamily="34" charset="-122"/>
                <a:cs typeface="Montserrat" pitchFamily="34" charset="-120"/>
              </a:rPr>
              <a:t>: sujeto político lo es en tanto creyente. No hay ciudadano sin demos previo.</a:t>
            </a:r>
            <a:endParaRPr lang="es-MX" sz="1050" noProof="0" dirty="0"/>
          </a:p>
        </p:txBody>
      </p:sp>
      <p:sp>
        <p:nvSpPr>
          <p:cNvPr id="17" name="Shape 15"/>
          <p:cNvSpPr/>
          <p:nvPr/>
        </p:nvSpPr>
        <p:spPr>
          <a:xfrm>
            <a:off x="4663440" y="3593592"/>
            <a:ext cx="4023360" cy="1051560"/>
          </a:xfrm>
          <a:prstGeom prst="rect">
            <a:avLst/>
          </a:prstGeom>
          <a:solidFill>
            <a:srgbClr val="F5EFE8"/>
          </a:solidFill>
          <a:ln w="6350">
            <a:solidFill>
              <a:srgbClr val="D9CFC7"/>
            </a:solidFill>
            <a:prstDash val="solid"/>
          </a:ln>
        </p:spPr>
        <p:txBody>
          <a:bodyPr/>
          <a:lstStyle/>
          <a:p>
            <a:endParaRPr lang="es-MX" noProof="0" dirty="0"/>
          </a:p>
        </p:txBody>
      </p:sp>
      <p:sp>
        <p:nvSpPr>
          <p:cNvPr id="18" name="Shape 16"/>
          <p:cNvSpPr/>
          <p:nvPr/>
        </p:nvSpPr>
        <p:spPr>
          <a:xfrm>
            <a:off x="4663440" y="3593592"/>
            <a:ext cx="54864" cy="1051560"/>
          </a:xfrm>
          <a:prstGeom prst="rect">
            <a:avLst/>
          </a:prstGeom>
          <a:solidFill>
            <a:srgbClr val="A26769"/>
          </a:solidFill>
          <a:ln w="12700">
            <a:solidFill>
              <a:srgbClr val="A26769"/>
            </a:solidFill>
            <a:prstDash val="solid"/>
          </a:ln>
        </p:spPr>
        <p:txBody>
          <a:bodyPr/>
          <a:lstStyle/>
          <a:p>
            <a:endParaRPr lang="es-MX" noProof="0" dirty="0"/>
          </a:p>
        </p:txBody>
      </p:sp>
      <p:sp>
        <p:nvSpPr>
          <p:cNvPr id="19" name="Text 17"/>
          <p:cNvSpPr/>
          <p:nvPr/>
        </p:nvSpPr>
        <p:spPr>
          <a:xfrm>
            <a:off x="4846320" y="3703320"/>
            <a:ext cx="3703320" cy="320040"/>
          </a:xfrm>
          <a:prstGeom prst="rect">
            <a:avLst/>
          </a:prstGeom>
          <a:noFill/>
          <a:ln/>
        </p:spPr>
        <p:txBody>
          <a:bodyPr wrap="square" lIns="0" tIns="0" rIns="0" bIns="0" rtlCol="0" anchor="ctr"/>
          <a:lstStyle/>
          <a:p>
            <a:pPr marL="0" indent="0">
              <a:buNone/>
            </a:pPr>
            <a:r>
              <a:rPr lang="es-MX" sz="1400" b="1" noProof="0" dirty="0">
                <a:solidFill>
                  <a:srgbClr val="6D2E46"/>
                </a:solidFill>
                <a:latin typeface="Georgia" pitchFamily="34" charset="0"/>
                <a:ea typeface="Georgia" pitchFamily="34" charset="-122"/>
                <a:cs typeface="Georgia" pitchFamily="34" charset="-120"/>
              </a:rPr>
              <a:t>Otros</a:t>
            </a:r>
            <a:endParaRPr lang="es-MX" sz="1400" noProof="0" dirty="0"/>
          </a:p>
        </p:txBody>
      </p:sp>
      <p:sp>
        <p:nvSpPr>
          <p:cNvPr id="20" name="Text 18"/>
          <p:cNvSpPr/>
          <p:nvPr/>
        </p:nvSpPr>
        <p:spPr>
          <a:xfrm>
            <a:off x="4846320" y="4050792"/>
            <a:ext cx="3703320" cy="50292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Corea del Norte, Eritrea, Afganistán talibán: sistemas políticos donde el sujeto no es “ciudadano” en el sentido moderno.</a:t>
            </a:r>
            <a:endParaRPr lang="es-MX" sz="1050" noProof="0" dirty="0"/>
          </a:p>
        </p:txBody>
      </p:sp>
      <p:sp>
        <p:nvSpPr>
          <p:cNvPr id="21" name="Text 19"/>
          <p:cNvSpPr/>
          <p:nvPr/>
        </p:nvSpPr>
        <p:spPr>
          <a:xfrm>
            <a:off x="457200" y="4617720"/>
            <a:ext cx="7315200" cy="365760"/>
          </a:xfrm>
          <a:prstGeom prst="rect">
            <a:avLst/>
          </a:prstGeom>
          <a:noFill/>
          <a:ln/>
        </p:spPr>
        <p:txBody>
          <a:bodyPr wrap="square" lIns="0" tIns="0" rIns="0" bIns="0" rtlCol="0" anchor="ctr"/>
          <a:lstStyle/>
          <a:p>
            <a:pPr marL="0" indent="0" algn="l">
              <a:buNone/>
            </a:pPr>
            <a:r>
              <a:rPr lang="es-MX" sz="1000" i="1" noProof="0" dirty="0">
                <a:solidFill>
                  <a:srgbClr val="6B5B6E"/>
                </a:solidFill>
                <a:latin typeface="Montserrat" pitchFamily="34" charset="0"/>
                <a:ea typeface="Montserrat" pitchFamily="34" charset="-122"/>
                <a:cs typeface="Montserrat" pitchFamily="34" charset="-120"/>
              </a:rPr>
              <a:t>No es que el esquema sea “ciego” a estos sistemas: es que la palabra “ciudadanía” ya selecciona el horizonte democrático desde su nombre.</a:t>
            </a:r>
            <a:endParaRPr lang="es-MX" sz="1000" noProof="0" dirty="0"/>
          </a:p>
        </p:txBody>
      </p:sp>
      <p:sp>
        <p:nvSpPr>
          <p:cNvPr id="22" name="Text 20"/>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17 / 22</a:t>
            </a:r>
            <a:endParaRPr lang="es-MX" sz="900"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PERTINENCIA · DIAPOSITIVA 18</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Por qué el esquema SÍ sirve aquí</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Mapa correcto para el territorio que vamos a recorrer</a:t>
            </a:r>
            <a:endParaRPr lang="es-MX" sz="1400" noProof="0" dirty="0"/>
          </a:p>
        </p:txBody>
      </p:sp>
      <p:sp>
        <p:nvSpPr>
          <p:cNvPr id="5" name="Shape 3"/>
          <p:cNvSpPr/>
          <p:nvPr/>
        </p:nvSpPr>
        <p:spPr>
          <a:xfrm>
            <a:off x="457200" y="192024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6" name="Text 4"/>
          <p:cNvSpPr/>
          <p:nvPr/>
        </p:nvSpPr>
        <p:spPr>
          <a:xfrm>
            <a:off x="457200" y="192024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1</a:t>
            </a:r>
            <a:endParaRPr lang="es-MX" sz="1600" noProof="0" dirty="0"/>
          </a:p>
        </p:txBody>
      </p:sp>
      <p:sp>
        <p:nvSpPr>
          <p:cNvPr id="7" name="Text 5"/>
          <p:cNvSpPr/>
          <p:nvPr/>
        </p:nvSpPr>
        <p:spPr>
          <a:xfrm>
            <a:off x="1051560" y="1874520"/>
            <a:ext cx="7589520" cy="365760"/>
          </a:xfrm>
          <a:prstGeom prst="rect">
            <a:avLst/>
          </a:prstGeom>
          <a:noFill/>
          <a:ln/>
        </p:spPr>
        <p:txBody>
          <a:bodyPr wrap="square" lIns="0" tIns="0" rIns="0" bIns="0" rtlCol="0" anchor="ctr"/>
          <a:lstStyle/>
          <a:p>
            <a:pPr marL="0" indent="0">
              <a:buNone/>
            </a:pPr>
            <a:r>
              <a:rPr lang="es-MX" sz="1450" b="1" noProof="0" dirty="0">
                <a:solidFill>
                  <a:srgbClr val="2A1F2D"/>
                </a:solidFill>
                <a:latin typeface="Georgia" pitchFamily="34" charset="0"/>
                <a:ea typeface="Georgia" pitchFamily="34" charset="-122"/>
                <a:cs typeface="Georgia" pitchFamily="34" charset="-120"/>
              </a:rPr>
              <a:t>El TEPJF opera en horizonte democrático-constitucional</a:t>
            </a:r>
            <a:endParaRPr lang="es-MX" sz="1450" noProof="0" dirty="0"/>
          </a:p>
        </p:txBody>
      </p:sp>
      <p:sp>
        <p:nvSpPr>
          <p:cNvPr id="8" name="Text 6"/>
          <p:cNvSpPr/>
          <p:nvPr/>
        </p:nvSpPr>
        <p:spPr>
          <a:xfrm>
            <a:off x="1051560" y="2212848"/>
            <a:ext cx="7589520" cy="594360"/>
          </a:xfrm>
          <a:prstGeom prst="rect">
            <a:avLst/>
          </a:prstGeom>
          <a:noFill/>
          <a:ln/>
        </p:spPr>
        <p:txBody>
          <a:bodyPr wrap="square" lIns="0" tIns="0" rIns="0" bIns="0" rtlCol="0" anchor="ctr"/>
          <a:lstStyle/>
          <a:p>
            <a:pPr marL="0" indent="0">
              <a:buNone/>
            </a:pPr>
            <a:r>
              <a:rPr lang="es-MX" sz="1150" noProof="0" dirty="0">
                <a:solidFill>
                  <a:srgbClr val="6B5B6E"/>
                </a:solidFill>
                <a:latin typeface="Montserrat" pitchFamily="34" charset="0"/>
                <a:ea typeface="Montserrat" pitchFamily="34" charset="-122"/>
                <a:cs typeface="Montserrat" pitchFamily="34" charset="-120"/>
              </a:rPr>
              <a:t>México es democracia constitucional. Las cinco tradiciones cubren las tensiones argumentativas que efectivamente disputan en sus sentencias.</a:t>
            </a:r>
            <a:endParaRPr lang="es-MX" sz="1150" noProof="0" dirty="0"/>
          </a:p>
        </p:txBody>
      </p:sp>
      <p:sp>
        <p:nvSpPr>
          <p:cNvPr id="9" name="Shape 7"/>
          <p:cNvSpPr/>
          <p:nvPr/>
        </p:nvSpPr>
        <p:spPr>
          <a:xfrm>
            <a:off x="457200" y="288036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10" name="Text 8"/>
          <p:cNvSpPr/>
          <p:nvPr/>
        </p:nvSpPr>
        <p:spPr>
          <a:xfrm>
            <a:off x="457200" y="288036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2</a:t>
            </a:r>
            <a:endParaRPr lang="es-MX" sz="1600" noProof="0" dirty="0"/>
          </a:p>
        </p:txBody>
      </p:sp>
      <p:sp>
        <p:nvSpPr>
          <p:cNvPr id="11" name="Text 9"/>
          <p:cNvSpPr/>
          <p:nvPr/>
        </p:nvSpPr>
        <p:spPr>
          <a:xfrm>
            <a:off x="1051560" y="2834640"/>
            <a:ext cx="7589520" cy="365760"/>
          </a:xfrm>
          <a:prstGeom prst="rect">
            <a:avLst/>
          </a:prstGeom>
          <a:noFill/>
          <a:ln/>
        </p:spPr>
        <p:txBody>
          <a:bodyPr wrap="square" lIns="0" tIns="0" rIns="0" bIns="0" rtlCol="0" anchor="ctr"/>
          <a:lstStyle/>
          <a:p>
            <a:pPr marL="0" indent="0">
              <a:buNone/>
            </a:pPr>
            <a:r>
              <a:rPr lang="es-MX" sz="1450" b="1" noProof="0" dirty="0">
                <a:solidFill>
                  <a:srgbClr val="2A1F2D"/>
                </a:solidFill>
                <a:latin typeface="Georgia" pitchFamily="34" charset="0"/>
                <a:ea typeface="Georgia" pitchFamily="34" charset="-122"/>
                <a:cs typeface="Georgia" pitchFamily="34" charset="-120"/>
              </a:rPr>
              <a:t>Las tradiciones se mezclan en la práctica</a:t>
            </a:r>
            <a:endParaRPr lang="es-MX" sz="1450" noProof="0" dirty="0"/>
          </a:p>
        </p:txBody>
      </p:sp>
      <p:sp>
        <p:nvSpPr>
          <p:cNvPr id="12" name="Text 10"/>
          <p:cNvSpPr/>
          <p:nvPr/>
        </p:nvSpPr>
        <p:spPr>
          <a:xfrm>
            <a:off x="1051560" y="3172968"/>
            <a:ext cx="7589520" cy="594360"/>
          </a:xfrm>
          <a:prstGeom prst="rect">
            <a:avLst/>
          </a:prstGeom>
          <a:noFill/>
          <a:ln/>
        </p:spPr>
        <p:txBody>
          <a:bodyPr wrap="square" lIns="0" tIns="0" rIns="0" bIns="0" rtlCol="0" anchor="ctr"/>
          <a:lstStyle/>
          <a:p>
            <a:pPr marL="0" indent="0">
              <a:buNone/>
            </a:pPr>
            <a:r>
              <a:rPr lang="es-MX" sz="1150" noProof="0" dirty="0">
                <a:solidFill>
                  <a:srgbClr val="6B5B6E"/>
                </a:solidFill>
                <a:latin typeface="Montserrat" pitchFamily="34" charset="0"/>
                <a:ea typeface="Montserrat" pitchFamily="34" charset="-122"/>
                <a:cs typeface="Montserrat" pitchFamily="34" charset="-120"/>
              </a:rPr>
              <a:t>Cherán es comunitarista en el fondo y liberal en la arquitectura procedimental. “Antijuanitas” migra de igualdad formal a igualdad sustantiva sin nombrarlo.</a:t>
            </a:r>
            <a:endParaRPr lang="es-MX" sz="1150" noProof="0" dirty="0"/>
          </a:p>
        </p:txBody>
      </p:sp>
      <p:sp>
        <p:nvSpPr>
          <p:cNvPr id="13" name="Shape 11"/>
          <p:cNvSpPr/>
          <p:nvPr/>
        </p:nvSpPr>
        <p:spPr>
          <a:xfrm>
            <a:off x="457200" y="384048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14" name="Text 12"/>
          <p:cNvSpPr/>
          <p:nvPr/>
        </p:nvSpPr>
        <p:spPr>
          <a:xfrm>
            <a:off x="457200" y="384048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3</a:t>
            </a:r>
            <a:endParaRPr lang="es-MX" sz="1600" noProof="0" dirty="0"/>
          </a:p>
        </p:txBody>
      </p:sp>
      <p:sp>
        <p:nvSpPr>
          <p:cNvPr id="15" name="Text 13"/>
          <p:cNvSpPr/>
          <p:nvPr/>
        </p:nvSpPr>
        <p:spPr>
          <a:xfrm>
            <a:off x="1051560" y="3794760"/>
            <a:ext cx="7589520" cy="365760"/>
          </a:xfrm>
          <a:prstGeom prst="rect">
            <a:avLst/>
          </a:prstGeom>
          <a:noFill/>
          <a:ln/>
        </p:spPr>
        <p:txBody>
          <a:bodyPr wrap="square" lIns="0" tIns="0" rIns="0" bIns="0" rtlCol="0" anchor="ctr"/>
          <a:lstStyle/>
          <a:p>
            <a:pPr marL="0" indent="0">
              <a:buNone/>
            </a:pPr>
            <a:r>
              <a:rPr lang="es-MX" sz="1450" b="1" noProof="0" dirty="0">
                <a:solidFill>
                  <a:srgbClr val="2A1F2D"/>
                </a:solidFill>
                <a:latin typeface="Georgia" pitchFamily="34" charset="0"/>
                <a:ea typeface="Georgia" pitchFamily="34" charset="-122"/>
                <a:cs typeface="Georgia" pitchFamily="34" charset="-120"/>
              </a:rPr>
              <a:t>El módulo enseña a leer, no a clasificar</a:t>
            </a:r>
            <a:endParaRPr lang="es-MX" sz="1450" noProof="0" dirty="0"/>
          </a:p>
        </p:txBody>
      </p:sp>
      <p:sp>
        <p:nvSpPr>
          <p:cNvPr id="16" name="Text 14"/>
          <p:cNvSpPr/>
          <p:nvPr/>
        </p:nvSpPr>
        <p:spPr>
          <a:xfrm>
            <a:off x="1051560" y="4133088"/>
            <a:ext cx="7589520" cy="594360"/>
          </a:xfrm>
          <a:prstGeom prst="rect">
            <a:avLst/>
          </a:prstGeom>
          <a:noFill/>
          <a:ln/>
        </p:spPr>
        <p:txBody>
          <a:bodyPr wrap="square" lIns="0" tIns="0" rIns="0" bIns="0" rtlCol="0" anchor="ctr"/>
          <a:lstStyle/>
          <a:p>
            <a:pPr marL="0" indent="0">
              <a:buNone/>
            </a:pPr>
            <a:r>
              <a:rPr lang="es-MX" sz="1150" noProof="0" dirty="0">
                <a:solidFill>
                  <a:srgbClr val="6B5B6E"/>
                </a:solidFill>
                <a:latin typeface="Montserrat" pitchFamily="34" charset="0"/>
                <a:ea typeface="Montserrat" pitchFamily="34" charset="-122"/>
                <a:cs typeface="Montserrat" pitchFamily="34" charset="-120"/>
              </a:rPr>
              <a:t>Su éxito no es que cada participante elija “su” modelo, sino que reconozca cuál presupone cada parte de cada sentencia que escribe.</a:t>
            </a:r>
            <a:endParaRPr lang="es-MX" sz="1150" noProof="0" dirty="0"/>
          </a:p>
        </p:txBody>
      </p:sp>
      <p:sp>
        <p:nvSpPr>
          <p:cNvPr id="17" name="Text 15"/>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18 / 22</a:t>
            </a:r>
            <a:endParaRPr lang="es-MX" sz="900"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ENCUADRE · DIAPOSITIVA 02</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Pacto pedagógico</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Tres anuncios honestos antes de comenzar</a:t>
            </a:r>
            <a:endParaRPr lang="es-MX" sz="1400" noProof="0" dirty="0"/>
          </a:p>
        </p:txBody>
      </p:sp>
      <p:sp>
        <p:nvSpPr>
          <p:cNvPr id="5" name="Shape 3"/>
          <p:cNvSpPr/>
          <p:nvPr/>
        </p:nvSpPr>
        <p:spPr>
          <a:xfrm>
            <a:off x="457200" y="187452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6" name="Text 4"/>
          <p:cNvSpPr/>
          <p:nvPr/>
        </p:nvSpPr>
        <p:spPr>
          <a:xfrm>
            <a:off x="457200" y="187452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1</a:t>
            </a:r>
            <a:endParaRPr lang="es-MX" sz="1600" noProof="0" dirty="0"/>
          </a:p>
        </p:txBody>
      </p:sp>
      <p:sp>
        <p:nvSpPr>
          <p:cNvPr id="7" name="Text 5"/>
          <p:cNvSpPr/>
          <p:nvPr/>
        </p:nvSpPr>
        <p:spPr>
          <a:xfrm>
            <a:off x="1051560" y="2834640"/>
            <a:ext cx="7589520" cy="365760"/>
          </a:xfrm>
          <a:prstGeom prst="rect">
            <a:avLst/>
          </a:prstGeom>
          <a:noFill/>
          <a:ln/>
        </p:spPr>
        <p:txBody>
          <a:bodyPr wrap="square" lIns="0" tIns="0" rIns="0" bIns="0" rtlCol="0" anchor="ctr"/>
          <a:lstStyle/>
          <a:p>
            <a:pPr marL="0" indent="0">
              <a:buNone/>
            </a:pPr>
            <a:r>
              <a:rPr lang="es-MX" sz="1500" b="1" noProof="0" dirty="0">
                <a:solidFill>
                  <a:srgbClr val="2A1F2D"/>
                </a:solidFill>
                <a:latin typeface="Georgia" pitchFamily="34" charset="0"/>
                <a:ea typeface="Georgia" pitchFamily="34" charset="-122"/>
                <a:cs typeface="Georgia" pitchFamily="34" charset="-120"/>
              </a:rPr>
              <a:t>La filosofía política no es decorativa</a:t>
            </a:r>
            <a:endParaRPr lang="es-MX" sz="1500" noProof="0" dirty="0"/>
          </a:p>
        </p:txBody>
      </p:sp>
      <p:sp>
        <p:nvSpPr>
          <p:cNvPr id="8" name="Text 6"/>
          <p:cNvSpPr/>
          <p:nvPr/>
        </p:nvSpPr>
        <p:spPr>
          <a:xfrm>
            <a:off x="1051560" y="3172968"/>
            <a:ext cx="7589520" cy="685800"/>
          </a:xfrm>
          <a:prstGeom prst="rect">
            <a:avLst/>
          </a:prstGeom>
          <a:noFill/>
          <a:ln/>
        </p:spPr>
        <p:txBody>
          <a:bodyPr wrap="square" lIns="0" tIns="0" rIns="0" bIns="0" rtlCol="0" anchor="ctr"/>
          <a:lstStyle/>
          <a:p>
            <a:pPr marL="0" indent="0" algn="just">
              <a:buNone/>
            </a:pPr>
            <a:r>
              <a:rPr lang="es-MX" sz="1150" noProof="0" dirty="0">
                <a:solidFill>
                  <a:srgbClr val="6B5B6E"/>
                </a:solidFill>
                <a:latin typeface="Montserrat" pitchFamily="34" charset="0"/>
                <a:ea typeface="Montserrat" pitchFamily="34" charset="-122"/>
                <a:cs typeface="Montserrat" pitchFamily="34" charset="-120"/>
              </a:rPr>
              <a:t>Es el sustrato silencioso de toda decisión jurisdiccional. Cada ponderación entre derechos individuales y bienes colectivos aplica —sépalo o no— premisas de alguna tradición. Y una misma sentencia puede aplicar varias, en compartimentos sucesivos.</a:t>
            </a:r>
            <a:endParaRPr lang="es-MX" sz="1150" noProof="0" dirty="0"/>
          </a:p>
        </p:txBody>
      </p:sp>
      <p:sp>
        <p:nvSpPr>
          <p:cNvPr id="9" name="Shape 7"/>
          <p:cNvSpPr/>
          <p:nvPr/>
        </p:nvSpPr>
        <p:spPr>
          <a:xfrm>
            <a:off x="457200" y="288036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10" name="Text 8"/>
          <p:cNvSpPr/>
          <p:nvPr/>
        </p:nvSpPr>
        <p:spPr>
          <a:xfrm>
            <a:off x="457200" y="288036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2</a:t>
            </a:r>
            <a:endParaRPr lang="es-MX" sz="1600" noProof="0" dirty="0"/>
          </a:p>
        </p:txBody>
      </p:sp>
      <p:sp>
        <p:nvSpPr>
          <p:cNvPr id="11" name="Text 9"/>
          <p:cNvSpPr/>
          <p:nvPr/>
        </p:nvSpPr>
        <p:spPr>
          <a:xfrm>
            <a:off x="1051560" y="1930642"/>
            <a:ext cx="7589520" cy="365760"/>
          </a:xfrm>
          <a:prstGeom prst="rect">
            <a:avLst/>
          </a:prstGeom>
          <a:noFill/>
          <a:ln/>
        </p:spPr>
        <p:txBody>
          <a:bodyPr wrap="square" lIns="0" tIns="0" rIns="0" bIns="0" rtlCol="0" anchor="ctr"/>
          <a:lstStyle/>
          <a:p>
            <a:pPr marL="0" indent="0">
              <a:buNone/>
            </a:pPr>
            <a:r>
              <a:rPr lang="es-MX" sz="1500" b="1" noProof="0" dirty="0">
                <a:solidFill>
                  <a:srgbClr val="2A1F2D"/>
                </a:solidFill>
                <a:latin typeface="Georgia" pitchFamily="34" charset="0"/>
                <a:ea typeface="Georgia" pitchFamily="34" charset="-122"/>
                <a:cs typeface="Georgia" pitchFamily="34" charset="-120"/>
              </a:rPr>
              <a:t>No saldrán convertidos en filósofos</a:t>
            </a:r>
            <a:endParaRPr lang="es-MX" sz="1500" noProof="0" dirty="0"/>
          </a:p>
        </p:txBody>
      </p:sp>
      <p:sp>
        <p:nvSpPr>
          <p:cNvPr id="12" name="Text 10"/>
          <p:cNvSpPr/>
          <p:nvPr/>
        </p:nvSpPr>
        <p:spPr>
          <a:xfrm>
            <a:off x="1051560" y="2267627"/>
            <a:ext cx="7589520" cy="685800"/>
          </a:xfrm>
          <a:prstGeom prst="rect">
            <a:avLst/>
          </a:prstGeom>
          <a:noFill/>
          <a:ln/>
        </p:spPr>
        <p:txBody>
          <a:bodyPr wrap="square" lIns="0" tIns="0" rIns="0" bIns="0" rtlCol="0" anchor="ctr"/>
          <a:lstStyle/>
          <a:p>
            <a:pPr marL="0" indent="0" algn="just">
              <a:buNone/>
            </a:pPr>
            <a:r>
              <a:rPr lang="es-MX" sz="1150" noProof="0" dirty="0">
                <a:solidFill>
                  <a:srgbClr val="6B5B6E"/>
                </a:solidFill>
                <a:latin typeface="Montserrat" pitchFamily="34" charset="0"/>
                <a:ea typeface="Montserrat" pitchFamily="34" charset="-122"/>
                <a:cs typeface="Montserrat" pitchFamily="34" charset="-120"/>
              </a:rPr>
              <a:t>Saldrán con un instrumental que reorganiza el modo de leer las sentencias que ya leen. Esa es la ambición exacta del módulo: ni más, ni menos.</a:t>
            </a:r>
            <a:endParaRPr lang="es-MX" sz="1150" noProof="0" dirty="0"/>
          </a:p>
        </p:txBody>
      </p:sp>
      <p:sp>
        <p:nvSpPr>
          <p:cNvPr id="13" name="Shape 11"/>
          <p:cNvSpPr/>
          <p:nvPr/>
        </p:nvSpPr>
        <p:spPr>
          <a:xfrm>
            <a:off x="457200" y="388620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14" name="Text 12"/>
          <p:cNvSpPr/>
          <p:nvPr/>
        </p:nvSpPr>
        <p:spPr>
          <a:xfrm>
            <a:off x="457200" y="388620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3</a:t>
            </a:r>
            <a:endParaRPr lang="es-MX" sz="1600" noProof="0" dirty="0"/>
          </a:p>
        </p:txBody>
      </p:sp>
      <p:sp>
        <p:nvSpPr>
          <p:cNvPr id="15" name="Text 13"/>
          <p:cNvSpPr/>
          <p:nvPr/>
        </p:nvSpPr>
        <p:spPr>
          <a:xfrm>
            <a:off x="1051560" y="3909060"/>
            <a:ext cx="7589520" cy="365760"/>
          </a:xfrm>
          <a:prstGeom prst="rect">
            <a:avLst/>
          </a:prstGeom>
          <a:noFill/>
          <a:ln/>
        </p:spPr>
        <p:txBody>
          <a:bodyPr wrap="square" lIns="0" tIns="0" rIns="0" bIns="0" rtlCol="0" anchor="ctr"/>
          <a:lstStyle/>
          <a:p>
            <a:pPr marL="0" indent="0">
              <a:buNone/>
            </a:pPr>
            <a:r>
              <a:rPr lang="es-MX" sz="1500" b="1" noProof="0" dirty="0">
                <a:solidFill>
                  <a:srgbClr val="2A1F2D"/>
                </a:solidFill>
                <a:latin typeface="Georgia" pitchFamily="34" charset="0"/>
                <a:ea typeface="Georgia" pitchFamily="34" charset="-122"/>
                <a:cs typeface="Georgia" pitchFamily="34" charset="-120"/>
              </a:rPr>
              <a:t>Ningún modelo es “el correcto”</a:t>
            </a:r>
            <a:endParaRPr lang="es-MX" sz="1500" noProof="0" dirty="0"/>
          </a:p>
        </p:txBody>
      </p:sp>
      <p:sp>
        <p:nvSpPr>
          <p:cNvPr id="16" name="Text 14"/>
          <p:cNvSpPr/>
          <p:nvPr/>
        </p:nvSpPr>
        <p:spPr>
          <a:xfrm>
            <a:off x="1097280" y="4178808"/>
            <a:ext cx="7589520" cy="519027"/>
          </a:xfrm>
          <a:prstGeom prst="rect">
            <a:avLst/>
          </a:prstGeom>
          <a:noFill/>
          <a:ln/>
        </p:spPr>
        <p:txBody>
          <a:bodyPr wrap="square" lIns="0" tIns="0" rIns="0" bIns="0" rtlCol="0" anchor="ctr"/>
          <a:lstStyle/>
          <a:p>
            <a:pPr marL="0" indent="0" algn="just">
              <a:buNone/>
            </a:pPr>
            <a:r>
              <a:rPr lang="es-MX" sz="1150" noProof="0" dirty="0">
                <a:solidFill>
                  <a:srgbClr val="6B5B6E"/>
                </a:solidFill>
                <a:latin typeface="Montserrat" pitchFamily="34" charset="0"/>
                <a:ea typeface="Montserrat" pitchFamily="34" charset="-122"/>
                <a:cs typeface="Montserrat" pitchFamily="34" charset="-120"/>
              </a:rPr>
              <a:t>La pregunta interesante no es cuál gana, sino qué presupone cada uno y qué precio paga por sus virtudes.</a:t>
            </a:r>
            <a:endParaRPr lang="es-MX" sz="1150" noProof="0" dirty="0"/>
          </a:p>
        </p:txBody>
      </p:sp>
      <p:sp>
        <p:nvSpPr>
          <p:cNvPr id="17" name="Text 15"/>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02 / 22</a:t>
            </a:r>
            <a:endParaRPr lang="es-MX" sz="900" noProof="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CIERRE DEL ENCUADRE · DIAPOSITIVA 19</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Borges como espejo</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Cinco modelos, dos pliegues, un horizonte: y todo declarado</a:t>
            </a:r>
            <a:endParaRPr lang="es-MX" sz="1400" noProof="0" dirty="0"/>
          </a:p>
        </p:txBody>
      </p:sp>
      <p:sp>
        <p:nvSpPr>
          <p:cNvPr id="5" name="Shape 3"/>
          <p:cNvSpPr/>
          <p:nvPr/>
        </p:nvSpPr>
        <p:spPr>
          <a:xfrm>
            <a:off x="457200" y="1920240"/>
            <a:ext cx="8229600" cy="246888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1920240"/>
            <a:ext cx="54864" cy="246888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40080" y="2057400"/>
            <a:ext cx="7955280" cy="365760"/>
          </a:xfrm>
          <a:prstGeom prst="rect">
            <a:avLst/>
          </a:prstGeom>
          <a:noFill/>
          <a:ln/>
        </p:spPr>
        <p:txBody>
          <a:bodyPr wrap="square" lIns="0" tIns="0" rIns="0" bIns="0" rtlCol="0" anchor="ctr"/>
          <a:lstStyle/>
          <a:p>
            <a:pPr marL="0" indent="0">
              <a:buNone/>
            </a:pPr>
            <a:r>
              <a:rPr lang="es-MX" sz="1600" b="1" noProof="0" dirty="0">
                <a:solidFill>
                  <a:srgbClr val="6D2E46"/>
                </a:solidFill>
                <a:latin typeface="Georgia" pitchFamily="34" charset="0"/>
                <a:ea typeface="Georgia" pitchFamily="34" charset="-122"/>
                <a:cs typeface="Georgia" pitchFamily="34" charset="-120"/>
              </a:rPr>
              <a:t>La diferencia entre la enciclopedia china y nuestro esquema</a:t>
            </a:r>
            <a:endParaRPr lang="es-MX" sz="1600" noProof="0" dirty="0"/>
          </a:p>
        </p:txBody>
      </p:sp>
      <p:sp>
        <p:nvSpPr>
          <p:cNvPr id="8" name="Text 6"/>
          <p:cNvSpPr/>
          <p:nvPr/>
        </p:nvSpPr>
        <p:spPr>
          <a:xfrm>
            <a:off x="640080" y="2514600"/>
            <a:ext cx="7955280" cy="1097280"/>
          </a:xfrm>
          <a:prstGeom prst="rect">
            <a:avLst/>
          </a:prstGeom>
          <a:noFill/>
          <a:ln/>
        </p:spPr>
        <p:txBody>
          <a:bodyPr wrap="square" lIns="0" tIns="0" rIns="0" bIns="0" rtlCol="0" anchor="ctr"/>
          <a:lstStyle/>
          <a:p>
            <a:pPr marL="0" indent="0">
              <a:buNone/>
            </a:pPr>
            <a:r>
              <a:rPr lang="es-MX" sz="1200" noProof="0" dirty="0">
                <a:solidFill>
                  <a:srgbClr val="2A1F2D"/>
                </a:solidFill>
                <a:latin typeface="Montserrat" pitchFamily="34" charset="0"/>
                <a:ea typeface="Montserrat" pitchFamily="34" charset="-122"/>
                <a:cs typeface="Montserrat" pitchFamily="34" charset="-120"/>
              </a:rPr>
              <a:t>La enciclopedia china de Borges es absurda no por lo que clasifica, sino porque su criterio queda oculto. Nuestro esquema —cinco tradiciones canónicas, dos plegadas con costos declarados, un horizonte democrático asumido como vocación— hace lo contrario: deja todos sus criterios a la vista.</a:t>
            </a:r>
            <a:endParaRPr lang="es-MX" sz="1200" noProof="0" dirty="0"/>
          </a:p>
        </p:txBody>
      </p:sp>
      <p:sp>
        <p:nvSpPr>
          <p:cNvPr id="9" name="Text 7"/>
          <p:cNvSpPr/>
          <p:nvPr/>
        </p:nvSpPr>
        <p:spPr>
          <a:xfrm>
            <a:off x="640080" y="3657600"/>
            <a:ext cx="7955280" cy="640080"/>
          </a:xfrm>
          <a:prstGeom prst="rect">
            <a:avLst/>
          </a:prstGeom>
          <a:noFill/>
          <a:ln/>
        </p:spPr>
        <p:txBody>
          <a:bodyPr wrap="square" lIns="0" tIns="0" rIns="0" bIns="0" rtlCol="0" anchor="ctr"/>
          <a:lstStyle/>
          <a:p>
            <a:pPr marL="0" indent="0">
              <a:buNone/>
            </a:pPr>
            <a:r>
              <a:rPr lang="es-MX" sz="1200" b="1" i="1" noProof="0" dirty="0">
                <a:solidFill>
                  <a:srgbClr val="6D2E46"/>
                </a:solidFill>
                <a:latin typeface="Montserrat" pitchFamily="34" charset="0"/>
                <a:ea typeface="Montserrat" pitchFamily="34" charset="-122"/>
                <a:cs typeface="Montserrat" pitchFamily="34" charset="-120"/>
              </a:rPr>
              <a:t>Eso no lo vuelve verdadero. Lo vuelve auditable. Y para una sentencia, ser auditable es la primera virtud democrática.</a:t>
            </a:r>
            <a:endParaRPr lang="es-MX" sz="1200" noProof="0" dirty="0"/>
          </a:p>
        </p:txBody>
      </p:sp>
      <p:sp>
        <p:nvSpPr>
          <p:cNvPr id="10" name="Text 8"/>
          <p:cNvSpPr/>
          <p:nvPr/>
        </p:nvSpPr>
        <p:spPr>
          <a:xfrm>
            <a:off x="457200" y="4572000"/>
            <a:ext cx="8229600" cy="320040"/>
          </a:xfrm>
          <a:prstGeom prst="rect">
            <a:avLst/>
          </a:prstGeom>
          <a:noFill/>
          <a:ln/>
        </p:spPr>
        <p:txBody>
          <a:bodyPr wrap="square" lIns="0" tIns="0" rIns="0" bIns="0" rtlCol="0" anchor="ctr"/>
          <a:lstStyle/>
          <a:p>
            <a:pPr marL="0" indent="0" algn="ctr">
              <a:buNone/>
            </a:pPr>
            <a:r>
              <a:rPr lang="es-MX" sz="1050" i="1" noProof="0" dirty="0">
                <a:solidFill>
                  <a:srgbClr val="6B5B6E"/>
                </a:solidFill>
                <a:latin typeface="Montserrat" pitchFamily="34" charset="0"/>
                <a:ea typeface="Montserrat" pitchFamily="34" charset="-122"/>
                <a:cs typeface="Montserrat" pitchFamily="34" charset="-120"/>
              </a:rPr>
              <a:t>“No hay clasificación del universo que no sea arbitraria y conjetural. La razón es muy simple: no sabemos qué cosa es el universo.”  —  J. L. Borges</a:t>
            </a:r>
            <a:endParaRPr lang="es-MX" sz="1050" noProof="0" dirty="0"/>
          </a:p>
        </p:txBody>
      </p:sp>
      <p:sp>
        <p:nvSpPr>
          <p:cNvPr id="11" name="Text 9"/>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19 / 22</a:t>
            </a:r>
            <a:endParaRPr lang="es-MX" sz="900"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PUENTE A SESIÓN 2 · DIAPOSITIVA 20</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Lo que viene</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De la teoría a las sentencias del TEPJF</a:t>
            </a:r>
            <a:endParaRPr lang="es-MX" sz="1400" noProof="0" dirty="0"/>
          </a:p>
        </p:txBody>
      </p:sp>
      <p:sp>
        <p:nvSpPr>
          <p:cNvPr id="5" name="Shape 3"/>
          <p:cNvSpPr/>
          <p:nvPr/>
        </p:nvSpPr>
        <p:spPr>
          <a:xfrm>
            <a:off x="457200" y="1920240"/>
            <a:ext cx="8229600" cy="82296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1920240"/>
            <a:ext cx="54864" cy="82296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85800" y="2011680"/>
            <a:ext cx="7955280" cy="274320"/>
          </a:xfrm>
          <a:prstGeom prst="rect">
            <a:avLst/>
          </a:prstGeom>
          <a:noFill/>
          <a:ln/>
        </p:spPr>
        <p:txBody>
          <a:bodyPr wrap="square" lIns="0" tIns="0" rIns="0" bIns="0" rtlCol="0" anchor="ctr"/>
          <a:lstStyle/>
          <a:p>
            <a:pPr marL="0" indent="0">
              <a:buNone/>
            </a:pPr>
            <a:r>
              <a:rPr lang="es-MX" sz="1400" b="1" noProof="0" dirty="0">
                <a:solidFill>
                  <a:srgbClr val="6D2E46"/>
                </a:solidFill>
                <a:latin typeface="Georgia" pitchFamily="34" charset="0"/>
                <a:ea typeface="Georgia" pitchFamily="34" charset="-122"/>
                <a:cs typeface="Georgia" pitchFamily="34" charset="-120"/>
              </a:rPr>
              <a:t>Cherán</a:t>
            </a:r>
            <a:endParaRPr lang="es-MX" sz="1400" noProof="0" dirty="0"/>
          </a:p>
        </p:txBody>
      </p:sp>
      <p:sp>
        <p:nvSpPr>
          <p:cNvPr id="8" name="Text 6"/>
          <p:cNvSpPr/>
          <p:nvPr/>
        </p:nvSpPr>
        <p:spPr>
          <a:xfrm>
            <a:off x="685800" y="2286000"/>
            <a:ext cx="7955280" cy="411480"/>
          </a:xfrm>
          <a:prstGeom prst="rect">
            <a:avLst/>
          </a:prstGeom>
          <a:noFill/>
          <a:ln/>
        </p:spPr>
        <p:txBody>
          <a:bodyPr wrap="square" lIns="0" tIns="0" rIns="0" bIns="0" rtlCol="0" anchor="ctr"/>
          <a:lstStyle/>
          <a:p>
            <a:pPr marL="0" indent="0">
              <a:buNone/>
            </a:pPr>
            <a:r>
              <a:rPr lang="es-MX" sz="1100" noProof="0" dirty="0">
                <a:solidFill>
                  <a:srgbClr val="2A1F2D"/>
                </a:solidFill>
                <a:latin typeface="Montserrat" pitchFamily="34" charset="0"/>
                <a:ea typeface="Montserrat" pitchFamily="34" charset="-122"/>
                <a:cs typeface="Montserrat" pitchFamily="34" charset="-120"/>
              </a:rPr>
              <a:t>SUP-JDC-9167/2011: comunitarismo en el fondo, liberalismo procedimental en la forma. ¿Hibridez o incoherencia?</a:t>
            </a:r>
            <a:endParaRPr lang="es-MX" sz="1100" noProof="0" dirty="0"/>
          </a:p>
        </p:txBody>
      </p:sp>
      <p:sp>
        <p:nvSpPr>
          <p:cNvPr id="9" name="Shape 7"/>
          <p:cNvSpPr/>
          <p:nvPr/>
        </p:nvSpPr>
        <p:spPr>
          <a:xfrm>
            <a:off x="457200" y="2834640"/>
            <a:ext cx="8229600" cy="822960"/>
          </a:xfrm>
          <a:prstGeom prst="rect">
            <a:avLst/>
          </a:prstGeom>
          <a:solidFill>
            <a:srgbClr val="F5EFE8"/>
          </a:solidFill>
          <a:ln w="6350">
            <a:solidFill>
              <a:srgbClr val="D9CFC7"/>
            </a:solidFill>
            <a:prstDash val="solid"/>
          </a:ln>
        </p:spPr>
        <p:txBody>
          <a:bodyPr/>
          <a:lstStyle/>
          <a:p>
            <a:endParaRPr lang="es-MX" noProof="0" dirty="0"/>
          </a:p>
        </p:txBody>
      </p:sp>
      <p:sp>
        <p:nvSpPr>
          <p:cNvPr id="10" name="Shape 8"/>
          <p:cNvSpPr/>
          <p:nvPr/>
        </p:nvSpPr>
        <p:spPr>
          <a:xfrm>
            <a:off x="457200" y="2834640"/>
            <a:ext cx="54864" cy="822960"/>
          </a:xfrm>
          <a:prstGeom prst="rect">
            <a:avLst/>
          </a:prstGeom>
          <a:solidFill>
            <a:srgbClr val="6D2E46"/>
          </a:solidFill>
          <a:ln w="12700">
            <a:solidFill>
              <a:srgbClr val="6D2E46"/>
            </a:solidFill>
            <a:prstDash val="solid"/>
          </a:ln>
        </p:spPr>
        <p:txBody>
          <a:bodyPr/>
          <a:lstStyle/>
          <a:p>
            <a:endParaRPr lang="es-MX" noProof="0" dirty="0"/>
          </a:p>
        </p:txBody>
      </p:sp>
      <p:sp>
        <p:nvSpPr>
          <p:cNvPr id="11" name="Text 9"/>
          <p:cNvSpPr/>
          <p:nvPr/>
        </p:nvSpPr>
        <p:spPr>
          <a:xfrm>
            <a:off x="685800" y="2926080"/>
            <a:ext cx="7955280" cy="274320"/>
          </a:xfrm>
          <a:prstGeom prst="rect">
            <a:avLst/>
          </a:prstGeom>
          <a:noFill/>
          <a:ln/>
        </p:spPr>
        <p:txBody>
          <a:bodyPr wrap="square" lIns="0" tIns="0" rIns="0" bIns="0" rtlCol="0" anchor="ctr"/>
          <a:lstStyle/>
          <a:p>
            <a:pPr marL="0" indent="0">
              <a:buNone/>
            </a:pPr>
            <a:r>
              <a:rPr lang="es-MX" sz="1400" b="1" noProof="0" dirty="0">
                <a:solidFill>
                  <a:srgbClr val="6D2E46"/>
                </a:solidFill>
                <a:latin typeface="Georgia" pitchFamily="34" charset="0"/>
                <a:ea typeface="Georgia" pitchFamily="34" charset="-122"/>
                <a:cs typeface="Georgia" pitchFamily="34" charset="-120"/>
              </a:rPr>
              <a:t>Antijuanitas y paridad</a:t>
            </a:r>
            <a:endParaRPr lang="es-MX" sz="1400" noProof="0" dirty="0"/>
          </a:p>
        </p:txBody>
      </p:sp>
      <p:sp>
        <p:nvSpPr>
          <p:cNvPr id="12" name="Text 10"/>
          <p:cNvSpPr/>
          <p:nvPr/>
        </p:nvSpPr>
        <p:spPr>
          <a:xfrm>
            <a:off x="685800" y="3200400"/>
            <a:ext cx="7955280" cy="411480"/>
          </a:xfrm>
          <a:prstGeom prst="rect">
            <a:avLst/>
          </a:prstGeom>
          <a:noFill/>
          <a:ln/>
        </p:spPr>
        <p:txBody>
          <a:bodyPr wrap="square" lIns="0" tIns="0" rIns="0" bIns="0" rtlCol="0" anchor="ctr"/>
          <a:lstStyle/>
          <a:p>
            <a:pPr marL="0" indent="0">
              <a:buNone/>
            </a:pPr>
            <a:r>
              <a:rPr lang="es-MX" sz="1100" noProof="0" dirty="0">
                <a:solidFill>
                  <a:srgbClr val="2A1F2D"/>
                </a:solidFill>
                <a:latin typeface="Montserrat" pitchFamily="34" charset="0"/>
                <a:ea typeface="Montserrat" pitchFamily="34" charset="-122"/>
                <a:cs typeface="Montserrat" pitchFamily="34" charset="-120"/>
              </a:rPr>
              <a:t>SUP-JDC-12624/2011 y línea posterior: la migración silenciosa de igualdad formal a igualdad sustantiva.</a:t>
            </a:r>
            <a:endParaRPr lang="es-MX" sz="1100" noProof="0" dirty="0"/>
          </a:p>
        </p:txBody>
      </p:sp>
      <p:sp>
        <p:nvSpPr>
          <p:cNvPr id="13" name="Shape 11"/>
          <p:cNvSpPr/>
          <p:nvPr/>
        </p:nvSpPr>
        <p:spPr>
          <a:xfrm>
            <a:off x="457200" y="3749040"/>
            <a:ext cx="8229600" cy="822960"/>
          </a:xfrm>
          <a:prstGeom prst="rect">
            <a:avLst/>
          </a:prstGeom>
          <a:solidFill>
            <a:srgbClr val="F5EFE8"/>
          </a:solidFill>
          <a:ln w="6350">
            <a:solidFill>
              <a:srgbClr val="D9CFC7"/>
            </a:solidFill>
            <a:prstDash val="solid"/>
          </a:ln>
        </p:spPr>
        <p:txBody>
          <a:bodyPr/>
          <a:lstStyle/>
          <a:p>
            <a:endParaRPr lang="es-MX" noProof="0" dirty="0"/>
          </a:p>
        </p:txBody>
      </p:sp>
      <p:sp>
        <p:nvSpPr>
          <p:cNvPr id="14" name="Shape 12"/>
          <p:cNvSpPr/>
          <p:nvPr/>
        </p:nvSpPr>
        <p:spPr>
          <a:xfrm>
            <a:off x="457200" y="3749040"/>
            <a:ext cx="54864" cy="822960"/>
          </a:xfrm>
          <a:prstGeom prst="rect">
            <a:avLst/>
          </a:prstGeom>
          <a:solidFill>
            <a:srgbClr val="6D2E46"/>
          </a:solidFill>
          <a:ln w="12700">
            <a:solidFill>
              <a:srgbClr val="6D2E46"/>
            </a:solidFill>
            <a:prstDash val="solid"/>
          </a:ln>
        </p:spPr>
        <p:txBody>
          <a:bodyPr/>
          <a:lstStyle/>
          <a:p>
            <a:endParaRPr lang="es-MX" noProof="0" dirty="0"/>
          </a:p>
        </p:txBody>
      </p:sp>
      <p:sp>
        <p:nvSpPr>
          <p:cNvPr id="15" name="Text 13"/>
          <p:cNvSpPr/>
          <p:nvPr/>
        </p:nvSpPr>
        <p:spPr>
          <a:xfrm>
            <a:off x="685800" y="3840480"/>
            <a:ext cx="7955280" cy="274320"/>
          </a:xfrm>
          <a:prstGeom prst="rect">
            <a:avLst/>
          </a:prstGeom>
          <a:noFill/>
          <a:ln/>
        </p:spPr>
        <p:txBody>
          <a:bodyPr wrap="square" lIns="0" tIns="0" rIns="0" bIns="0" rtlCol="0" anchor="ctr"/>
          <a:lstStyle/>
          <a:p>
            <a:pPr marL="0" indent="0">
              <a:buNone/>
            </a:pPr>
            <a:r>
              <a:rPr lang="es-MX" sz="1400" b="1" noProof="0" dirty="0">
                <a:solidFill>
                  <a:srgbClr val="6D2E46"/>
                </a:solidFill>
                <a:latin typeface="Georgia" pitchFamily="34" charset="0"/>
                <a:ea typeface="Georgia" pitchFamily="34" charset="-122"/>
                <a:cs typeface="Georgia" pitchFamily="34" charset="-120"/>
              </a:rPr>
              <a:t>Acciones afirmativas y autoadscripción</a:t>
            </a:r>
            <a:endParaRPr lang="es-MX" sz="1400" noProof="0" dirty="0"/>
          </a:p>
        </p:txBody>
      </p:sp>
      <p:sp>
        <p:nvSpPr>
          <p:cNvPr id="16" name="Text 14"/>
          <p:cNvSpPr/>
          <p:nvPr/>
        </p:nvSpPr>
        <p:spPr>
          <a:xfrm>
            <a:off x="685800" y="4114800"/>
            <a:ext cx="7955280" cy="411480"/>
          </a:xfrm>
          <a:prstGeom prst="rect">
            <a:avLst/>
          </a:prstGeom>
          <a:noFill/>
          <a:ln/>
        </p:spPr>
        <p:txBody>
          <a:bodyPr wrap="square" lIns="0" tIns="0" rIns="0" bIns="0" rtlCol="0" anchor="ctr"/>
          <a:lstStyle/>
          <a:p>
            <a:pPr marL="0" indent="0">
              <a:buNone/>
            </a:pPr>
            <a:r>
              <a:rPr lang="es-MX" sz="1100" noProof="0" dirty="0">
                <a:solidFill>
                  <a:srgbClr val="2A1F2D"/>
                </a:solidFill>
                <a:latin typeface="Montserrat" pitchFamily="34" charset="0"/>
                <a:ea typeface="Montserrat" pitchFamily="34" charset="-122"/>
                <a:cs typeface="Montserrat" pitchFamily="34" charset="-120"/>
              </a:rPr>
              <a:t>SUP-RAP-726/2017, SUP-RAP-121/2020, SUP-JDC-4/2026: las cinco tradiciones cruzándose en un solo punto del derecho electoral mexicano.</a:t>
            </a:r>
            <a:endParaRPr lang="es-MX" sz="1100" noProof="0" dirty="0"/>
          </a:p>
        </p:txBody>
      </p:sp>
      <p:sp>
        <p:nvSpPr>
          <p:cNvPr id="17" name="Text 15"/>
          <p:cNvSpPr/>
          <p:nvPr/>
        </p:nvSpPr>
        <p:spPr>
          <a:xfrm>
            <a:off x="457200" y="4754880"/>
            <a:ext cx="8229600" cy="274320"/>
          </a:xfrm>
          <a:prstGeom prst="rect">
            <a:avLst/>
          </a:prstGeom>
          <a:noFill/>
          <a:ln/>
        </p:spPr>
        <p:txBody>
          <a:bodyPr wrap="square" lIns="0" tIns="0" rIns="0" bIns="0" rtlCol="0" anchor="ctr"/>
          <a:lstStyle/>
          <a:p>
            <a:pPr marL="0" indent="0" algn="ctr">
              <a:buNone/>
            </a:pPr>
            <a:r>
              <a:rPr lang="es-MX" sz="1100" i="1" noProof="0" dirty="0">
                <a:solidFill>
                  <a:srgbClr val="6B5B6E"/>
                </a:solidFill>
                <a:latin typeface="Montserrat" pitchFamily="34" charset="0"/>
                <a:ea typeface="Montserrat" pitchFamily="34" charset="-122"/>
                <a:cs typeface="Montserrat" pitchFamily="34" charset="-120"/>
              </a:rPr>
              <a:t>Tarea entre sesiones: relean una sentencia reciente y mapeen el mosaico interno de tradiciones que la sostienen.</a:t>
            </a:r>
            <a:endParaRPr lang="es-MX" sz="1100" noProof="0" dirty="0"/>
          </a:p>
        </p:txBody>
      </p:sp>
      <p:sp>
        <p:nvSpPr>
          <p:cNvPr id="18" name="Text 16"/>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20 / 22</a:t>
            </a:r>
            <a:endParaRPr lang="es-MX" sz="900" noProof="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APÉNDICE · DIAPOSITIVA 21</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Tres preguntas para sembrar</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No para resolverlas en el aula: para acompañarlas después</a:t>
            </a:r>
            <a:endParaRPr lang="es-MX" sz="1400" noProof="0" dirty="0"/>
          </a:p>
        </p:txBody>
      </p:sp>
      <p:sp>
        <p:nvSpPr>
          <p:cNvPr id="5" name="Shape 3"/>
          <p:cNvSpPr/>
          <p:nvPr/>
        </p:nvSpPr>
        <p:spPr>
          <a:xfrm>
            <a:off x="457200" y="192024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6" name="Text 4"/>
          <p:cNvSpPr/>
          <p:nvPr/>
        </p:nvSpPr>
        <p:spPr>
          <a:xfrm>
            <a:off x="457200" y="192024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1</a:t>
            </a:r>
            <a:endParaRPr lang="es-MX" sz="1600" noProof="0" dirty="0"/>
          </a:p>
        </p:txBody>
      </p:sp>
      <p:sp>
        <p:nvSpPr>
          <p:cNvPr id="7" name="Text 5"/>
          <p:cNvSpPr/>
          <p:nvPr/>
        </p:nvSpPr>
        <p:spPr>
          <a:xfrm>
            <a:off x="1051560" y="1938528"/>
            <a:ext cx="7589520" cy="868680"/>
          </a:xfrm>
          <a:prstGeom prst="rect">
            <a:avLst/>
          </a:prstGeom>
          <a:noFill/>
          <a:ln/>
        </p:spPr>
        <p:txBody>
          <a:bodyPr wrap="square" lIns="0" tIns="0" rIns="0" bIns="0" rtlCol="0" anchor="ctr"/>
          <a:lstStyle/>
          <a:p>
            <a:pPr marL="0" indent="0">
              <a:buNone/>
            </a:pPr>
            <a:r>
              <a:rPr lang="es-MX" sz="1200" noProof="0" dirty="0">
                <a:solidFill>
                  <a:srgbClr val="2A1F2D"/>
                </a:solidFill>
                <a:latin typeface="Montserrat" pitchFamily="34" charset="0"/>
                <a:ea typeface="Montserrat" pitchFamily="34" charset="-122"/>
                <a:cs typeface="Montserrat" pitchFamily="34" charset="-120"/>
              </a:rPr>
              <a:t>¿Es posible —y deseable— que un tribunal electoral adopte un modelo único de ciudadanía y resuelva todos los casos desde esa única matriz? ¿O la mezcla pragmática es preferible, aun cuando produzca incoherencias?</a:t>
            </a:r>
            <a:endParaRPr lang="es-MX" sz="1200" noProof="0" dirty="0"/>
          </a:p>
        </p:txBody>
      </p:sp>
      <p:sp>
        <p:nvSpPr>
          <p:cNvPr id="8" name="Shape 6"/>
          <p:cNvSpPr/>
          <p:nvPr/>
        </p:nvSpPr>
        <p:spPr>
          <a:xfrm>
            <a:off x="457200" y="288036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9" name="Text 7"/>
          <p:cNvSpPr/>
          <p:nvPr/>
        </p:nvSpPr>
        <p:spPr>
          <a:xfrm>
            <a:off x="457200" y="288036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2</a:t>
            </a:r>
            <a:endParaRPr lang="es-MX" sz="1600" noProof="0" dirty="0"/>
          </a:p>
        </p:txBody>
      </p:sp>
      <p:sp>
        <p:nvSpPr>
          <p:cNvPr id="10" name="Text 8"/>
          <p:cNvSpPr/>
          <p:nvPr/>
        </p:nvSpPr>
        <p:spPr>
          <a:xfrm>
            <a:off x="1051560" y="2898648"/>
            <a:ext cx="7589520" cy="868680"/>
          </a:xfrm>
          <a:prstGeom prst="rect">
            <a:avLst/>
          </a:prstGeom>
          <a:noFill/>
          <a:ln/>
        </p:spPr>
        <p:txBody>
          <a:bodyPr wrap="square" lIns="0" tIns="0" rIns="0" bIns="0" rtlCol="0" anchor="ctr"/>
          <a:lstStyle/>
          <a:p>
            <a:pPr marL="0" indent="0">
              <a:buNone/>
            </a:pPr>
            <a:r>
              <a:rPr lang="es-MX" sz="1200" noProof="0" dirty="0">
                <a:solidFill>
                  <a:srgbClr val="2A1F2D"/>
                </a:solidFill>
                <a:latin typeface="Montserrat" pitchFamily="34" charset="0"/>
                <a:ea typeface="Montserrat" pitchFamily="34" charset="-122"/>
                <a:cs typeface="Montserrat" pitchFamily="34" charset="-120"/>
              </a:rPr>
              <a:t>Si la mezcla es inevitable, ¿no debería al menos hacerse explícita en la fundamentación, para que pueda ser controlada democráticamente?</a:t>
            </a:r>
            <a:endParaRPr lang="es-MX" sz="1200" noProof="0" dirty="0"/>
          </a:p>
        </p:txBody>
      </p:sp>
      <p:sp>
        <p:nvSpPr>
          <p:cNvPr id="11" name="Shape 9"/>
          <p:cNvSpPr/>
          <p:nvPr/>
        </p:nvSpPr>
        <p:spPr>
          <a:xfrm>
            <a:off x="457200" y="3840480"/>
            <a:ext cx="411480" cy="411480"/>
          </a:xfrm>
          <a:prstGeom prst="ellipse">
            <a:avLst/>
          </a:prstGeom>
          <a:solidFill>
            <a:srgbClr val="6D2E46"/>
          </a:solidFill>
          <a:ln w="12700">
            <a:solidFill>
              <a:srgbClr val="6D2E46"/>
            </a:solidFill>
            <a:prstDash val="solid"/>
          </a:ln>
        </p:spPr>
        <p:txBody>
          <a:bodyPr/>
          <a:lstStyle/>
          <a:p>
            <a:endParaRPr lang="es-MX" noProof="0" dirty="0"/>
          </a:p>
        </p:txBody>
      </p:sp>
      <p:sp>
        <p:nvSpPr>
          <p:cNvPr id="12" name="Text 10"/>
          <p:cNvSpPr/>
          <p:nvPr/>
        </p:nvSpPr>
        <p:spPr>
          <a:xfrm>
            <a:off x="457200" y="3840480"/>
            <a:ext cx="411480" cy="411480"/>
          </a:xfrm>
          <a:prstGeom prst="rect">
            <a:avLst/>
          </a:prstGeom>
          <a:noFill/>
          <a:ln/>
        </p:spPr>
        <p:txBody>
          <a:bodyPr wrap="square" lIns="0" tIns="0" rIns="0" bIns="0" rtlCol="0" anchor="ctr"/>
          <a:lstStyle/>
          <a:p>
            <a:pPr marL="0" indent="0" algn="ctr">
              <a:buNone/>
            </a:pPr>
            <a:r>
              <a:rPr lang="es-MX" sz="1600" b="1" noProof="0" dirty="0">
                <a:solidFill>
                  <a:srgbClr val="FFFFFF"/>
                </a:solidFill>
                <a:latin typeface="Georgia" pitchFamily="34" charset="0"/>
                <a:ea typeface="Georgia" pitchFamily="34" charset="-122"/>
                <a:cs typeface="Georgia" pitchFamily="34" charset="-120"/>
              </a:rPr>
              <a:t>3</a:t>
            </a:r>
            <a:endParaRPr lang="es-MX" sz="1600" noProof="0" dirty="0"/>
          </a:p>
        </p:txBody>
      </p:sp>
      <p:sp>
        <p:nvSpPr>
          <p:cNvPr id="13" name="Text 11"/>
          <p:cNvSpPr/>
          <p:nvPr/>
        </p:nvSpPr>
        <p:spPr>
          <a:xfrm>
            <a:off x="1051560" y="3858768"/>
            <a:ext cx="7589520" cy="868680"/>
          </a:xfrm>
          <a:prstGeom prst="rect">
            <a:avLst/>
          </a:prstGeom>
          <a:noFill/>
          <a:ln/>
        </p:spPr>
        <p:txBody>
          <a:bodyPr wrap="square" lIns="0" tIns="0" rIns="0" bIns="0" rtlCol="0" anchor="ctr"/>
          <a:lstStyle/>
          <a:p>
            <a:pPr marL="0" indent="0">
              <a:buNone/>
            </a:pPr>
            <a:r>
              <a:rPr lang="es-MX" sz="1200" noProof="0" dirty="0">
                <a:solidFill>
                  <a:srgbClr val="2A1F2D"/>
                </a:solidFill>
                <a:latin typeface="Montserrat" pitchFamily="34" charset="0"/>
                <a:ea typeface="Montserrat" pitchFamily="34" charset="-122"/>
                <a:cs typeface="Montserrat" pitchFamily="34" charset="-120"/>
              </a:rPr>
              <a:t>¿Qué responsabilidad tiene el juez electoral mexicano en la construcción de un modelo de ciudadanía nacional, dada la dispersión legislativa y la discrecionalidad interpretativa que el bloque constitucional le confiere?</a:t>
            </a:r>
            <a:endParaRPr lang="es-MX" sz="1200" noProof="0" dirty="0"/>
          </a:p>
        </p:txBody>
      </p:sp>
      <p:sp>
        <p:nvSpPr>
          <p:cNvPr id="14" name="Text 12"/>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21 / 22</a:t>
            </a:r>
            <a:endParaRPr lang="es-MX" sz="900"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2A1F2D"/>
        </a:solidFill>
        <a:effectLst/>
      </p:bgPr>
    </p:bg>
    <p:spTree>
      <p:nvGrpSpPr>
        <p:cNvPr id="1" name=""/>
        <p:cNvGrpSpPr/>
        <p:nvPr/>
      </p:nvGrpSpPr>
      <p:grpSpPr>
        <a:xfrm>
          <a:off x="0" y="0"/>
          <a:ext cx="0" cy="0"/>
          <a:chOff x="0" y="0"/>
          <a:chExt cx="0" cy="0"/>
        </a:xfrm>
      </p:grpSpPr>
      <p:sp>
        <p:nvSpPr>
          <p:cNvPr id="2" name="Shape 0"/>
          <p:cNvSpPr/>
          <p:nvPr/>
        </p:nvSpPr>
        <p:spPr>
          <a:xfrm>
            <a:off x="502920" y="502920"/>
            <a:ext cx="164592" cy="164592"/>
          </a:xfrm>
          <a:prstGeom prst="ellipse">
            <a:avLst/>
          </a:prstGeom>
          <a:solidFill>
            <a:srgbClr val="C9A87C"/>
          </a:solidFill>
          <a:ln w="12700">
            <a:solidFill>
              <a:srgbClr val="C9A87C"/>
            </a:solidFill>
            <a:prstDash val="solid"/>
          </a:ln>
        </p:spPr>
        <p:txBody>
          <a:bodyPr/>
          <a:lstStyle/>
          <a:p>
            <a:endParaRPr lang="es-MX" noProof="0" dirty="0"/>
          </a:p>
        </p:txBody>
      </p:sp>
      <p:sp>
        <p:nvSpPr>
          <p:cNvPr id="3" name="Text 1"/>
          <p:cNvSpPr/>
          <p:nvPr/>
        </p:nvSpPr>
        <p:spPr>
          <a:xfrm>
            <a:off x="777240" y="457200"/>
            <a:ext cx="7315200" cy="274320"/>
          </a:xfrm>
          <a:prstGeom prst="rect">
            <a:avLst/>
          </a:prstGeom>
          <a:noFill/>
          <a:ln/>
        </p:spPr>
        <p:txBody>
          <a:bodyPr wrap="square" lIns="0" tIns="0" rIns="0" bIns="0" rtlCol="0" anchor="ctr"/>
          <a:lstStyle/>
          <a:p>
            <a:pPr marL="0" indent="0">
              <a:buNone/>
            </a:pPr>
            <a:r>
              <a:rPr lang="es-MX" sz="1000" b="1" kern="0" spc="400" noProof="0" dirty="0">
                <a:solidFill>
                  <a:srgbClr val="C9A87C"/>
                </a:solidFill>
                <a:latin typeface="Montserrat" pitchFamily="34" charset="0"/>
                <a:ea typeface="Montserrat" pitchFamily="34" charset="-122"/>
                <a:cs typeface="Montserrat" pitchFamily="34" charset="-120"/>
              </a:rPr>
              <a:t>CIERRE · DIAPOSITIVA 22</a:t>
            </a:r>
            <a:endParaRPr lang="es-MX" sz="1000" noProof="0" dirty="0"/>
          </a:p>
        </p:txBody>
      </p:sp>
      <p:sp>
        <p:nvSpPr>
          <p:cNvPr id="4" name="Text 2"/>
          <p:cNvSpPr/>
          <p:nvPr/>
        </p:nvSpPr>
        <p:spPr>
          <a:xfrm>
            <a:off x="457200" y="1188720"/>
            <a:ext cx="8229600" cy="594360"/>
          </a:xfrm>
          <a:prstGeom prst="rect">
            <a:avLst/>
          </a:prstGeom>
          <a:noFill/>
          <a:ln/>
        </p:spPr>
        <p:txBody>
          <a:bodyPr wrap="square" lIns="0" tIns="0" rIns="0" bIns="0" rtlCol="0" anchor="ctr"/>
          <a:lstStyle/>
          <a:p>
            <a:pPr marL="0" indent="0">
              <a:buNone/>
            </a:pPr>
            <a:r>
              <a:rPr lang="es-MX" sz="2800" noProof="0" dirty="0">
                <a:solidFill>
                  <a:srgbClr val="FFFFFF"/>
                </a:solidFill>
                <a:latin typeface="Georgia" pitchFamily="34" charset="0"/>
                <a:ea typeface="Georgia" pitchFamily="34" charset="-122"/>
                <a:cs typeface="Georgia" pitchFamily="34" charset="-120"/>
              </a:rPr>
              <a:t>Toda clasificación</a:t>
            </a:r>
            <a:endParaRPr lang="es-MX" sz="2800" noProof="0" dirty="0"/>
          </a:p>
        </p:txBody>
      </p:sp>
      <p:sp>
        <p:nvSpPr>
          <p:cNvPr id="5" name="Text 3"/>
          <p:cNvSpPr/>
          <p:nvPr/>
        </p:nvSpPr>
        <p:spPr>
          <a:xfrm>
            <a:off x="457200" y="1783080"/>
            <a:ext cx="8229600" cy="594360"/>
          </a:xfrm>
          <a:prstGeom prst="rect">
            <a:avLst/>
          </a:prstGeom>
          <a:noFill/>
          <a:ln/>
        </p:spPr>
        <p:txBody>
          <a:bodyPr wrap="square" lIns="0" tIns="0" rIns="0" bIns="0" rtlCol="0" anchor="ctr"/>
          <a:lstStyle/>
          <a:p>
            <a:pPr marL="0" indent="0">
              <a:buNone/>
            </a:pPr>
            <a:r>
              <a:rPr lang="es-MX" sz="2800" noProof="0" dirty="0">
                <a:solidFill>
                  <a:srgbClr val="FFFFFF"/>
                </a:solidFill>
                <a:latin typeface="Georgia" pitchFamily="34" charset="0"/>
                <a:ea typeface="Georgia" pitchFamily="34" charset="-122"/>
                <a:cs typeface="Georgia" pitchFamily="34" charset="-120"/>
              </a:rPr>
              <a:t>ilumina y esconde.</a:t>
            </a:r>
            <a:endParaRPr lang="es-MX" sz="2800" noProof="0" dirty="0"/>
          </a:p>
        </p:txBody>
      </p:sp>
      <p:sp>
        <p:nvSpPr>
          <p:cNvPr id="6" name="Text 4"/>
          <p:cNvSpPr/>
          <p:nvPr/>
        </p:nvSpPr>
        <p:spPr>
          <a:xfrm>
            <a:off x="457200" y="2606040"/>
            <a:ext cx="8229600" cy="457200"/>
          </a:xfrm>
          <a:prstGeom prst="rect">
            <a:avLst/>
          </a:prstGeom>
          <a:noFill/>
          <a:ln/>
        </p:spPr>
        <p:txBody>
          <a:bodyPr wrap="square" lIns="0" tIns="0" rIns="0" bIns="0" rtlCol="0" anchor="ctr"/>
          <a:lstStyle/>
          <a:p>
            <a:pPr marL="0" indent="0">
              <a:buNone/>
            </a:pPr>
            <a:r>
              <a:rPr lang="es-MX" sz="1700" i="1" noProof="0" dirty="0">
                <a:solidFill>
                  <a:srgbClr val="C9A87C"/>
                </a:solidFill>
                <a:latin typeface="Georgia" pitchFamily="34" charset="0"/>
                <a:ea typeface="Georgia" pitchFamily="34" charset="-122"/>
                <a:cs typeface="Georgia" pitchFamily="34" charset="-120"/>
              </a:rPr>
              <a:t>La diferencia entre un buen lector y uno mediocre</a:t>
            </a:r>
            <a:endParaRPr lang="es-MX" sz="1700" noProof="0" dirty="0"/>
          </a:p>
        </p:txBody>
      </p:sp>
      <p:sp>
        <p:nvSpPr>
          <p:cNvPr id="7" name="Text 5"/>
          <p:cNvSpPr/>
          <p:nvPr/>
        </p:nvSpPr>
        <p:spPr>
          <a:xfrm>
            <a:off x="457200" y="3017520"/>
            <a:ext cx="8229600" cy="457200"/>
          </a:xfrm>
          <a:prstGeom prst="rect">
            <a:avLst/>
          </a:prstGeom>
          <a:noFill/>
          <a:ln/>
        </p:spPr>
        <p:txBody>
          <a:bodyPr wrap="square" lIns="0" tIns="0" rIns="0" bIns="0" rtlCol="0" anchor="ctr"/>
          <a:lstStyle/>
          <a:p>
            <a:pPr marL="0" indent="0">
              <a:buNone/>
            </a:pPr>
            <a:r>
              <a:rPr lang="es-MX" sz="1700" i="1" noProof="0" dirty="0">
                <a:solidFill>
                  <a:srgbClr val="C9A87C"/>
                </a:solidFill>
                <a:latin typeface="Georgia" pitchFamily="34" charset="0"/>
                <a:ea typeface="Georgia" pitchFamily="34" charset="-122"/>
                <a:cs typeface="Georgia" pitchFamily="34" charset="-120"/>
              </a:rPr>
              <a:t>es saber cuál de las dos cosas está pasando.</a:t>
            </a:r>
            <a:endParaRPr lang="es-MX" sz="1700" noProof="0" dirty="0"/>
          </a:p>
        </p:txBody>
      </p:sp>
      <p:sp>
        <p:nvSpPr>
          <p:cNvPr id="8" name="Shape 6"/>
          <p:cNvSpPr/>
          <p:nvPr/>
        </p:nvSpPr>
        <p:spPr>
          <a:xfrm>
            <a:off x="457200" y="3749040"/>
            <a:ext cx="1097280" cy="0"/>
          </a:xfrm>
          <a:prstGeom prst="line">
            <a:avLst/>
          </a:prstGeom>
          <a:noFill/>
          <a:ln w="25400">
            <a:solidFill>
              <a:srgbClr val="C9A87C"/>
            </a:solidFill>
            <a:prstDash val="solid"/>
          </a:ln>
        </p:spPr>
        <p:txBody>
          <a:bodyPr/>
          <a:lstStyle/>
          <a:p>
            <a:endParaRPr lang="es-MX" noProof="0" dirty="0"/>
          </a:p>
        </p:txBody>
      </p:sp>
      <p:sp>
        <p:nvSpPr>
          <p:cNvPr id="9" name="Text 7"/>
          <p:cNvSpPr/>
          <p:nvPr/>
        </p:nvSpPr>
        <p:spPr>
          <a:xfrm>
            <a:off x="457200" y="3931920"/>
            <a:ext cx="8229600" cy="548640"/>
          </a:xfrm>
          <a:prstGeom prst="rect">
            <a:avLst/>
          </a:prstGeom>
          <a:noFill/>
          <a:ln/>
        </p:spPr>
        <p:txBody>
          <a:bodyPr wrap="square" lIns="0" tIns="0" rIns="0" bIns="0" rtlCol="0" anchor="ctr"/>
          <a:lstStyle/>
          <a:p>
            <a:pPr marL="0" indent="0">
              <a:buNone/>
            </a:pPr>
            <a:r>
              <a:rPr lang="es-MX" sz="1150" i="1" noProof="0" dirty="0">
                <a:solidFill>
                  <a:srgbClr val="E8DDD3"/>
                </a:solidFill>
                <a:latin typeface="Montserrat" pitchFamily="34" charset="0"/>
                <a:ea typeface="Montserrat" pitchFamily="34" charset="-122"/>
                <a:cs typeface="Montserrat" pitchFamily="34" charset="-120"/>
              </a:rPr>
              <a:t>“La libertad y la igualdad son los valores supremos de la civilización moderna. Pero pueden entrar en conflicto, y cuando lo hacen, no hay ningún criterio externo a uno mismo que diga cuál debe prevalecer.”</a:t>
            </a:r>
            <a:endParaRPr lang="es-MX" sz="1150" noProof="0" dirty="0"/>
          </a:p>
        </p:txBody>
      </p:sp>
      <p:sp>
        <p:nvSpPr>
          <p:cNvPr id="10" name="Text 8"/>
          <p:cNvSpPr/>
          <p:nvPr/>
        </p:nvSpPr>
        <p:spPr>
          <a:xfrm>
            <a:off x="457200" y="4526280"/>
            <a:ext cx="8229600" cy="274320"/>
          </a:xfrm>
          <a:prstGeom prst="rect">
            <a:avLst/>
          </a:prstGeom>
          <a:noFill/>
          <a:ln/>
        </p:spPr>
        <p:txBody>
          <a:bodyPr wrap="square" lIns="0" tIns="0" rIns="0" bIns="0" rtlCol="0" anchor="ctr"/>
          <a:lstStyle/>
          <a:p>
            <a:pPr marL="0" indent="0">
              <a:buNone/>
            </a:pPr>
            <a:r>
              <a:rPr lang="es-MX" sz="1000" noProof="0" dirty="0">
                <a:solidFill>
                  <a:srgbClr val="C9A87C"/>
                </a:solidFill>
                <a:latin typeface="Montserrat" pitchFamily="34" charset="0"/>
                <a:ea typeface="Montserrat" pitchFamily="34" charset="-122"/>
                <a:cs typeface="Montserrat" pitchFamily="34" charset="-120"/>
              </a:rPr>
              <a:t>Norberto Bobbio · Liberalismo y democracia</a:t>
            </a:r>
            <a:endParaRPr lang="es-MX" sz="1000" noProof="0" dirty="0"/>
          </a:p>
        </p:txBody>
      </p:sp>
      <p:sp>
        <p:nvSpPr>
          <p:cNvPr id="11" name="Text 9"/>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A89890"/>
                </a:solidFill>
                <a:latin typeface="Montserrat" pitchFamily="34" charset="0"/>
                <a:ea typeface="Montserrat" pitchFamily="34" charset="-122"/>
                <a:cs typeface="Montserrat" pitchFamily="34" charset="-120"/>
              </a:rPr>
              <a:t>22 / 22</a:t>
            </a:r>
            <a:endParaRPr lang="es-MX" sz="900" noProof="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bwMode="invGray">
      <p:bgPr>
        <a:solidFill>
          <a:srgbClr val="2A1F2D"/>
        </a:solidFill>
        <a:effectLst/>
      </p:bgPr>
    </p:bg>
    <p:spTree>
      <p:nvGrpSpPr>
        <p:cNvPr id="1" name="">
          <a:extLst>
            <a:ext uri="{FF2B5EF4-FFF2-40B4-BE49-F238E27FC236}">
              <a16:creationId xmlns:a16="http://schemas.microsoft.com/office/drawing/2014/main" id="{99141DC1-61D0-BE44-C567-CA1601208F84}"/>
            </a:ext>
          </a:extLst>
        </p:cNvPr>
        <p:cNvGrpSpPr/>
        <p:nvPr/>
      </p:nvGrpSpPr>
      <p:grpSpPr>
        <a:xfrm>
          <a:off x="0" y="0"/>
          <a:ext cx="0" cy="0"/>
          <a:chOff x="0" y="0"/>
          <a:chExt cx="0" cy="0"/>
        </a:xfrm>
      </p:grpSpPr>
      <p:sp>
        <p:nvSpPr>
          <p:cNvPr id="4" name="Text 2">
            <a:extLst>
              <a:ext uri="{FF2B5EF4-FFF2-40B4-BE49-F238E27FC236}">
                <a16:creationId xmlns:a16="http://schemas.microsoft.com/office/drawing/2014/main" id="{2B8A1C69-F577-28D5-CD71-886E16F1CDF7}"/>
              </a:ext>
            </a:extLst>
          </p:cNvPr>
          <p:cNvSpPr/>
          <p:nvPr/>
        </p:nvSpPr>
        <p:spPr>
          <a:xfrm>
            <a:off x="457200" y="1188720"/>
            <a:ext cx="822960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5000" b="0" i="0" u="none" strike="noStrike" kern="1200" cap="none" spc="0" normalizeH="0" baseline="0" noProof="0" dirty="0">
                <a:ln>
                  <a:noFill/>
                </a:ln>
                <a:solidFill>
                  <a:srgbClr val="FFC000">
                    <a:lumMod val="60000"/>
                    <a:lumOff val="40000"/>
                  </a:srgbClr>
                </a:solidFill>
                <a:effectLst/>
                <a:uLnTx/>
                <a:uFillTx/>
                <a:latin typeface="Georgia" pitchFamily="34" charset="0"/>
                <a:ea typeface="+mn-ea"/>
                <a:cs typeface="+mn-cs"/>
              </a:rPr>
              <a:t>Muchas gracias</a:t>
            </a:r>
            <a:endParaRPr kumimoji="0" lang="es-MX" sz="5000" b="0"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095A83F6-1DC7-11C9-670F-F7DADD122AD9}"/>
              </a:ext>
            </a:extLst>
          </p:cNvPr>
          <p:cNvSpPr/>
          <p:nvPr/>
        </p:nvSpPr>
        <p:spPr>
          <a:xfrm>
            <a:off x="574646" y="3078761"/>
            <a:ext cx="8229600" cy="5943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8000" b="0" i="0" u="none" strike="noStrike" kern="1200" cap="none" spc="0" normalizeH="0" baseline="0" noProof="0" dirty="0">
                <a:ln>
                  <a:noFill/>
                </a:ln>
                <a:solidFill>
                  <a:srgbClr val="C00000"/>
                </a:solidFill>
                <a:effectLst/>
                <a:uLnTx/>
                <a:uFillTx/>
                <a:latin typeface="Georgia" pitchFamily="34" charset="0"/>
                <a:ea typeface="Georgia" pitchFamily="34" charset="-122"/>
                <a:cs typeface="Georgia" pitchFamily="34" charset="-120"/>
              </a:rPr>
              <a:t>por su atención</a:t>
            </a:r>
            <a:endParaRPr kumimoji="0" lang="es-MX" sz="80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8" name="Shape 6">
            <a:extLst>
              <a:ext uri="{FF2B5EF4-FFF2-40B4-BE49-F238E27FC236}">
                <a16:creationId xmlns:a16="http://schemas.microsoft.com/office/drawing/2014/main" id="{02C11EF1-ADAF-B4A9-0589-FE762B034057}"/>
              </a:ext>
            </a:extLst>
          </p:cNvPr>
          <p:cNvSpPr/>
          <p:nvPr/>
        </p:nvSpPr>
        <p:spPr>
          <a:xfrm>
            <a:off x="1472268" y="4285935"/>
            <a:ext cx="5331204" cy="0"/>
          </a:xfrm>
          <a:prstGeom prst="line">
            <a:avLst/>
          </a:prstGeom>
          <a:noFill/>
          <a:ln w="25400">
            <a:solidFill>
              <a:srgbClr val="C9A87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endParaRPr>
          </a:p>
        </p:txBody>
      </p:sp>
      <p:sp>
        <p:nvSpPr>
          <p:cNvPr id="2" name="Shape 0">
            <a:extLst>
              <a:ext uri="{FF2B5EF4-FFF2-40B4-BE49-F238E27FC236}">
                <a16:creationId xmlns:a16="http://schemas.microsoft.com/office/drawing/2014/main" id="{791D6E3E-1F45-473E-8F0A-0C3D8B7853C5}"/>
              </a:ext>
            </a:extLst>
          </p:cNvPr>
          <p:cNvSpPr/>
          <p:nvPr/>
        </p:nvSpPr>
        <p:spPr>
          <a:xfrm>
            <a:off x="6417158" y="520788"/>
            <a:ext cx="1699190" cy="1702294"/>
          </a:xfrm>
          <a:prstGeom prst="ellipse">
            <a:avLst/>
          </a:prstGeom>
          <a:pattFill prst="pct90">
            <a:fgClr>
              <a:schemeClr val="accent5">
                <a:lumMod val="60000"/>
                <a:lumOff val="40000"/>
              </a:schemeClr>
            </a:fgClr>
            <a:bgClr>
              <a:schemeClr val="bg1"/>
            </a:bgClr>
          </a:pattFill>
          <a:ln w="12700">
            <a:solidFill>
              <a:schemeClr val="accent2">
                <a:lumMod val="60000"/>
                <a:lumOff val="40000"/>
              </a:scheme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055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MÉTODO · DIAPOSITIVA 03</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El esquema común</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Tres preguntas que aplicaremos a cada tradición</a:t>
            </a:r>
            <a:endParaRPr lang="es-MX" sz="1400" noProof="0" dirty="0"/>
          </a:p>
        </p:txBody>
      </p:sp>
      <p:sp>
        <p:nvSpPr>
          <p:cNvPr id="5" name="Shape 3"/>
          <p:cNvSpPr/>
          <p:nvPr/>
        </p:nvSpPr>
        <p:spPr>
          <a:xfrm>
            <a:off x="457200" y="1965960"/>
            <a:ext cx="2697480" cy="237744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1965960"/>
            <a:ext cx="54864" cy="237744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85800" y="2194560"/>
            <a:ext cx="2331720" cy="457200"/>
          </a:xfrm>
          <a:prstGeom prst="rect">
            <a:avLst/>
          </a:prstGeom>
          <a:noFill/>
          <a:ln/>
        </p:spPr>
        <p:txBody>
          <a:bodyPr wrap="square" lIns="0" tIns="0" rIns="0" bIns="0" rtlCol="0" anchor="ctr"/>
          <a:lstStyle/>
          <a:p>
            <a:pPr marL="0" indent="0">
              <a:buNone/>
            </a:pPr>
            <a:r>
              <a:rPr lang="es-MX" sz="1600" b="1" noProof="0" dirty="0">
                <a:solidFill>
                  <a:srgbClr val="6D2E46"/>
                </a:solidFill>
                <a:latin typeface="Georgia" pitchFamily="34" charset="0"/>
                <a:ea typeface="Georgia" pitchFamily="34" charset="-122"/>
                <a:cs typeface="Georgia" pitchFamily="34" charset="-120"/>
              </a:rPr>
              <a:t>Naturaleza humana</a:t>
            </a:r>
            <a:endParaRPr lang="es-MX" sz="1600" noProof="0" dirty="0"/>
          </a:p>
        </p:txBody>
      </p:sp>
      <p:sp>
        <p:nvSpPr>
          <p:cNvPr id="8" name="Text 6"/>
          <p:cNvSpPr/>
          <p:nvPr/>
        </p:nvSpPr>
        <p:spPr>
          <a:xfrm>
            <a:off x="685800" y="2743200"/>
            <a:ext cx="2331720" cy="1463040"/>
          </a:xfrm>
          <a:prstGeom prst="rect">
            <a:avLst/>
          </a:prstGeom>
          <a:noFill/>
          <a:ln/>
        </p:spPr>
        <p:txBody>
          <a:bodyPr wrap="square" lIns="0" tIns="0" rIns="0" bIns="0" rtlCol="0" anchor="ctr"/>
          <a:lstStyle/>
          <a:p>
            <a:pPr marL="0" indent="0">
              <a:buNone/>
            </a:pPr>
            <a:r>
              <a:rPr lang="es-MX" sz="1150" noProof="0" dirty="0">
                <a:solidFill>
                  <a:srgbClr val="2A1F2D"/>
                </a:solidFill>
                <a:latin typeface="Montserrat" pitchFamily="34" charset="0"/>
                <a:ea typeface="Montserrat" pitchFamily="34" charset="-122"/>
                <a:cs typeface="Montserrat" pitchFamily="34" charset="-120"/>
              </a:rPr>
              <a:t>¿Qué presupone la tradición sobre el ser humano? ¿Sujeto abstracto o yo situado? ¿Propietario o ciudadano? ¿Elige sus pertenencias o es constituido por ellas?</a:t>
            </a:r>
            <a:endParaRPr lang="es-MX" sz="1150" noProof="0" dirty="0"/>
          </a:p>
        </p:txBody>
      </p:sp>
      <p:sp>
        <p:nvSpPr>
          <p:cNvPr id="9" name="Shape 7"/>
          <p:cNvSpPr/>
          <p:nvPr/>
        </p:nvSpPr>
        <p:spPr>
          <a:xfrm>
            <a:off x="3319272" y="1965960"/>
            <a:ext cx="2697480" cy="2377440"/>
          </a:xfrm>
          <a:prstGeom prst="rect">
            <a:avLst/>
          </a:prstGeom>
          <a:solidFill>
            <a:srgbClr val="F5EFE8"/>
          </a:solidFill>
          <a:ln w="6350">
            <a:solidFill>
              <a:srgbClr val="D9CFC7"/>
            </a:solidFill>
            <a:prstDash val="solid"/>
          </a:ln>
        </p:spPr>
        <p:txBody>
          <a:bodyPr/>
          <a:lstStyle/>
          <a:p>
            <a:endParaRPr lang="es-MX" noProof="0" dirty="0"/>
          </a:p>
        </p:txBody>
      </p:sp>
      <p:sp>
        <p:nvSpPr>
          <p:cNvPr id="10" name="Shape 8"/>
          <p:cNvSpPr/>
          <p:nvPr/>
        </p:nvSpPr>
        <p:spPr>
          <a:xfrm>
            <a:off x="3319272" y="1965960"/>
            <a:ext cx="54864" cy="2377440"/>
          </a:xfrm>
          <a:prstGeom prst="rect">
            <a:avLst/>
          </a:prstGeom>
          <a:solidFill>
            <a:srgbClr val="6D2E46"/>
          </a:solidFill>
          <a:ln w="12700">
            <a:solidFill>
              <a:srgbClr val="6D2E46"/>
            </a:solidFill>
            <a:prstDash val="solid"/>
          </a:ln>
        </p:spPr>
        <p:txBody>
          <a:bodyPr/>
          <a:lstStyle/>
          <a:p>
            <a:endParaRPr lang="es-MX" noProof="0" dirty="0"/>
          </a:p>
        </p:txBody>
      </p:sp>
      <p:sp>
        <p:nvSpPr>
          <p:cNvPr id="11" name="Text 9"/>
          <p:cNvSpPr/>
          <p:nvPr/>
        </p:nvSpPr>
        <p:spPr>
          <a:xfrm>
            <a:off x="3547872" y="2194560"/>
            <a:ext cx="2331720" cy="457200"/>
          </a:xfrm>
          <a:prstGeom prst="rect">
            <a:avLst/>
          </a:prstGeom>
          <a:noFill/>
          <a:ln/>
        </p:spPr>
        <p:txBody>
          <a:bodyPr wrap="square" lIns="0" tIns="0" rIns="0" bIns="0" rtlCol="0" anchor="ctr"/>
          <a:lstStyle/>
          <a:p>
            <a:pPr marL="0" indent="0">
              <a:buNone/>
            </a:pPr>
            <a:r>
              <a:rPr lang="es-MX" sz="1600" b="1" noProof="0" dirty="0">
                <a:solidFill>
                  <a:srgbClr val="6D2E46"/>
                </a:solidFill>
                <a:latin typeface="Georgia" pitchFamily="34" charset="0"/>
                <a:ea typeface="Georgia" pitchFamily="34" charset="-122"/>
                <a:cs typeface="Georgia" pitchFamily="34" charset="-120"/>
              </a:rPr>
              <a:t>Problema que resuelve</a:t>
            </a:r>
            <a:endParaRPr lang="es-MX" sz="1600" noProof="0" dirty="0"/>
          </a:p>
        </p:txBody>
      </p:sp>
      <p:sp>
        <p:nvSpPr>
          <p:cNvPr id="12" name="Text 10"/>
          <p:cNvSpPr/>
          <p:nvPr/>
        </p:nvSpPr>
        <p:spPr>
          <a:xfrm>
            <a:off x="3547872" y="2743200"/>
            <a:ext cx="2331720" cy="1463040"/>
          </a:xfrm>
          <a:prstGeom prst="rect">
            <a:avLst/>
          </a:prstGeom>
          <a:noFill/>
          <a:ln/>
        </p:spPr>
        <p:txBody>
          <a:bodyPr wrap="square" lIns="0" tIns="0" rIns="0" bIns="0" rtlCol="0" anchor="ctr"/>
          <a:lstStyle/>
          <a:p>
            <a:pPr marL="0" indent="0">
              <a:buNone/>
            </a:pPr>
            <a:r>
              <a:rPr lang="es-MX" sz="1150" noProof="0" dirty="0">
                <a:solidFill>
                  <a:srgbClr val="2A1F2D"/>
                </a:solidFill>
                <a:latin typeface="Montserrat" pitchFamily="34" charset="0"/>
                <a:ea typeface="Montserrat" pitchFamily="34" charset="-122"/>
                <a:cs typeface="Montserrat" pitchFamily="34" charset="-120"/>
              </a:rPr>
              <a:t>¿Frente a qué amenaza histórica responde? ¿Convivencia plural? ¿Estado expansivo? ¿Dominación arbitraria? ¿Desarraigo cultural?</a:t>
            </a:r>
            <a:endParaRPr lang="es-MX" sz="1150" noProof="0" dirty="0"/>
          </a:p>
        </p:txBody>
      </p:sp>
      <p:sp>
        <p:nvSpPr>
          <p:cNvPr id="13" name="Shape 11"/>
          <p:cNvSpPr/>
          <p:nvPr/>
        </p:nvSpPr>
        <p:spPr>
          <a:xfrm>
            <a:off x="6181344" y="1965960"/>
            <a:ext cx="2697480" cy="2377440"/>
          </a:xfrm>
          <a:prstGeom prst="rect">
            <a:avLst/>
          </a:prstGeom>
          <a:solidFill>
            <a:srgbClr val="F5EFE8"/>
          </a:solidFill>
          <a:ln w="6350">
            <a:solidFill>
              <a:srgbClr val="D9CFC7"/>
            </a:solidFill>
            <a:prstDash val="solid"/>
          </a:ln>
        </p:spPr>
        <p:txBody>
          <a:bodyPr/>
          <a:lstStyle/>
          <a:p>
            <a:endParaRPr lang="es-MX" noProof="0" dirty="0"/>
          </a:p>
        </p:txBody>
      </p:sp>
      <p:sp>
        <p:nvSpPr>
          <p:cNvPr id="14" name="Shape 12"/>
          <p:cNvSpPr/>
          <p:nvPr/>
        </p:nvSpPr>
        <p:spPr>
          <a:xfrm>
            <a:off x="6181344" y="1965960"/>
            <a:ext cx="54864" cy="2377440"/>
          </a:xfrm>
          <a:prstGeom prst="rect">
            <a:avLst/>
          </a:prstGeom>
          <a:solidFill>
            <a:srgbClr val="6D2E46"/>
          </a:solidFill>
          <a:ln w="12700">
            <a:solidFill>
              <a:srgbClr val="6D2E46"/>
            </a:solidFill>
            <a:prstDash val="solid"/>
          </a:ln>
        </p:spPr>
        <p:txBody>
          <a:bodyPr/>
          <a:lstStyle/>
          <a:p>
            <a:endParaRPr lang="es-MX" noProof="0" dirty="0"/>
          </a:p>
        </p:txBody>
      </p:sp>
      <p:sp>
        <p:nvSpPr>
          <p:cNvPr id="15" name="Text 13"/>
          <p:cNvSpPr/>
          <p:nvPr/>
        </p:nvSpPr>
        <p:spPr>
          <a:xfrm>
            <a:off x="6409944" y="2194560"/>
            <a:ext cx="2331720" cy="457200"/>
          </a:xfrm>
          <a:prstGeom prst="rect">
            <a:avLst/>
          </a:prstGeom>
          <a:noFill/>
          <a:ln/>
        </p:spPr>
        <p:txBody>
          <a:bodyPr wrap="square" lIns="0" tIns="0" rIns="0" bIns="0" rtlCol="0" anchor="ctr"/>
          <a:lstStyle/>
          <a:p>
            <a:pPr marL="0" indent="0">
              <a:buNone/>
            </a:pPr>
            <a:r>
              <a:rPr lang="es-MX" sz="1600" b="1" noProof="0" dirty="0">
                <a:solidFill>
                  <a:srgbClr val="6D2E46"/>
                </a:solidFill>
                <a:latin typeface="Georgia" pitchFamily="34" charset="0"/>
                <a:ea typeface="Georgia" pitchFamily="34" charset="-122"/>
                <a:cs typeface="Georgia" pitchFamily="34" charset="-120"/>
              </a:rPr>
              <a:t>Problema que crea o desatiende</a:t>
            </a:r>
            <a:endParaRPr lang="es-MX" sz="1600" noProof="0" dirty="0"/>
          </a:p>
        </p:txBody>
      </p:sp>
      <p:sp>
        <p:nvSpPr>
          <p:cNvPr id="16" name="Text 14"/>
          <p:cNvSpPr/>
          <p:nvPr/>
        </p:nvSpPr>
        <p:spPr>
          <a:xfrm>
            <a:off x="6409944" y="2743200"/>
            <a:ext cx="2331720" cy="1463040"/>
          </a:xfrm>
          <a:prstGeom prst="rect">
            <a:avLst/>
          </a:prstGeom>
          <a:noFill/>
          <a:ln/>
        </p:spPr>
        <p:txBody>
          <a:bodyPr wrap="square" lIns="0" tIns="0" rIns="0" bIns="0" rtlCol="0" anchor="ctr"/>
          <a:lstStyle/>
          <a:p>
            <a:pPr marL="0" indent="0">
              <a:buNone/>
            </a:pPr>
            <a:r>
              <a:rPr lang="es-MX" sz="1150" noProof="0" dirty="0">
                <a:solidFill>
                  <a:srgbClr val="2A1F2D"/>
                </a:solidFill>
                <a:latin typeface="Montserrat" pitchFamily="34" charset="0"/>
                <a:ea typeface="Montserrat" pitchFamily="34" charset="-122"/>
                <a:cs typeface="Montserrat" pitchFamily="34" charset="-120"/>
              </a:rPr>
              <a:t>¿Qué ilumina y qué esconde? Ninguna tradición es inocente. Cada una resuelve algo y rompe algo. La pregunta más útil es siempre la segunda.</a:t>
            </a:r>
            <a:endParaRPr lang="es-MX" sz="1150" noProof="0" dirty="0"/>
          </a:p>
        </p:txBody>
      </p:sp>
      <p:sp>
        <p:nvSpPr>
          <p:cNvPr id="17" name="Text 15"/>
          <p:cNvSpPr/>
          <p:nvPr/>
        </p:nvSpPr>
        <p:spPr>
          <a:xfrm>
            <a:off x="457200" y="4526280"/>
            <a:ext cx="8229600" cy="274320"/>
          </a:xfrm>
          <a:prstGeom prst="rect">
            <a:avLst/>
          </a:prstGeom>
          <a:noFill/>
          <a:ln/>
        </p:spPr>
        <p:txBody>
          <a:bodyPr wrap="square" lIns="0" tIns="0" rIns="0" bIns="0" rtlCol="0" anchor="ctr"/>
          <a:lstStyle/>
          <a:p>
            <a:pPr marL="0" indent="0" algn="ctr">
              <a:buNone/>
            </a:pPr>
            <a:r>
              <a:rPr lang="es-MX" sz="1100" i="1" noProof="0" dirty="0">
                <a:solidFill>
                  <a:srgbClr val="6B5B6E"/>
                </a:solidFill>
                <a:latin typeface="Montserrat" pitchFamily="34" charset="0"/>
                <a:ea typeface="Montserrat" pitchFamily="34" charset="-122"/>
                <a:cs typeface="Montserrat" pitchFamily="34" charset="-120"/>
              </a:rPr>
              <a:t>“El esquema repetido obliga a ver que ninguna tradición es inocente.”</a:t>
            </a:r>
            <a:endParaRPr lang="es-MX" sz="1100" noProof="0" dirty="0"/>
          </a:p>
        </p:txBody>
      </p:sp>
      <p:sp>
        <p:nvSpPr>
          <p:cNvPr id="18" name="Text 16"/>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03 / 22</a:t>
            </a:r>
            <a:endParaRPr lang="es-MX" sz="900"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PREGUNTA PREVIA · DIAPOSITIVA 04</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Antes de los modelos: dos pausas</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Dos palabras del título merecen que las examinemos</a:t>
            </a:r>
            <a:endParaRPr lang="es-MX" sz="1400" noProof="0" dirty="0"/>
          </a:p>
        </p:txBody>
      </p:sp>
      <p:sp>
        <p:nvSpPr>
          <p:cNvPr id="5" name="Shape 3"/>
          <p:cNvSpPr/>
          <p:nvPr/>
        </p:nvSpPr>
        <p:spPr>
          <a:xfrm>
            <a:off x="457200" y="1965960"/>
            <a:ext cx="4023360" cy="246888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1965960"/>
            <a:ext cx="54864" cy="2468880"/>
          </a:xfrm>
          <a:prstGeom prst="rect">
            <a:avLst/>
          </a:prstGeom>
          <a:solidFill>
            <a:srgbClr val="6D2E46"/>
          </a:solidFill>
          <a:ln w="12700">
            <a:solidFill>
              <a:srgbClr val="6D2E46"/>
            </a:solidFill>
            <a:prstDash val="solid"/>
          </a:ln>
        </p:spPr>
        <p:txBody>
          <a:bodyPr/>
          <a:lstStyle/>
          <a:p>
            <a:endParaRPr lang="es-MX" noProof="0" dirty="0"/>
          </a:p>
        </p:txBody>
      </p:sp>
      <p:sp>
        <p:nvSpPr>
          <p:cNvPr id="7" name="Shape 5"/>
          <p:cNvSpPr/>
          <p:nvPr/>
        </p:nvSpPr>
        <p:spPr>
          <a:xfrm>
            <a:off x="731520" y="2240280"/>
            <a:ext cx="457200" cy="457200"/>
          </a:xfrm>
          <a:prstGeom prst="ellipse">
            <a:avLst/>
          </a:prstGeom>
          <a:solidFill>
            <a:srgbClr val="6D2E46"/>
          </a:solidFill>
          <a:ln w="12700">
            <a:solidFill>
              <a:srgbClr val="6D2E46"/>
            </a:solidFill>
            <a:prstDash val="solid"/>
          </a:ln>
        </p:spPr>
        <p:txBody>
          <a:bodyPr/>
          <a:lstStyle/>
          <a:p>
            <a:endParaRPr lang="es-MX" noProof="0" dirty="0"/>
          </a:p>
        </p:txBody>
      </p:sp>
      <p:sp>
        <p:nvSpPr>
          <p:cNvPr id="8" name="Text 6"/>
          <p:cNvSpPr/>
          <p:nvPr/>
        </p:nvSpPr>
        <p:spPr>
          <a:xfrm>
            <a:off x="731520" y="2240280"/>
            <a:ext cx="457200" cy="457200"/>
          </a:xfrm>
          <a:prstGeom prst="rect">
            <a:avLst/>
          </a:prstGeom>
          <a:noFill/>
          <a:ln/>
        </p:spPr>
        <p:txBody>
          <a:bodyPr wrap="square" lIns="0" tIns="0" rIns="0" bIns="0" rtlCol="0" anchor="ctr"/>
          <a:lstStyle/>
          <a:p>
            <a:pPr marL="0" indent="0" algn="ctr">
              <a:buNone/>
            </a:pPr>
            <a:r>
              <a:rPr lang="es-MX" sz="1800" b="1" noProof="0" dirty="0">
                <a:solidFill>
                  <a:srgbClr val="FFFFFF"/>
                </a:solidFill>
                <a:latin typeface="Georgia" pitchFamily="34" charset="0"/>
                <a:ea typeface="Georgia" pitchFamily="34" charset="-122"/>
                <a:cs typeface="Georgia" pitchFamily="34" charset="-120"/>
              </a:rPr>
              <a:t>A</a:t>
            </a:r>
            <a:endParaRPr lang="es-MX" sz="1800" noProof="0" dirty="0"/>
          </a:p>
        </p:txBody>
      </p:sp>
      <p:sp>
        <p:nvSpPr>
          <p:cNvPr id="9" name="Text 7"/>
          <p:cNvSpPr/>
          <p:nvPr/>
        </p:nvSpPr>
        <p:spPr>
          <a:xfrm>
            <a:off x="1325880" y="2240280"/>
            <a:ext cx="3063240" cy="457200"/>
          </a:xfrm>
          <a:prstGeom prst="rect">
            <a:avLst/>
          </a:prstGeom>
          <a:noFill/>
          <a:ln/>
        </p:spPr>
        <p:txBody>
          <a:bodyPr wrap="square" lIns="0" tIns="0" rIns="0" bIns="0" rtlCol="0" anchor="ctr"/>
          <a:lstStyle/>
          <a:p>
            <a:pPr marL="0" indent="0">
              <a:buNone/>
            </a:pPr>
            <a:r>
              <a:rPr lang="es-MX" sz="1800" b="1" noProof="0" dirty="0">
                <a:solidFill>
                  <a:srgbClr val="2A1F2D"/>
                </a:solidFill>
                <a:latin typeface="Georgia" pitchFamily="34" charset="0"/>
                <a:ea typeface="Georgia" pitchFamily="34" charset="-122"/>
                <a:cs typeface="Georgia" pitchFamily="34" charset="-120"/>
              </a:rPr>
              <a:t>“Ciudadanía”</a:t>
            </a:r>
            <a:endParaRPr lang="es-MX" sz="1800" noProof="0" dirty="0"/>
          </a:p>
        </p:txBody>
      </p:sp>
      <p:sp>
        <p:nvSpPr>
          <p:cNvPr id="10" name="Text 8"/>
          <p:cNvSpPr/>
          <p:nvPr/>
        </p:nvSpPr>
        <p:spPr>
          <a:xfrm>
            <a:off x="731520" y="2926080"/>
            <a:ext cx="3566160" cy="1371600"/>
          </a:xfrm>
          <a:prstGeom prst="rect">
            <a:avLst/>
          </a:prstGeom>
          <a:noFill/>
          <a:ln/>
        </p:spPr>
        <p:txBody>
          <a:bodyPr wrap="square" lIns="0" tIns="0" rIns="0" bIns="0" rtlCol="0" anchor="ctr"/>
          <a:lstStyle/>
          <a:p>
            <a:pPr marL="0" indent="0">
              <a:buNone/>
            </a:pPr>
            <a:r>
              <a:rPr lang="es-MX" sz="1200" noProof="0" dirty="0">
                <a:solidFill>
                  <a:srgbClr val="2A1F2D"/>
                </a:solidFill>
                <a:latin typeface="Montserrat" pitchFamily="34" charset="0"/>
                <a:ea typeface="Montserrat" pitchFamily="34" charset="-122"/>
                <a:cs typeface="Montserrat" pitchFamily="34" charset="-120"/>
              </a:rPr>
              <a:t>No es un universal antropológico. Es una invención política con fecha de nacimiento. ¿Qué horizonte histórico selecciona la palabra?</a:t>
            </a:r>
            <a:endParaRPr lang="es-MX" sz="1200" noProof="0" dirty="0"/>
          </a:p>
        </p:txBody>
      </p:sp>
      <p:sp>
        <p:nvSpPr>
          <p:cNvPr id="11" name="Shape 9"/>
          <p:cNvSpPr/>
          <p:nvPr/>
        </p:nvSpPr>
        <p:spPr>
          <a:xfrm>
            <a:off x="4663440" y="1965960"/>
            <a:ext cx="4023360" cy="2468880"/>
          </a:xfrm>
          <a:prstGeom prst="rect">
            <a:avLst/>
          </a:prstGeom>
          <a:solidFill>
            <a:srgbClr val="F5EFE8"/>
          </a:solidFill>
          <a:ln w="6350">
            <a:solidFill>
              <a:srgbClr val="D9CFC7"/>
            </a:solidFill>
            <a:prstDash val="solid"/>
          </a:ln>
        </p:spPr>
        <p:txBody>
          <a:bodyPr/>
          <a:lstStyle/>
          <a:p>
            <a:endParaRPr lang="es-MX" noProof="0" dirty="0"/>
          </a:p>
        </p:txBody>
      </p:sp>
      <p:sp>
        <p:nvSpPr>
          <p:cNvPr id="12" name="Shape 10"/>
          <p:cNvSpPr/>
          <p:nvPr/>
        </p:nvSpPr>
        <p:spPr>
          <a:xfrm>
            <a:off x="4663440" y="1965960"/>
            <a:ext cx="54864" cy="2468880"/>
          </a:xfrm>
          <a:prstGeom prst="rect">
            <a:avLst/>
          </a:prstGeom>
          <a:solidFill>
            <a:srgbClr val="6D2E46"/>
          </a:solidFill>
          <a:ln w="12700">
            <a:solidFill>
              <a:srgbClr val="6D2E46"/>
            </a:solidFill>
            <a:prstDash val="solid"/>
          </a:ln>
        </p:spPr>
        <p:txBody>
          <a:bodyPr/>
          <a:lstStyle/>
          <a:p>
            <a:endParaRPr lang="es-MX" noProof="0" dirty="0"/>
          </a:p>
        </p:txBody>
      </p:sp>
      <p:sp>
        <p:nvSpPr>
          <p:cNvPr id="13" name="Shape 11"/>
          <p:cNvSpPr/>
          <p:nvPr/>
        </p:nvSpPr>
        <p:spPr>
          <a:xfrm>
            <a:off x="4937760" y="2240280"/>
            <a:ext cx="457200" cy="457200"/>
          </a:xfrm>
          <a:prstGeom prst="ellipse">
            <a:avLst/>
          </a:prstGeom>
          <a:solidFill>
            <a:srgbClr val="6D2E46"/>
          </a:solidFill>
          <a:ln w="12700">
            <a:solidFill>
              <a:srgbClr val="6D2E46"/>
            </a:solidFill>
            <a:prstDash val="solid"/>
          </a:ln>
        </p:spPr>
        <p:txBody>
          <a:bodyPr/>
          <a:lstStyle/>
          <a:p>
            <a:endParaRPr lang="es-MX" noProof="0" dirty="0"/>
          </a:p>
        </p:txBody>
      </p:sp>
      <p:sp>
        <p:nvSpPr>
          <p:cNvPr id="14" name="Text 12"/>
          <p:cNvSpPr/>
          <p:nvPr/>
        </p:nvSpPr>
        <p:spPr>
          <a:xfrm>
            <a:off x="4937760" y="2240280"/>
            <a:ext cx="457200" cy="457200"/>
          </a:xfrm>
          <a:prstGeom prst="rect">
            <a:avLst/>
          </a:prstGeom>
          <a:noFill/>
          <a:ln/>
        </p:spPr>
        <p:txBody>
          <a:bodyPr wrap="square" lIns="0" tIns="0" rIns="0" bIns="0" rtlCol="0" anchor="ctr"/>
          <a:lstStyle/>
          <a:p>
            <a:pPr marL="0" indent="0" algn="ctr">
              <a:buNone/>
            </a:pPr>
            <a:r>
              <a:rPr lang="es-MX" sz="1800" b="1" noProof="0" dirty="0">
                <a:solidFill>
                  <a:srgbClr val="FFFFFF"/>
                </a:solidFill>
                <a:latin typeface="Georgia" pitchFamily="34" charset="0"/>
                <a:ea typeface="Georgia" pitchFamily="34" charset="-122"/>
                <a:cs typeface="Georgia" pitchFamily="34" charset="-120"/>
              </a:rPr>
              <a:t>B</a:t>
            </a:r>
            <a:endParaRPr lang="es-MX" sz="1800" noProof="0" dirty="0"/>
          </a:p>
        </p:txBody>
      </p:sp>
      <p:sp>
        <p:nvSpPr>
          <p:cNvPr id="15" name="Text 13"/>
          <p:cNvSpPr/>
          <p:nvPr/>
        </p:nvSpPr>
        <p:spPr>
          <a:xfrm>
            <a:off x="5532120" y="2240280"/>
            <a:ext cx="3063240" cy="457200"/>
          </a:xfrm>
          <a:prstGeom prst="rect">
            <a:avLst/>
          </a:prstGeom>
          <a:noFill/>
          <a:ln/>
        </p:spPr>
        <p:txBody>
          <a:bodyPr wrap="square" lIns="0" tIns="0" rIns="0" bIns="0" rtlCol="0" anchor="ctr"/>
          <a:lstStyle/>
          <a:p>
            <a:pPr marL="0" indent="0">
              <a:buNone/>
            </a:pPr>
            <a:r>
              <a:rPr lang="es-MX" sz="1800" b="1" noProof="0" dirty="0">
                <a:solidFill>
                  <a:srgbClr val="2A1F2D"/>
                </a:solidFill>
                <a:latin typeface="Georgia" pitchFamily="34" charset="0"/>
                <a:ea typeface="Georgia" pitchFamily="34" charset="-122"/>
                <a:cs typeface="Georgia" pitchFamily="34" charset="-120"/>
              </a:rPr>
              <a:t>“Modelos” (cuatro)</a:t>
            </a:r>
            <a:endParaRPr lang="es-MX" sz="1800" noProof="0" dirty="0"/>
          </a:p>
        </p:txBody>
      </p:sp>
      <p:sp>
        <p:nvSpPr>
          <p:cNvPr id="16" name="Text 14"/>
          <p:cNvSpPr/>
          <p:nvPr/>
        </p:nvSpPr>
        <p:spPr>
          <a:xfrm>
            <a:off x="4937760" y="2926080"/>
            <a:ext cx="3566160" cy="1371600"/>
          </a:xfrm>
          <a:prstGeom prst="rect">
            <a:avLst/>
          </a:prstGeom>
          <a:noFill/>
          <a:ln/>
        </p:spPr>
        <p:txBody>
          <a:bodyPr wrap="square" lIns="0" tIns="0" rIns="0" bIns="0" rtlCol="0" anchor="ctr"/>
          <a:lstStyle/>
          <a:p>
            <a:pPr marL="0" indent="0">
              <a:buNone/>
            </a:pPr>
            <a:r>
              <a:rPr lang="es-MX" sz="1200" noProof="0" dirty="0">
                <a:solidFill>
                  <a:srgbClr val="2A1F2D"/>
                </a:solidFill>
                <a:latin typeface="Montserrat" pitchFamily="34" charset="0"/>
                <a:ea typeface="Montserrat" pitchFamily="34" charset="-122"/>
                <a:cs typeface="Montserrat" pitchFamily="34" charset="-120"/>
              </a:rPr>
              <a:t>Toda clasificación elige y descarta. ¿Por qué cuatro y no siete? ¿Qué deja fuera y por qué? Borges nos ayudará a verlo.</a:t>
            </a:r>
            <a:endParaRPr lang="es-MX" sz="1200" noProof="0" dirty="0"/>
          </a:p>
        </p:txBody>
      </p:sp>
      <p:sp>
        <p:nvSpPr>
          <p:cNvPr id="17" name="Text 15"/>
          <p:cNvSpPr/>
          <p:nvPr/>
        </p:nvSpPr>
        <p:spPr>
          <a:xfrm>
            <a:off x="457200" y="4572000"/>
            <a:ext cx="8229600" cy="365760"/>
          </a:xfrm>
          <a:prstGeom prst="rect">
            <a:avLst/>
          </a:prstGeom>
          <a:noFill/>
          <a:ln/>
        </p:spPr>
        <p:txBody>
          <a:bodyPr wrap="square" lIns="0" tIns="0" rIns="0" bIns="0" rtlCol="0" anchor="ctr"/>
          <a:lstStyle/>
          <a:p>
            <a:pPr marL="0" indent="0" algn="ctr">
              <a:buNone/>
            </a:pPr>
            <a:r>
              <a:rPr lang="es-MX" sz="1100" i="1" noProof="0" dirty="0">
                <a:solidFill>
                  <a:srgbClr val="6B5B6E"/>
                </a:solidFill>
                <a:latin typeface="Montserrat" pitchFamily="34" charset="0"/>
                <a:ea typeface="Montserrat" pitchFamily="34" charset="-122"/>
                <a:cs typeface="Montserrat" pitchFamily="34" charset="-120"/>
              </a:rPr>
              <a:t>Ambas pausas reorganizan lo que viene. Sin ellas, el módulo correría el riesgo de presentarse como neutro cuando en realidad ha tomado decisiones.</a:t>
            </a:r>
            <a:endParaRPr lang="es-MX" sz="1100" noProof="0" dirty="0"/>
          </a:p>
        </p:txBody>
      </p:sp>
      <p:sp>
        <p:nvSpPr>
          <p:cNvPr id="18" name="Text 16"/>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04 / 22</a:t>
            </a:r>
            <a:endParaRPr lang="es-MX" sz="900"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PAUSA A · DIAPOSITIVA 05</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“Ciudadanía” tiene fecha de nacimiento</a:t>
            </a:r>
            <a:endParaRPr lang="es-MX" sz="3000" noProof="0" dirty="0"/>
          </a:p>
        </p:txBody>
      </p:sp>
      <p:sp>
        <p:nvSpPr>
          <p:cNvPr id="4" name="Text 2"/>
          <p:cNvSpPr/>
          <p:nvPr/>
        </p:nvSpPr>
        <p:spPr>
          <a:xfrm>
            <a:off x="457200" y="18745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Una palabra que nombra siempre un horizonte democrático</a:t>
            </a:r>
            <a:endParaRPr lang="es-MX" sz="1400" noProof="0" dirty="0"/>
          </a:p>
        </p:txBody>
      </p:sp>
      <p:sp>
        <p:nvSpPr>
          <p:cNvPr id="5" name="Shape 3"/>
          <p:cNvSpPr/>
          <p:nvPr/>
        </p:nvSpPr>
        <p:spPr>
          <a:xfrm>
            <a:off x="731520" y="2697480"/>
            <a:ext cx="7680960" cy="0"/>
          </a:xfrm>
          <a:prstGeom prst="line">
            <a:avLst/>
          </a:prstGeom>
          <a:noFill/>
          <a:ln w="19050">
            <a:solidFill>
              <a:srgbClr val="6B5B6E"/>
            </a:solidFill>
            <a:prstDash val="solid"/>
          </a:ln>
        </p:spPr>
        <p:txBody>
          <a:bodyPr/>
          <a:lstStyle/>
          <a:p>
            <a:endParaRPr lang="es-MX" noProof="0" dirty="0"/>
          </a:p>
        </p:txBody>
      </p:sp>
      <p:sp>
        <p:nvSpPr>
          <p:cNvPr id="6" name="Shape 4"/>
          <p:cNvSpPr/>
          <p:nvPr/>
        </p:nvSpPr>
        <p:spPr>
          <a:xfrm>
            <a:off x="1005840" y="2606040"/>
            <a:ext cx="182880" cy="182880"/>
          </a:xfrm>
          <a:prstGeom prst="ellipse">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457200" y="2194560"/>
            <a:ext cx="1280160" cy="274320"/>
          </a:xfrm>
          <a:prstGeom prst="rect">
            <a:avLst/>
          </a:prstGeom>
          <a:noFill/>
          <a:ln/>
        </p:spPr>
        <p:txBody>
          <a:bodyPr wrap="square" lIns="0" tIns="0" rIns="0" bIns="0" rtlCol="0" anchor="ctr"/>
          <a:lstStyle/>
          <a:p>
            <a:pPr marL="0" indent="0" algn="ctr">
              <a:buNone/>
            </a:pPr>
            <a:r>
              <a:rPr lang="es-MX" sz="950" b="1" noProof="0" dirty="0">
                <a:solidFill>
                  <a:srgbClr val="6B5B6E"/>
                </a:solidFill>
                <a:latin typeface="Montserrat" pitchFamily="34" charset="0"/>
                <a:ea typeface="Montserrat" pitchFamily="34" charset="-122"/>
                <a:cs typeface="Montserrat" pitchFamily="34" charset="-120"/>
              </a:rPr>
              <a:t>S. VI a.C.</a:t>
            </a:r>
            <a:endParaRPr lang="es-MX" sz="950" noProof="0" dirty="0"/>
          </a:p>
        </p:txBody>
      </p:sp>
      <p:sp>
        <p:nvSpPr>
          <p:cNvPr id="8" name="Text 6"/>
          <p:cNvSpPr/>
          <p:nvPr/>
        </p:nvSpPr>
        <p:spPr>
          <a:xfrm>
            <a:off x="457200" y="2880360"/>
            <a:ext cx="1280160" cy="274320"/>
          </a:xfrm>
          <a:prstGeom prst="rect">
            <a:avLst/>
          </a:prstGeom>
          <a:noFill/>
          <a:ln/>
        </p:spPr>
        <p:txBody>
          <a:bodyPr wrap="square" lIns="0" tIns="0" rIns="0" bIns="0" rtlCol="0" anchor="ctr"/>
          <a:lstStyle/>
          <a:p>
            <a:pPr marL="0" indent="0" algn="ctr">
              <a:buNone/>
            </a:pPr>
            <a:r>
              <a:rPr lang="es-MX" sz="1100" b="1" noProof="0" dirty="0">
                <a:solidFill>
                  <a:srgbClr val="2A1F2D"/>
                </a:solidFill>
                <a:latin typeface="Georgia" pitchFamily="34" charset="0"/>
                <a:ea typeface="Georgia" pitchFamily="34" charset="-122"/>
                <a:cs typeface="Georgia" pitchFamily="34" charset="-120"/>
              </a:rPr>
              <a:t>Polis griega</a:t>
            </a:r>
            <a:endParaRPr lang="es-MX" sz="1100" noProof="0" dirty="0"/>
          </a:p>
        </p:txBody>
      </p:sp>
      <p:sp>
        <p:nvSpPr>
          <p:cNvPr id="9" name="Shape 7"/>
          <p:cNvSpPr/>
          <p:nvPr/>
        </p:nvSpPr>
        <p:spPr>
          <a:xfrm>
            <a:off x="2651760" y="2606040"/>
            <a:ext cx="182880" cy="182880"/>
          </a:xfrm>
          <a:prstGeom prst="ellipse">
            <a:avLst/>
          </a:prstGeom>
          <a:solidFill>
            <a:srgbClr val="6D2E46"/>
          </a:solidFill>
          <a:ln w="12700">
            <a:solidFill>
              <a:srgbClr val="6D2E46"/>
            </a:solidFill>
            <a:prstDash val="solid"/>
          </a:ln>
        </p:spPr>
        <p:txBody>
          <a:bodyPr/>
          <a:lstStyle/>
          <a:p>
            <a:endParaRPr lang="es-MX" noProof="0" dirty="0"/>
          </a:p>
        </p:txBody>
      </p:sp>
      <p:sp>
        <p:nvSpPr>
          <p:cNvPr id="10" name="Text 8"/>
          <p:cNvSpPr/>
          <p:nvPr/>
        </p:nvSpPr>
        <p:spPr>
          <a:xfrm>
            <a:off x="2103120" y="2194560"/>
            <a:ext cx="1280160" cy="274320"/>
          </a:xfrm>
          <a:prstGeom prst="rect">
            <a:avLst/>
          </a:prstGeom>
          <a:noFill/>
          <a:ln/>
        </p:spPr>
        <p:txBody>
          <a:bodyPr wrap="square" lIns="0" tIns="0" rIns="0" bIns="0" rtlCol="0" anchor="ctr"/>
          <a:lstStyle/>
          <a:p>
            <a:pPr marL="0" indent="0" algn="ctr">
              <a:buNone/>
            </a:pPr>
            <a:r>
              <a:rPr lang="es-MX" sz="950" b="1" noProof="0" dirty="0">
                <a:solidFill>
                  <a:srgbClr val="6B5B6E"/>
                </a:solidFill>
                <a:latin typeface="Montserrat" pitchFamily="34" charset="0"/>
                <a:ea typeface="Montserrat" pitchFamily="34" charset="-122"/>
                <a:cs typeface="Montserrat" pitchFamily="34" charset="-120"/>
              </a:rPr>
              <a:t>212 d.C.</a:t>
            </a:r>
            <a:endParaRPr lang="es-MX" sz="950" noProof="0" dirty="0"/>
          </a:p>
        </p:txBody>
      </p:sp>
      <p:sp>
        <p:nvSpPr>
          <p:cNvPr id="11" name="Text 9"/>
          <p:cNvSpPr/>
          <p:nvPr/>
        </p:nvSpPr>
        <p:spPr>
          <a:xfrm>
            <a:off x="2103120" y="2880360"/>
            <a:ext cx="1280160" cy="274320"/>
          </a:xfrm>
          <a:prstGeom prst="rect">
            <a:avLst/>
          </a:prstGeom>
          <a:noFill/>
          <a:ln/>
        </p:spPr>
        <p:txBody>
          <a:bodyPr wrap="square" lIns="0" tIns="0" rIns="0" bIns="0" rtlCol="0" anchor="ctr"/>
          <a:lstStyle/>
          <a:p>
            <a:pPr marL="0" indent="0" algn="ctr">
              <a:buNone/>
            </a:pPr>
            <a:r>
              <a:rPr lang="es-MX" sz="1100" b="1" noProof="0" dirty="0">
                <a:solidFill>
                  <a:srgbClr val="2A1F2D"/>
                </a:solidFill>
                <a:latin typeface="Georgia" pitchFamily="34" charset="0"/>
                <a:ea typeface="Georgia" pitchFamily="34" charset="-122"/>
                <a:cs typeface="Georgia" pitchFamily="34" charset="-120"/>
              </a:rPr>
              <a:t>Civis romano</a:t>
            </a:r>
            <a:endParaRPr lang="es-MX" sz="1100" noProof="0" dirty="0"/>
          </a:p>
        </p:txBody>
      </p:sp>
      <p:sp>
        <p:nvSpPr>
          <p:cNvPr id="12" name="Shape 10"/>
          <p:cNvSpPr/>
          <p:nvPr/>
        </p:nvSpPr>
        <p:spPr>
          <a:xfrm>
            <a:off x="4389120" y="2606040"/>
            <a:ext cx="182880" cy="182880"/>
          </a:xfrm>
          <a:prstGeom prst="ellipse">
            <a:avLst/>
          </a:prstGeom>
          <a:solidFill>
            <a:srgbClr val="A26769"/>
          </a:solidFill>
          <a:ln w="12700">
            <a:solidFill>
              <a:srgbClr val="A26769"/>
            </a:solidFill>
            <a:prstDash val="solid"/>
          </a:ln>
        </p:spPr>
        <p:txBody>
          <a:bodyPr/>
          <a:lstStyle/>
          <a:p>
            <a:endParaRPr lang="es-MX" noProof="0" dirty="0"/>
          </a:p>
        </p:txBody>
      </p:sp>
      <p:sp>
        <p:nvSpPr>
          <p:cNvPr id="13" name="Text 11"/>
          <p:cNvSpPr/>
          <p:nvPr/>
        </p:nvSpPr>
        <p:spPr>
          <a:xfrm>
            <a:off x="3840480" y="2194560"/>
            <a:ext cx="1280160" cy="274320"/>
          </a:xfrm>
          <a:prstGeom prst="rect">
            <a:avLst/>
          </a:prstGeom>
          <a:noFill/>
          <a:ln/>
        </p:spPr>
        <p:txBody>
          <a:bodyPr wrap="square" lIns="0" tIns="0" rIns="0" bIns="0" rtlCol="0" anchor="ctr"/>
          <a:lstStyle/>
          <a:p>
            <a:pPr marL="0" indent="0" algn="ctr">
              <a:buNone/>
            </a:pPr>
            <a:r>
              <a:rPr lang="es-MX" sz="950" b="1" noProof="0" dirty="0">
                <a:solidFill>
                  <a:srgbClr val="6B5B6E"/>
                </a:solidFill>
                <a:latin typeface="Montserrat" pitchFamily="34" charset="0"/>
                <a:ea typeface="Montserrat" pitchFamily="34" charset="-122"/>
                <a:cs typeface="Montserrat" pitchFamily="34" charset="-120"/>
              </a:rPr>
              <a:t>S. XIV–XV</a:t>
            </a:r>
            <a:endParaRPr lang="es-MX" sz="950" noProof="0" dirty="0"/>
          </a:p>
        </p:txBody>
      </p:sp>
      <p:sp>
        <p:nvSpPr>
          <p:cNvPr id="14" name="Text 12"/>
          <p:cNvSpPr/>
          <p:nvPr/>
        </p:nvSpPr>
        <p:spPr>
          <a:xfrm>
            <a:off x="3840480" y="2880360"/>
            <a:ext cx="1280160" cy="274320"/>
          </a:xfrm>
          <a:prstGeom prst="rect">
            <a:avLst/>
          </a:prstGeom>
          <a:noFill/>
          <a:ln/>
        </p:spPr>
        <p:txBody>
          <a:bodyPr wrap="square" lIns="0" tIns="0" rIns="0" bIns="0" rtlCol="0" anchor="ctr"/>
          <a:lstStyle/>
          <a:p>
            <a:pPr marL="0" indent="0" algn="ctr">
              <a:buNone/>
            </a:pPr>
            <a:r>
              <a:rPr lang="es-MX" sz="1100" b="1" noProof="0" dirty="0">
                <a:solidFill>
                  <a:srgbClr val="2A1F2D"/>
                </a:solidFill>
                <a:latin typeface="Georgia" pitchFamily="34" charset="0"/>
                <a:ea typeface="Georgia" pitchFamily="34" charset="-122"/>
                <a:cs typeface="Georgia" pitchFamily="34" charset="-120"/>
              </a:rPr>
              <a:t>Cittadino</a:t>
            </a:r>
            <a:endParaRPr lang="es-MX" sz="1100" noProof="0" dirty="0"/>
          </a:p>
        </p:txBody>
      </p:sp>
      <p:sp>
        <p:nvSpPr>
          <p:cNvPr id="15" name="Shape 13"/>
          <p:cNvSpPr/>
          <p:nvPr/>
        </p:nvSpPr>
        <p:spPr>
          <a:xfrm>
            <a:off x="6035040" y="2606040"/>
            <a:ext cx="182880" cy="182880"/>
          </a:xfrm>
          <a:prstGeom prst="ellipse">
            <a:avLst/>
          </a:prstGeom>
          <a:solidFill>
            <a:srgbClr val="6D2E46"/>
          </a:solidFill>
          <a:ln w="12700">
            <a:solidFill>
              <a:srgbClr val="6D2E46"/>
            </a:solidFill>
            <a:prstDash val="solid"/>
          </a:ln>
        </p:spPr>
        <p:txBody>
          <a:bodyPr/>
          <a:lstStyle/>
          <a:p>
            <a:endParaRPr lang="es-MX" noProof="0" dirty="0"/>
          </a:p>
        </p:txBody>
      </p:sp>
      <p:sp>
        <p:nvSpPr>
          <p:cNvPr id="16" name="Text 14"/>
          <p:cNvSpPr/>
          <p:nvPr/>
        </p:nvSpPr>
        <p:spPr>
          <a:xfrm>
            <a:off x="5486400" y="2194560"/>
            <a:ext cx="1280160" cy="274320"/>
          </a:xfrm>
          <a:prstGeom prst="rect">
            <a:avLst/>
          </a:prstGeom>
          <a:noFill/>
          <a:ln/>
        </p:spPr>
        <p:txBody>
          <a:bodyPr wrap="square" lIns="0" tIns="0" rIns="0" bIns="0" rtlCol="0" anchor="ctr"/>
          <a:lstStyle/>
          <a:p>
            <a:pPr marL="0" indent="0" algn="ctr">
              <a:buNone/>
            </a:pPr>
            <a:r>
              <a:rPr lang="es-MX" sz="950" b="1" noProof="0" dirty="0">
                <a:solidFill>
                  <a:srgbClr val="6B5B6E"/>
                </a:solidFill>
                <a:latin typeface="Montserrat" pitchFamily="34" charset="0"/>
                <a:ea typeface="Montserrat" pitchFamily="34" charset="-122"/>
                <a:cs typeface="Montserrat" pitchFamily="34" charset="-120"/>
              </a:rPr>
              <a:t>1789</a:t>
            </a:r>
            <a:endParaRPr lang="es-MX" sz="950" noProof="0" dirty="0"/>
          </a:p>
        </p:txBody>
      </p:sp>
      <p:sp>
        <p:nvSpPr>
          <p:cNvPr id="17" name="Text 15"/>
          <p:cNvSpPr/>
          <p:nvPr/>
        </p:nvSpPr>
        <p:spPr>
          <a:xfrm>
            <a:off x="5486400" y="2880360"/>
            <a:ext cx="1280160" cy="274320"/>
          </a:xfrm>
          <a:prstGeom prst="rect">
            <a:avLst/>
          </a:prstGeom>
          <a:noFill/>
          <a:ln/>
        </p:spPr>
        <p:txBody>
          <a:bodyPr wrap="square" lIns="0" tIns="0" rIns="0" bIns="0" rtlCol="0" anchor="ctr"/>
          <a:lstStyle/>
          <a:p>
            <a:pPr marL="0" indent="0" algn="ctr">
              <a:buNone/>
            </a:pPr>
            <a:r>
              <a:rPr lang="es-MX" sz="1100" b="1" noProof="0" dirty="0" err="1">
                <a:solidFill>
                  <a:srgbClr val="2A1F2D"/>
                </a:solidFill>
                <a:latin typeface="Georgia" pitchFamily="34" charset="0"/>
                <a:ea typeface="Georgia" pitchFamily="34" charset="-122"/>
                <a:cs typeface="Georgia" pitchFamily="34" charset="-120"/>
              </a:rPr>
              <a:t>Citoyen</a:t>
            </a:r>
            <a:endParaRPr lang="es-MX" sz="1100" noProof="0" dirty="0"/>
          </a:p>
        </p:txBody>
      </p:sp>
      <p:sp>
        <p:nvSpPr>
          <p:cNvPr id="18" name="Shape 16"/>
          <p:cNvSpPr/>
          <p:nvPr/>
        </p:nvSpPr>
        <p:spPr>
          <a:xfrm>
            <a:off x="7772400" y="2606040"/>
            <a:ext cx="182880" cy="182880"/>
          </a:xfrm>
          <a:prstGeom prst="ellipse">
            <a:avLst/>
          </a:prstGeom>
          <a:solidFill>
            <a:srgbClr val="C9A87C"/>
          </a:solidFill>
          <a:ln w="12700">
            <a:solidFill>
              <a:srgbClr val="C9A87C"/>
            </a:solidFill>
            <a:prstDash val="solid"/>
          </a:ln>
        </p:spPr>
        <p:txBody>
          <a:bodyPr/>
          <a:lstStyle/>
          <a:p>
            <a:endParaRPr lang="es-MX" noProof="0" dirty="0"/>
          </a:p>
        </p:txBody>
      </p:sp>
      <p:sp>
        <p:nvSpPr>
          <p:cNvPr id="19" name="Text 17"/>
          <p:cNvSpPr/>
          <p:nvPr/>
        </p:nvSpPr>
        <p:spPr>
          <a:xfrm>
            <a:off x="7223760" y="2194560"/>
            <a:ext cx="1280160" cy="274320"/>
          </a:xfrm>
          <a:prstGeom prst="rect">
            <a:avLst/>
          </a:prstGeom>
          <a:noFill/>
          <a:ln/>
        </p:spPr>
        <p:txBody>
          <a:bodyPr wrap="square" lIns="0" tIns="0" rIns="0" bIns="0" rtlCol="0" anchor="ctr"/>
          <a:lstStyle/>
          <a:p>
            <a:pPr marL="0" indent="0" algn="ctr">
              <a:buNone/>
            </a:pPr>
            <a:r>
              <a:rPr lang="es-MX" sz="950" b="1" noProof="0" dirty="0">
                <a:solidFill>
                  <a:srgbClr val="6B5B6E"/>
                </a:solidFill>
                <a:latin typeface="Montserrat" pitchFamily="34" charset="0"/>
                <a:ea typeface="Montserrat" pitchFamily="34" charset="-122"/>
                <a:cs typeface="Montserrat" pitchFamily="34" charset="-120"/>
              </a:rPr>
              <a:t>Democracias</a:t>
            </a:r>
            <a:endParaRPr lang="es-MX" sz="950" noProof="0" dirty="0"/>
          </a:p>
        </p:txBody>
      </p:sp>
      <p:sp>
        <p:nvSpPr>
          <p:cNvPr id="20" name="Text 18"/>
          <p:cNvSpPr/>
          <p:nvPr/>
        </p:nvSpPr>
        <p:spPr>
          <a:xfrm>
            <a:off x="7223760" y="2880360"/>
            <a:ext cx="1280160" cy="274320"/>
          </a:xfrm>
          <a:prstGeom prst="rect">
            <a:avLst/>
          </a:prstGeom>
          <a:noFill/>
          <a:ln/>
        </p:spPr>
        <p:txBody>
          <a:bodyPr wrap="square" lIns="0" tIns="0" rIns="0" bIns="0" rtlCol="0" anchor="ctr"/>
          <a:lstStyle/>
          <a:p>
            <a:pPr marL="0" indent="0" algn="ctr">
              <a:buNone/>
            </a:pPr>
            <a:r>
              <a:rPr lang="es-MX" sz="1100" b="1" noProof="0" dirty="0">
                <a:solidFill>
                  <a:srgbClr val="2A1F2D"/>
                </a:solidFill>
                <a:latin typeface="Georgia" pitchFamily="34" charset="0"/>
                <a:ea typeface="Georgia" pitchFamily="34" charset="-122"/>
                <a:cs typeface="Georgia" pitchFamily="34" charset="-120"/>
              </a:rPr>
              <a:t>Hoy</a:t>
            </a:r>
            <a:endParaRPr lang="es-MX" sz="1100" noProof="0" dirty="0"/>
          </a:p>
        </p:txBody>
      </p:sp>
      <p:sp>
        <p:nvSpPr>
          <p:cNvPr id="21" name="Shape 19"/>
          <p:cNvSpPr/>
          <p:nvPr/>
        </p:nvSpPr>
        <p:spPr>
          <a:xfrm>
            <a:off x="457200" y="3520440"/>
            <a:ext cx="8229600" cy="1325880"/>
          </a:xfrm>
          <a:prstGeom prst="rect">
            <a:avLst/>
          </a:prstGeom>
          <a:solidFill>
            <a:srgbClr val="F5EFE8"/>
          </a:solidFill>
          <a:ln w="6350">
            <a:solidFill>
              <a:srgbClr val="D9CFC7"/>
            </a:solidFill>
            <a:prstDash val="solid"/>
          </a:ln>
        </p:spPr>
        <p:txBody>
          <a:bodyPr/>
          <a:lstStyle/>
          <a:p>
            <a:endParaRPr lang="es-MX" noProof="0" dirty="0"/>
          </a:p>
        </p:txBody>
      </p:sp>
      <p:sp>
        <p:nvSpPr>
          <p:cNvPr id="22" name="Shape 20"/>
          <p:cNvSpPr/>
          <p:nvPr/>
        </p:nvSpPr>
        <p:spPr>
          <a:xfrm>
            <a:off x="457200" y="3520440"/>
            <a:ext cx="54864" cy="1325880"/>
          </a:xfrm>
          <a:prstGeom prst="rect">
            <a:avLst/>
          </a:prstGeom>
          <a:solidFill>
            <a:srgbClr val="6D2E46"/>
          </a:solidFill>
          <a:ln w="12700">
            <a:solidFill>
              <a:srgbClr val="6D2E46"/>
            </a:solidFill>
            <a:prstDash val="solid"/>
          </a:ln>
        </p:spPr>
        <p:txBody>
          <a:bodyPr/>
          <a:lstStyle/>
          <a:p>
            <a:endParaRPr lang="es-MX" noProof="0" dirty="0"/>
          </a:p>
        </p:txBody>
      </p:sp>
      <p:sp>
        <p:nvSpPr>
          <p:cNvPr id="23" name="Text 21"/>
          <p:cNvSpPr/>
          <p:nvPr/>
        </p:nvSpPr>
        <p:spPr>
          <a:xfrm>
            <a:off x="640080" y="3593592"/>
            <a:ext cx="7955280" cy="274320"/>
          </a:xfrm>
          <a:prstGeom prst="rect">
            <a:avLst/>
          </a:prstGeom>
          <a:noFill/>
          <a:ln/>
        </p:spPr>
        <p:txBody>
          <a:bodyPr wrap="square" lIns="0" tIns="0" rIns="0" bIns="0" rtlCol="0" anchor="ctr"/>
          <a:lstStyle/>
          <a:p>
            <a:pPr marL="0" indent="0">
              <a:buNone/>
            </a:pPr>
            <a:r>
              <a:rPr lang="es-MX" sz="1200" b="1" noProof="0" dirty="0">
                <a:solidFill>
                  <a:srgbClr val="6D2E46"/>
                </a:solidFill>
                <a:latin typeface="Georgia" pitchFamily="34" charset="0"/>
                <a:ea typeface="Georgia" pitchFamily="34" charset="-122"/>
                <a:cs typeface="Georgia" pitchFamily="34" charset="-120"/>
              </a:rPr>
              <a:t>Lo que la palabra deja fuera (no por error, sino por definición)</a:t>
            </a:r>
            <a:endParaRPr lang="es-MX" sz="1200" noProof="0" dirty="0"/>
          </a:p>
        </p:txBody>
      </p:sp>
      <p:sp>
        <p:nvSpPr>
          <p:cNvPr id="24" name="Text 22"/>
          <p:cNvSpPr/>
          <p:nvPr/>
        </p:nvSpPr>
        <p:spPr>
          <a:xfrm>
            <a:off x="640080" y="3886200"/>
            <a:ext cx="7955280" cy="914400"/>
          </a:xfrm>
          <a:prstGeom prst="rect">
            <a:avLst/>
          </a:prstGeom>
          <a:noFill/>
          <a:ln/>
        </p:spPr>
        <p:txBody>
          <a:bodyPr wrap="square" lIns="0" tIns="0" rIns="0" bIns="0" rtlCol="0" anchor="ctr"/>
          <a:lstStyle/>
          <a:p>
            <a:pPr marL="0" indent="0">
              <a:buNone/>
            </a:pPr>
            <a:r>
              <a:rPr lang="es-MX" sz="1050" b="1" noProof="0" dirty="0">
                <a:solidFill>
                  <a:srgbClr val="2A1F2D"/>
                </a:solidFill>
                <a:latin typeface="Montserrat" pitchFamily="34" charset="0"/>
                <a:ea typeface="Montserrat" pitchFamily="34" charset="-122"/>
                <a:cs typeface="Montserrat" pitchFamily="34" charset="-120"/>
              </a:rPr>
              <a:t>Ramsés II </a:t>
            </a:r>
            <a:r>
              <a:rPr lang="es-MX" sz="1050" noProof="0" dirty="0">
                <a:solidFill>
                  <a:srgbClr val="2A1F2D"/>
                </a:solidFill>
                <a:latin typeface="Montserrat" pitchFamily="34" charset="0"/>
                <a:ea typeface="Montserrat" pitchFamily="34" charset="-122"/>
                <a:cs typeface="Montserrat" pitchFamily="34" charset="-120"/>
              </a:rPr>
              <a:t>no veía ciudadanos: veía súbditos sagrados al servicio del faraón.   ·   </a:t>
            </a:r>
            <a:r>
              <a:rPr lang="es-MX" sz="1050" b="1" noProof="0" dirty="0">
                <a:solidFill>
                  <a:srgbClr val="2A1F2D"/>
                </a:solidFill>
                <a:latin typeface="Montserrat" pitchFamily="34" charset="0"/>
                <a:ea typeface="Montserrat" pitchFamily="34" charset="-122"/>
                <a:cs typeface="Montserrat" pitchFamily="34" charset="-120"/>
              </a:rPr>
              <a:t>Calixto I </a:t>
            </a:r>
            <a:r>
              <a:rPr lang="es-MX" sz="1050" noProof="0" dirty="0">
                <a:solidFill>
                  <a:srgbClr val="2A1F2D"/>
                </a:solidFill>
                <a:latin typeface="Montserrat" pitchFamily="34" charset="0"/>
                <a:ea typeface="Montserrat" pitchFamily="34" charset="-122"/>
                <a:cs typeface="Montserrat" pitchFamily="34" charset="-120"/>
              </a:rPr>
              <a:t>no veía ciudadanos: veía fideles del cuerpo místico de Cristo.   ·   </a:t>
            </a:r>
            <a:r>
              <a:rPr lang="es-MX" sz="1050" b="1" noProof="0" dirty="0">
                <a:solidFill>
                  <a:srgbClr val="2A1F2D"/>
                </a:solidFill>
                <a:latin typeface="Montserrat" pitchFamily="34" charset="0"/>
                <a:ea typeface="Montserrat" pitchFamily="34" charset="-122"/>
                <a:cs typeface="Montserrat" pitchFamily="34" charset="-120"/>
              </a:rPr>
              <a:t>Los </a:t>
            </a:r>
            <a:r>
              <a:rPr lang="es-MX" sz="1050" b="1" noProof="0" dirty="0" err="1">
                <a:solidFill>
                  <a:srgbClr val="2A1F2D"/>
                </a:solidFill>
                <a:latin typeface="Montserrat" pitchFamily="34" charset="0"/>
                <a:ea typeface="Montserrat" pitchFamily="34" charset="-122"/>
                <a:cs typeface="Montserrat" pitchFamily="34" charset="-120"/>
              </a:rPr>
              <a:t>inuits</a:t>
            </a:r>
            <a:r>
              <a:rPr lang="es-MX" sz="1050" b="1" noProof="0" dirty="0">
                <a:solidFill>
                  <a:srgbClr val="2A1F2D"/>
                </a:solidFill>
                <a:latin typeface="Montserrat" pitchFamily="34" charset="0"/>
                <a:ea typeface="Montserrat" pitchFamily="34" charset="-122"/>
                <a:cs typeface="Montserrat" pitchFamily="34" charset="-120"/>
              </a:rPr>
              <a:t> del XIX </a:t>
            </a:r>
            <a:r>
              <a:rPr lang="es-MX" sz="1050" noProof="0" dirty="0">
                <a:solidFill>
                  <a:srgbClr val="2A1F2D"/>
                </a:solidFill>
                <a:latin typeface="Montserrat" pitchFamily="34" charset="0"/>
                <a:ea typeface="Montserrat" pitchFamily="34" charset="-122"/>
                <a:cs typeface="Montserrat" pitchFamily="34" charset="-120"/>
              </a:rPr>
              <a:t>no se concebían como ciudadanos: eran Inuit, “las personas”, en relación con su </a:t>
            </a:r>
            <a:r>
              <a:rPr lang="es-MX" sz="1050" noProof="0" dirty="0" err="1">
                <a:solidFill>
                  <a:srgbClr val="2A1F2D"/>
                </a:solidFill>
                <a:latin typeface="Montserrat" pitchFamily="34" charset="0"/>
                <a:ea typeface="Montserrat" pitchFamily="34" charset="-122"/>
                <a:cs typeface="Montserrat" pitchFamily="34" charset="-120"/>
              </a:rPr>
              <a:t>nuna</a:t>
            </a:r>
            <a:r>
              <a:rPr lang="es-MX" sz="1050" noProof="0" dirty="0">
                <a:solidFill>
                  <a:srgbClr val="2A1F2D"/>
                </a:solidFill>
                <a:latin typeface="Montserrat" pitchFamily="34" charset="0"/>
                <a:ea typeface="Montserrat" pitchFamily="34" charset="-122"/>
                <a:cs typeface="Montserrat" pitchFamily="34" charset="-120"/>
              </a:rPr>
              <a:t> (la tierra/paisaje) y su </a:t>
            </a:r>
            <a:r>
              <a:rPr lang="es-MX" sz="1050" noProof="0" dirty="0" err="1">
                <a:solidFill>
                  <a:srgbClr val="2A1F2D"/>
                </a:solidFill>
                <a:latin typeface="Montserrat" pitchFamily="34" charset="0"/>
                <a:ea typeface="Montserrat" pitchFamily="34" charset="-122"/>
                <a:cs typeface="Montserrat" pitchFamily="34" charset="-120"/>
              </a:rPr>
              <a:t>qarmaq</a:t>
            </a:r>
            <a:r>
              <a:rPr lang="es-MX" sz="1050" noProof="0" dirty="0">
                <a:solidFill>
                  <a:srgbClr val="2A1F2D"/>
                </a:solidFill>
                <a:latin typeface="Montserrat" pitchFamily="34" charset="0"/>
                <a:ea typeface="Montserrat" pitchFamily="34" charset="-122"/>
                <a:cs typeface="Montserrat" pitchFamily="34" charset="-120"/>
              </a:rPr>
              <a:t> (vivienda tradicional).</a:t>
            </a:r>
            <a:endParaRPr lang="es-MX" sz="1050" noProof="0" dirty="0"/>
          </a:p>
        </p:txBody>
      </p:sp>
      <p:sp>
        <p:nvSpPr>
          <p:cNvPr id="25" name="Text 23"/>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05 / 22</a:t>
            </a:r>
            <a:endParaRPr lang="es-MX" sz="900"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PAUSA A · DIAPOSITIVA 06</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Por eso el módulo es democrático por vocación</a:t>
            </a:r>
            <a:endParaRPr lang="es-MX" sz="3000" noProof="0" dirty="0"/>
          </a:p>
        </p:txBody>
      </p:sp>
      <p:sp>
        <p:nvSpPr>
          <p:cNvPr id="4" name="Text 2"/>
          <p:cNvSpPr/>
          <p:nvPr/>
        </p:nvSpPr>
        <p:spPr>
          <a:xfrm>
            <a:off x="457200" y="18745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No es una limitación: es la razón institucional de la Escuela</a:t>
            </a:r>
            <a:endParaRPr lang="es-MX" sz="1400" noProof="0" dirty="0"/>
          </a:p>
        </p:txBody>
      </p:sp>
      <p:sp>
        <p:nvSpPr>
          <p:cNvPr id="5" name="Shape 3"/>
          <p:cNvSpPr/>
          <p:nvPr/>
        </p:nvSpPr>
        <p:spPr>
          <a:xfrm>
            <a:off x="457200" y="2331720"/>
            <a:ext cx="8229600" cy="132588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2331720"/>
            <a:ext cx="54864" cy="132588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40080" y="2468880"/>
            <a:ext cx="7955280" cy="1097280"/>
          </a:xfrm>
          <a:prstGeom prst="rect">
            <a:avLst/>
          </a:prstGeom>
          <a:noFill/>
          <a:ln/>
        </p:spPr>
        <p:txBody>
          <a:bodyPr wrap="square" lIns="0" tIns="0" rIns="0" bIns="0" rtlCol="0" anchor="ctr"/>
          <a:lstStyle/>
          <a:p>
            <a:pPr marL="0" indent="0">
              <a:buNone/>
            </a:pPr>
            <a:r>
              <a:rPr lang="es-MX" sz="1250" noProof="0" dirty="0">
                <a:solidFill>
                  <a:srgbClr val="2A1F2D"/>
                </a:solidFill>
                <a:latin typeface="Montserrat" pitchFamily="34" charset="0"/>
                <a:ea typeface="Montserrat" pitchFamily="34" charset="-122"/>
                <a:cs typeface="Montserrat" pitchFamily="34" charset="-120"/>
              </a:rPr>
              <a:t>Si “ciudadanía” nombra al sujeto del autogobierno democrático, entonces los modelos posibles son los modos contemporáneos de pensar ese sujeto. La Escuela Judicial Electoral no forma teóricos del poder en general: forma operadores de la democracia constitucional mexicana.</a:t>
            </a:r>
            <a:endParaRPr lang="es-MX" sz="1250" noProof="0" dirty="0"/>
          </a:p>
        </p:txBody>
      </p:sp>
      <p:sp>
        <p:nvSpPr>
          <p:cNvPr id="8" name="Shape 6"/>
          <p:cNvSpPr/>
          <p:nvPr/>
        </p:nvSpPr>
        <p:spPr>
          <a:xfrm>
            <a:off x="457200" y="3794760"/>
            <a:ext cx="4023360" cy="1051560"/>
          </a:xfrm>
          <a:prstGeom prst="rect">
            <a:avLst/>
          </a:prstGeom>
          <a:solidFill>
            <a:srgbClr val="FFFFFF"/>
          </a:solidFill>
          <a:ln w="12700">
            <a:solidFill>
              <a:srgbClr val="6D2E46"/>
            </a:solidFill>
            <a:prstDash val="solid"/>
          </a:ln>
        </p:spPr>
        <p:txBody>
          <a:bodyPr/>
          <a:lstStyle/>
          <a:p>
            <a:endParaRPr lang="es-MX" noProof="0" dirty="0"/>
          </a:p>
        </p:txBody>
      </p:sp>
      <p:sp>
        <p:nvSpPr>
          <p:cNvPr id="9" name="Text 7"/>
          <p:cNvSpPr/>
          <p:nvPr/>
        </p:nvSpPr>
        <p:spPr>
          <a:xfrm>
            <a:off x="640080" y="3886200"/>
            <a:ext cx="3657600" cy="274320"/>
          </a:xfrm>
          <a:prstGeom prst="rect">
            <a:avLst/>
          </a:prstGeom>
          <a:noFill/>
          <a:ln/>
        </p:spPr>
        <p:txBody>
          <a:bodyPr wrap="square" lIns="0" tIns="0" rIns="0" bIns="0" rtlCol="0" anchor="ctr"/>
          <a:lstStyle/>
          <a:p>
            <a:pPr marL="0" indent="0">
              <a:buNone/>
            </a:pPr>
            <a:r>
              <a:rPr lang="es-MX" sz="1200" b="1" noProof="0" dirty="0">
                <a:solidFill>
                  <a:srgbClr val="6D2E46"/>
                </a:solidFill>
                <a:latin typeface="Georgia" pitchFamily="34" charset="0"/>
                <a:ea typeface="Georgia" pitchFamily="34" charset="-122"/>
                <a:cs typeface="Georgia" pitchFamily="34" charset="-120"/>
              </a:rPr>
              <a:t>Sí entra al esquema</a:t>
            </a:r>
            <a:endParaRPr lang="es-MX" sz="1200" noProof="0" dirty="0"/>
          </a:p>
        </p:txBody>
      </p:sp>
      <p:sp>
        <p:nvSpPr>
          <p:cNvPr id="10" name="Text 8"/>
          <p:cNvSpPr/>
          <p:nvPr/>
        </p:nvSpPr>
        <p:spPr>
          <a:xfrm>
            <a:off x="640080" y="4206240"/>
            <a:ext cx="3657600" cy="59436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Las tradiciones que piensan al ciudadano de un Estado constitucional democrático: liberalismo, libertarismo (y su deriva neoliberal), republicanismo, comunitarismo.</a:t>
            </a:r>
            <a:endParaRPr lang="es-MX" sz="1050" noProof="0" dirty="0"/>
          </a:p>
        </p:txBody>
      </p:sp>
      <p:sp>
        <p:nvSpPr>
          <p:cNvPr id="11" name="Shape 9"/>
          <p:cNvSpPr/>
          <p:nvPr/>
        </p:nvSpPr>
        <p:spPr>
          <a:xfrm>
            <a:off x="4663440" y="3794760"/>
            <a:ext cx="4023360" cy="1051560"/>
          </a:xfrm>
          <a:prstGeom prst="rect">
            <a:avLst/>
          </a:prstGeom>
          <a:solidFill>
            <a:srgbClr val="FFFFFF"/>
          </a:solidFill>
          <a:ln w="12700">
            <a:solidFill>
              <a:srgbClr val="6B5B6E"/>
            </a:solidFill>
            <a:prstDash val="solid"/>
          </a:ln>
        </p:spPr>
        <p:txBody>
          <a:bodyPr/>
          <a:lstStyle/>
          <a:p>
            <a:endParaRPr lang="es-MX" noProof="0" dirty="0"/>
          </a:p>
        </p:txBody>
      </p:sp>
      <p:sp>
        <p:nvSpPr>
          <p:cNvPr id="12" name="Text 10"/>
          <p:cNvSpPr/>
          <p:nvPr/>
        </p:nvSpPr>
        <p:spPr>
          <a:xfrm>
            <a:off x="4846320" y="3886200"/>
            <a:ext cx="3657600" cy="274320"/>
          </a:xfrm>
          <a:prstGeom prst="rect">
            <a:avLst/>
          </a:prstGeom>
          <a:noFill/>
          <a:ln/>
        </p:spPr>
        <p:txBody>
          <a:bodyPr wrap="square" lIns="0" tIns="0" rIns="0" bIns="0" rtlCol="0" anchor="ctr"/>
          <a:lstStyle/>
          <a:p>
            <a:pPr marL="0" indent="0">
              <a:buNone/>
            </a:pPr>
            <a:r>
              <a:rPr lang="es-MX" sz="1200" b="1" noProof="0" dirty="0">
                <a:solidFill>
                  <a:srgbClr val="6B5B6E"/>
                </a:solidFill>
                <a:latin typeface="Georgia" pitchFamily="34" charset="0"/>
                <a:ea typeface="Georgia" pitchFamily="34" charset="-122"/>
                <a:cs typeface="Georgia" pitchFamily="34" charset="-120"/>
              </a:rPr>
              <a:t>No aplica con propiedad</a:t>
            </a:r>
            <a:endParaRPr lang="es-MX" sz="1200" noProof="0" dirty="0"/>
          </a:p>
        </p:txBody>
      </p:sp>
      <p:sp>
        <p:nvSpPr>
          <p:cNvPr id="13" name="Text 11"/>
          <p:cNvSpPr/>
          <p:nvPr/>
        </p:nvSpPr>
        <p:spPr>
          <a:xfrm>
            <a:off x="4846320" y="4206240"/>
            <a:ext cx="3657600" cy="594360"/>
          </a:xfrm>
          <a:prstGeom prst="rect">
            <a:avLst/>
          </a:prstGeom>
          <a:noFill/>
          <a:ln/>
        </p:spPr>
        <p:txBody>
          <a:bodyPr wrap="square" lIns="0" tIns="0" rIns="0" bIns="0" rtlCol="0" anchor="ctr"/>
          <a:lstStyle/>
          <a:p>
            <a:pPr marL="0" indent="0">
              <a:buNone/>
            </a:pPr>
            <a:r>
              <a:rPr lang="es-MX" sz="1050" noProof="0" dirty="0">
                <a:solidFill>
                  <a:srgbClr val="2A1F2D"/>
                </a:solidFill>
                <a:latin typeface="Montserrat" pitchFamily="34" charset="0"/>
                <a:ea typeface="Montserrat" pitchFamily="34" charset="-122"/>
                <a:cs typeface="Montserrat" pitchFamily="34" charset="-120"/>
              </a:rPr>
              <a:t>Sistemas no democráticos (faraónicos, teocráticos, soviéticos, confuciano-leninistas, </a:t>
            </a:r>
            <a:r>
              <a:rPr lang="es-MX" sz="1050" noProof="0" dirty="0" err="1">
                <a:solidFill>
                  <a:srgbClr val="2A1F2D"/>
                </a:solidFill>
                <a:latin typeface="Montserrat" pitchFamily="34" charset="0"/>
                <a:ea typeface="Montserrat" pitchFamily="34" charset="-122"/>
                <a:cs typeface="Montserrat" pitchFamily="34" charset="-120"/>
              </a:rPr>
              <a:t>ummah</a:t>
            </a:r>
            <a:r>
              <a:rPr lang="es-MX" sz="1050" noProof="0" dirty="0">
                <a:solidFill>
                  <a:srgbClr val="2A1F2D"/>
                </a:solidFill>
                <a:latin typeface="Montserrat" pitchFamily="34" charset="0"/>
                <a:ea typeface="Montserrat" pitchFamily="34" charset="-122"/>
                <a:cs typeface="Montserrat" pitchFamily="34" charset="-120"/>
              </a:rPr>
              <a:t>). No es que la rejilla los excluya: es que la palabra “ciudadano” no aplica a sus sujetos políticos.</a:t>
            </a:r>
            <a:endParaRPr lang="es-MX" sz="1050" noProof="0" dirty="0"/>
          </a:p>
        </p:txBody>
      </p:sp>
      <p:sp>
        <p:nvSpPr>
          <p:cNvPr id="14" name="Text 12"/>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06 / 22</a:t>
            </a:r>
            <a:endParaRPr lang="es-MX" sz="900" noProof="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PAUSA B · DIAPOSITIVA 07</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Borges, Wilkins y la enciclopedia china</a:t>
            </a:r>
            <a:endParaRPr lang="es-MX" sz="3000" noProof="0" dirty="0"/>
          </a:p>
        </p:txBody>
      </p:sp>
      <p:sp>
        <p:nvSpPr>
          <p:cNvPr id="4" name="Text 2"/>
          <p:cNvSpPr/>
          <p:nvPr/>
        </p:nvSpPr>
        <p:spPr>
          <a:xfrm>
            <a:off x="457200" y="18745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Toda clasificación es una decisión, no un hallazgo</a:t>
            </a:r>
            <a:endParaRPr lang="es-MX" sz="1400" noProof="0" dirty="0"/>
          </a:p>
        </p:txBody>
      </p:sp>
      <p:sp>
        <p:nvSpPr>
          <p:cNvPr id="5" name="Shape 3"/>
          <p:cNvSpPr/>
          <p:nvPr/>
        </p:nvSpPr>
        <p:spPr>
          <a:xfrm>
            <a:off x="457200" y="2331720"/>
            <a:ext cx="8229600" cy="1691640"/>
          </a:xfrm>
          <a:prstGeom prst="rect">
            <a:avLst/>
          </a:prstGeom>
          <a:solidFill>
            <a:srgbClr val="F5EFE8"/>
          </a:solidFill>
          <a:ln w="6350">
            <a:solidFill>
              <a:srgbClr val="D9CFC7"/>
            </a:solidFill>
            <a:prstDash val="solid"/>
          </a:ln>
        </p:spPr>
        <p:txBody>
          <a:bodyPr/>
          <a:lstStyle/>
          <a:p>
            <a:endParaRPr lang="es-MX" noProof="0" dirty="0"/>
          </a:p>
        </p:txBody>
      </p:sp>
      <p:sp>
        <p:nvSpPr>
          <p:cNvPr id="6" name="Shape 4"/>
          <p:cNvSpPr/>
          <p:nvPr/>
        </p:nvSpPr>
        <p:spPr>
          <a:xfrm>
            <a:off x="457200" y="2331720"/>
            <a:ext cx="54864" cy="1691640"/>
          </a:xfrm>
          <a:prstGeom prst="rect">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685800" y="2423160"/>
            <a:ext cx="7772400" cy="1554480"/>
          </a:xfrm>
          <a:prstGeom prst="rect">
            <a:avLst/>
          </a:prstGeom>
          <a:noFill/>
          <a:ln/>
        </p:spPr>
        <p:txBody>
          <a:bodyPr wrap="square" lIns="0" tIns="0" rIns="0" bIns="0" rtlCol="0" anchor="ctr"/>
          <a:lstStyle/>
          <a:p>
            <a:pPr marL="0" indent="0">
              <a:buNone/>
            </a:pPr>
            <a:r>
              <a:rPr lang="es-MX" sz="1100" i="1" noProof="0" dirty="0">
                <a:solidFill>
                  <a:srgbClr val="2A1F2D"/>
                </a:solidFill>
                <a:latin typeface="Montserrat" pitchFamily="34" charset="0"/>
                <a:ea typeface="Montserrat" pitchFamily="34" charset="-122"/>
                <a:cs typeface="Montserrat" pitchFamily="34" charset="-120"/>
              </a:rPr>
              <a:t>En “El idioma analítico de John Wilkins” (1952), Borges cita una enciclopedia china apócrifa que divide a los animales en: pertenecientes al Emperador, embalsamados, amaestrados, lechones, sirenas, fabulosos, perros sueltos, los incluidos en esta clasificación, los que se agitan como locos, innumerables, dibujados con pincel finísimo de pelo de camello, etcétera, los que de lejos parecen moscas.</a:t>
            </a:r>
            <a:endParaRPr lang="es-MX" sz="1100" noProof="0" dirty="0"/>
          </a:p>
        </p:txBody>
      </p:sp>
      <p:sp>
        <p:nvSpPr>
          <p:cNvPr id="8" name="Shape 6"/>
          <p:cNvSpPr/>
          <p:nvPr/>
        </p:nvSpPr>
        <p:spPr>
          <a:xfrm>
            <a:off x="457200" y="4114800"/>
            <a:ext cx="8229600" cy="640080"/>
          </a:xfrm>
          <a:prstGeom prst="rect">
            <a:avLst/>
          </a:prstGeom>
          <a:solidFill>
            <a:srgbClr val="2A1F2D"/>
          </a:solidFill>
          <a:ln w="12700">
            <a:solidFill>
              <a:srgbClr val="2A1F2D"/>
            </a:solidFill>
            <a:prstDash val="solid"/>
          </a:ln>
        </p:spPr>
        <p:txBody>
          <a:bodyPr/>
          <a:lstStyle/>
          <a:p>
            <a:endParaRPr lang="es-MX" noProof="0" dirty="0"/>
          </a:p>
        </p:txBody>
      </p:sp>
      <p:sp>
        <p:nvSpPr>
          <p:cNvPr id="9" name="Text 7"/>
          <p:cNvSpPr/>
          <p:nvPr/>
        </p:nvSpPr>
        <p:spPr>
          <a:xfrm>
            <a:off x="685800" y="4160520"/>
            <a:ext cx="7772400" cy="548640"/>
          </a:xfrm>
          <a:prstGeom prst="rect">
            <a:avLst/>
          </a:prstGeom>
          <a:noFill/>
          <a:ln/>
        </p:spPr>
        <p:txBody>
          <a:bodyPr wrap="square" lIns="0" tIns="0" rIns="0" bIns="0" rtlCol="0" anchor="ctr"/>
          <a:lstStyle/>
          <a:p>
            <a:pPr marL="0" indent="0">
              <a:buNone/>
            </a:pPr>
            <a:r>
              <a:rPr lang="es-MX" sz="1050" b="1" noProof="0" dirty="0">
                <a:solidFill>
                  <a:srgbClr val="C9A87C"/>
                </a:solidFill>
                <a:latin typeface="Montserrat" pitchFamily="34" charset="0"/>
                <a:ea typeface="Montserrat" pitchFamily="34" charset="-122"/>
                <a:cs typeface="Montserrat" pitchFamily="34" charset="-120"/>
              </a:rPr>
              <a:t>La lección: </a:t>
            </a:r>
            <a:r>
              <a:rPr lang="es-MX" sz="1050" noProof="0" dirty="0">
                <a:solidFill>
                  <a:srgbClr val="FFFFFF"/>
                </a:solidFill>
                <a:latin typeface="Montserrat" pitchFamily="34" charset="0"/>
                <a:ea typeface="Montserrat" pitchFamily="34" charset="-122"/>
                <a:cs typeface="Montserrat" pitchFamily="34" charset="-120"/>
              </a:rPr>
              <a:t>no hay clasificación neutra. Toda taxonomía revela quién la hace, qué le importa, qué olvida. La enciclopedia china no es absurda por desordenada: es absurda porque exhibe lo que toda clasificación esconde —el criterio de quien clasifica—.</a:t>
            </a:r>
            <a:endParaRPr lang="es-MX" sz="1050" noProof="0" dirty="0"/>
          </a:p>
        </p:txBody>
      </p:sp>
      <p:sp>
        <p:nvSpPr>
          <p:cNvPr id="10" name="Text 8"/>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07 / 22</a:t>
            </a:r>
            <a:endParaRPr lang="es-MX" sz="90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PAUSA B · DIAPOSITIVA 08</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Entonces, ¿por qué cuatro modelos?</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Justificación honesta de la decisión taxonómica</a:t>
            </a:r>
            <a:endParaRPr lang="es-MX" sz="1400" noProof="0" dirty="0"/>
          </a:p>
        </p:txBody>
      </p:sp>
      <p:sp>
        <p:nvSpPr>
          <p:cNvPr id="5" name="Shape 3"/>
          <p:cNvSpPr/>
          <p:nvPr/>
        </p:nvSpPr>
        <p:spPr>
          <a:xfrm>
            <a:off x="457200" y="1874520"/>
            <a:ext cx="384048" cy="384048"/>
          </a:xfrm>
          <a:prstGeom prst="ellipse">
            <a:avLst/>
          </a:prstGeom>
          <a:solidFill>
            <a:srgbClr val="6D2E46"/>
          </a:solidFill>
          <a:ln w="12700">
            <a:solidFill>
              <a:srgbClr val="6D2E46"/>
            </a:solidFill>
            <a:prstDash val="solid"/>
          </a:ln>
        </p:spPr>
        <p:txBody>
          <a:bodyPr/>
          <a:lstStyle/>
          <a:p>
            <a:endParaRPr lang="es-MX" noProof="0" dirty="0"/>
          </a:p>
        </p:txBody>
      </p:sp>
      <p:sp>
        <p:nvSpPr>
          <p:cNvPr id="6" name="Text 4"/>
          <p:cNvSpPr/>
          <p:nvPr/>
        </p:nvSpPr>
        <p:spPr>
          <a:xfrm>
            <a:off x="457200" y="1874520"/>
            <a:ext cx="384048" cy="384048"/>
          </a:xfrm>
          <a:prstGeom prst="rect">
            <a:avLst/>
          </a:prstGeom>
          <a:noFill/>
          <a:ln/>
        </p:spPr>
        <p:txBody>
          <a:bodyPr wrap="square" lIns="0" tIns="0" rIns="0" bIns="0" rtlCol="0" anchor="ctr"/>
          <a:lstStyle/>
          <a:p>
            <a:pPr marL="0" indent="0" algn="ctr">
              <a:buNone/>
            </a:pPr>
            <a:r>
              <a:rPr lang="es-MX" sz="1400" b="1" noProof="0" dirty="0">
                <a:solidFill>
                  <a:srgbClr val="FFFFFF"/>
                </a:solidFill>
                <a:latin typeface="Georgia" pitchFamily="34" charset="0"/>
                <a:ea typeface="Georgia" pitchFamily="34" charset="-122"/>
                <a:cs typeface="Georgia" pitchFamily="34" charset="-120"/>
              </a:rPr>
              <a:t>1</a:t>
            </a:r>
            <a:endParaRPr lang="es-MX" sz="1400" noProof="0" dirty="0"/>
          </a:p>
        </p:txBody>
      </p:sp>
      <p:sp>
        <p:nvSpPr>
          <p:cNvPr id="7" name="Text 5"/>
          <p:cNvSpPr/>
          <p:nvPr/>
        </p:nvSpPr>
        <p:spPr>
          <a:xfrm>
            <a:off x="1005840" y="1828800"/>
            <a:ext cx="7680960" cy="365760"/>
          </a:xfrm>
          <a:prstGeom prst="rect">
            <a:avLst/>
          </a:prstGeom>
          <a:noFill/>
          <a:ln/>
        </p:spPr>
        <p:txBody>
          <a:bodyPr wrap="square" lIns="0" tIns="0" rIns="0" bIns="0" rtlCol="0" anchor="ctr"/>
          <a:lstStyle/>
          <a:p>
            <a:pPr marL="0" indent="0">
              <a:buNone/>
            </a:pPr>
            <a:r>
              <a:rPr lang="es-MX" sz="1300" b="1" noProof="0" dirty="0">
                <a:solidFill>
                  <a:srgbClr val="2A1F2D"/>
                </a:solidFill>
                <a:latin typeface="Georgia" pitchFamily="34" charset="0"/>
                <a:ea typeface="Georgia" pitchFamily="34" charset="-122"/>
                <a:cs typeface="Georgia" pitchFamily="34" charset="-120"/>
              </a:rPr>
              <a:t>Porque son los cuatro canónicos en el debate angloamericano contemporáneo</a:t>
            </a:r>
            <a:endParaRPr lang="es-MX" sz="1300" noProof="0" dirty="0"/>
          </a:p>
        </p:txBody>
      </p:sp>
      <p:sp>
        <p:nvSpPr>
          <p:cNvPr id="8" name="Text 6"/>
          <p:cNvSpPr/>
          <p:nvPr/>
        </p:nvSpPr>
        <p:spPr>
          <a:xfrm>
            <a:off x="1005840" y="2167128"/>
            <a:ext cx="7680960" cy="64008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Liberalismo, libertarismo, republicanismo, comunitarismo: las cuatro tradiciones que disputan, desde los 70, el sentido del ciudadano democrático. Es la conversación dominante.</a:t>
            </a:r>
            <a:endParaRPr lang="es-MX" sz="1050" noProof="0" dirty="0"/>
          </a:p>
        </p:txBody>
      </p:sp>
      <p:sp>
        <p:nvSpPr>
          <p:cNvPr id="9" name="Shape 7"/>
          <p:cNvSpPr/>
          <p:nvPr/>
        </p:nvSpPr>
        <p:spPr>
          <a:xfrm>
            <a:off x="457200" y="2834640"/>
            <a:ext cx="384048" cy="384048"/>
          </a:xfrm>
          <a:prstGeom prst="ellipse">
            <a:avLst/>
          </a:prstGeom>
          <a:solidFill>
            <a:srgbClr val="6D2E46"/>
          </a:solidFill>
          <a:ln w="12700">
            <a:solidFill>
              <a:srgbClr val="6D2E46"/>
            </a:solidFill>
            <a:prstDash val="solid"/>
          </a:ln>
        </p:spPr>
        <p:txBody>
          <a:bodyPr/>
          <a:lstStyle/>
          <a:p>
            <a:endParaRPr lang="es-MX" noProof="0" dirty="0"/>
          </a:p>
        </p:txBody>
      </p:sp>
      <p:sp>
        <p:nvSpPr>
          <p:cNvPr id="10" name="Text 8"/>
          <p:cNvSpPr/>
          <p:nvPr/>
        </p:nvSpPr>
        <p:spPr>
          <a:xfrm>
            <a:off x="457200" y="2834640"/>
            <a:ext cx="384048" cy="384048"/>
          </a:xfrm>
          <a:prstGeom prst="rect">
            <a:avLst/>
          </a:prstGeom>
          <a:noFill/>
          <a:ln/>
        </p:spPr>
        <p:txBody>
          <a:bodyPr wrap="square" lIns="0" tIns="0" rIns="0" bIns="0" rtlCol="0" anchor="ctr"/>
          <a:lstStyle/>
          <a:p>
            <a:pPr marL="0" indent="0" algn="ctr">
              <a:buNone/>
            </a:pPr>
            <a:r>
              <a:rPr lang="es-MX" sz="1400" b="1" noProof="0" dirty="0">
                <a:solidFill>
                  <a:srgbClr val="FFFFFF"/>
                </a:solidFill>
                <a:latin typeface="Georgia" pitchFamily="34" charset="0"/>
                <a:ea typeface="Georgia" pitchFamily="34" charset="-122"/>
                <a:cs typeface="Georgia" pitchFamily="34" charset="-120"/>
              </a:rPr>
              <a:t>2</a:t>
            </a:r>
            <a:endParaRPr lang="es-MX" sz="1400" noProof="0" dirty="0"/>
          </a:p>
        </p:txBody>
      </p:sp>
      <p:sp>
        <p:nvSpPr>
          <p:cNvPr id="11" name="Text 9"/>
          <p:cNvSpPr/>
          <p:nvPr/>
        </p:nvSpPr>
        <p:spPr>
          <a:xfrm>
            <a:off x="1005840" y="2788920"/>
            <a:ext cx="7680960" cy="365760"/>
          </a:xfrm>
          <a:prstGeom prst="rect">
            <a:avLst/>
          </a:prstGeom>
          <a:noFill/>
          <a:ln/>
        </p:spPr>
        <p:txBody>
          <a:bodyPr wrap="square" lIns="0" tIns="0" rIns="0" bIns="0" rtlCol="0" anchor="ctr"/>
          <a:lstStyle/>
          <a:p>
            <a:pPr marL="0" indent="0">
              <a:buNone/>
            </a:pPr>
            <a:r>
              <a:rPr lang="es-MX" sz="1300" b="1" noProof="0" dirty="0">
                <a:solidFill>
                  <a:srgbClr val="2A1F2D"/>
                </a:solidFill>
                <a:latin typeface="Georgia" pitchFamily="34" charset="0"/>
                <a:ea typeface="Georgia" pitchFamily="34" charset="-122"/>
                <a:cs typeface="Georgia" pitchFamily="34" charset="-120"/>
              </a:rPr>
              <a:t>Porque cubren el espectro de tensiones que el TEPJF efectivamente encuentra</a:t>
            </a:r>
            <a:endParaRPr lang="es-MX" sz="1300" noProof="0" dirty="0"/>
          </a:p>
        </p:txBody>
      </p:sp>
      <p:sp>
        <p:nvSpPr>
          <p:cNvPr id="12" name="Text 10"/>
          <p:cNvSpPr/>
          <p:nvPr/>
        </p:nvSpPr>
        <p:spPr>
          <a:xfrm>
            <a:off x="1005840" y="3127248"/>
            <a:ext cx="7680960" cy="64008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No son cuatro entre infinitos. Son los cuatro que aparecen, mezclados o aislados, en las sentencias electorales mexicanas del siglo XXI.</a:t>
            </a:r>
            <a:endParaRPr lang="es-MX" sz="1050" noProof="0" dirty="0"/>
          </a:p>
        </p:txBody>
      </p:sp>
      <p:sp>
        <p:nvSpPr>
          <p:cNvPr id="13" name="Shape 11"/>
          <p:cNvSpPr/>
          <p:nvPr/>
        </p:nvSpPr>
        <p:spPr>
          <a:xfrm>
            <a:off x="457200" y="3794760"/>
            <a:ext cx="384048" cy="384048"/>
          </a:xfrm>
          <a:prstGeom prst="ellipse">
            <a:avLst/>
          </a:prstGeom>
          <a:solidFill>
            <a:srgbClr val="6D2E46"/>
          </a:solidFill>
          <a:ln w="12700">
            <a:solidFill>
              <a:srgbClr val="6D2E46"/>
            </a:solidFill>
            <a:prstDash val="solid"/>
          </a:ln>
        </p:spPr>
        <p:txBody>
          <a:bodyPr/>
          <a:lstStyle/>
          <a:p>
            <a:endParaRPr lang="es-MX" noProof="0" dirty="0"/>
          </a:p>
        </p:txBody>
      </p:sp>
      <p:sp>
        <p:nvSpPr>
          <p:cNvPr id="14" name="Text 12"/>
          <p:cNvSpPr/>
          <p:nvPr/>
        </p:nvSpPr>
        <p:spPr>
          <a:xfrm>
            <a:off x="457200" y="3794760"/>
            <a:ext cx="384048" cy="384048"/>
          </a:xfrm>
          <a:prstGeom prst="rect">
            <a:avLst/>
          </a:prstGeom>
          <a:noFill/>
          <a:ln/>
        </p:spPr>
        <p:txBody>
          <a:bodyPr wrap="square" lIns="0" tIns="0" rIns="0" bIns="0" rtlCol="0" anchor="ctr"/>
          <a:lstStyle/>
          <a:p>
            <a:pPr marL="0" indent="0" algn="ctr">
              <a:buNone/>
            </a:pPr>
            <a:r>
              <a:rPr lang="es-MX" sz="1400" b="1" noProof="0" dirty="0">
                <a:solidFill>
                  <a:srgbClr val="FFFFFF"/>
                </a:solidFill>
                <a:latin typeface="Georgia" pitchFamily="34" charset="0"/>
                <a:ea typeface="Georgia" pitchFamily="34" charset="-122"/>
                <a:cs typeface="Georgia" pitchFamily="34" charset="-120"/>
              </a:rPr>
              <a:t>3</a:t>
            </a:r>
            <a:endParaRPr lang="es-MX" sz="1400" noProof="0" dirty="0"/>
          </a:p>
        </p:txBody>
      </p:sp>
      <p:sp>
        <p:nvSpPr>
          <p:cNvPr id="15" name="Text 13"/>
          <p:cNvSpPr/>
          <p:nvPr/>
        </p:nvSpPr>
        <p:spPr>
          <a:xfrm>
            <a:off x="1005840" y="3749040"/>
            <a:ext cx="7680960" cy="365760"/>
          </a:xfrm>
          <a:prstGeom prst="rect">
            <a:avLst/>
          </a:prstGeom>
          <a:noFill/>
          <a:ln/>
        </p:spPr>
        <p:txBody>
          <a:bodyPr wrap="square" lIns="0" tIns="0" rIns="0" bIns="0" rtlCol="0" anchor="ctr"/>
          <a:lstStyle/>
          <a:p>
            <a:pPr marL="0" indent="0">
              <a:buNone/>
            </a:pPr>
            <a:r>
              <a:rPr lang="es-MX" sz="1300" b="1" noProof="0" dirty="0">
                <a:solidFill>
                  <a:srgbClr val="2A1F2D"/>
                </a:solidFill>
                <a:latin typeface="Georgia" pitchFamily="34" charset="0"/>
                <a:ea typeface="Georgia" pitchFamily="34" charset="-122"/>
                <a:cs typeface="Georgia" pitchFamily="34" charset="-120"/>
              </a:rPr>
              <a:t>Pero quedan fuera, al menos, dos tradiciones que merecerían lugar propio</a:t>
            </a:r>
            <a:endParaRPr lang="es-MX" sz="1300" noProof="0" dirty="0"/>
          </a:p>
        </p:txBody>
      </p:sp>
      <p:sp>
        <p:nvSpPr>
          <p:cNvPr id="16" name="Text 14"/>
          <p:cNvSpPr/>
          <p:nvPr/>
        </p:nvSpPr>
        <p:spPr>
          <a:xfrm>
            <a:off x="1005840" y="4087368"/>
            <a:ext cx="7680960" cy="640080"/>
          </a:xfrm>
          <a:prstGeom prst="rect">
            <a:avLst/>
          </a:prstGeom>
          <a:noFill/>
          <a:ln/>
        </p:spPr>
        <p:txBody>
          <a:bodyPr wrap="square" lIns="0" tIns="0" rIns="0" bIns="0" rtlCol="0" anchor="ctr"/>
          <a:lstStyle/>
          <a:p>
            <a:pPr marL="0" indent="0">
              <a:buNone/>
            </a:pPr>
            <a:r>
              <a:rPr lang="es-MX" sz="1050" noProof="0" dirty="0">
                <a:solidFill>
                  <a:srgbClr val="6B5B6E"/>
                </a:solidFill>
                <a:latin typeface="Montserrat" pitchFamily="34" charset="0"/>
                <a:ea typeface="Montserrat" pitchFamily="34" charset="-122"/>
                <a:cs typeface="Montserrat" pitchFamily="34" charset="-120"/>
              </a:rPr>
              <a:t>El feminismo político (Pateman, Young, Fraser) y el pensamiento decolonial (Quijano, </a:t>
            </a:r>
            <a:r>
              <a:rPr lang="es-MX" sz="1050" noProof="0" dirty="0" err="1">
                <a:solidFill>
                  <a:srgbClr val="6B5B6E"/>
                </a:solidFill>
                <a:latin typeface="Montserrat" pitchFamily="34" charset="0"/>
                <a:ea typeface="Montserrat" pitchFamily="34" charset="-122"/>
                <a:cs typeface="Montserrat" pitchFamily="34" charset="-120"/>
              </a:rPr>
              <a:t>Mignolo</a:t>
            </a:r>
            <a:r>
              <a:rPr lang="es-MX" sz="1050" noProof="0" dirty="0">
                <a:solidFill>
                  <a:srgbClr val="6B5B6E"/>
                </a:solidFill>
                <a:latin typeface="Montserrat" pitchFamily="34" charset="0"/>
                <a:ea typeface="Montserrat" pitchFamily="34" charset="-122"/>
                <a:cs typeface="Montserrat" pitchFamily="34" charset="-120"/>
              </a:rPr>
              <a:t>, Dussel). Operativamente las plegaremos —el feminismo como crítica transversal, lo decolonial como ampliación del comunitarismo— pero el grupo debe saber que la decisión simplifica algo que filosóficamente es más complejo.</a:t>
            </a:r>
            <a:endParaRPr lang="es-MX" sz="1050" noProof="0" dirty="0"/>
          </a:p>
        </p:txBody>
      </p:sp>
      <p:sp>
        <p:nvSpPr>
          <p:cNvPr id="17" name="Text 15"/>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08 / 22</a:t>
            </a:r>
            <a:endParaRPr lang="es-MX" sz="900"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7315200" cy="274320"/>
          </a:xfrm>
          <a:prstGeom prst="rect">
            <a:avLst/>
          </a:prstGeom>
          <a:noFill/>
          <a:ln/>
        </p:spPr>
        <p:txBody>
          <a:bodyPr wrap="square" lIns="0" tIns="0" rIns="0" bIns="0" rtlCol="0" anchor="ctr"/>
          <a:lstStyle/>
          <a:p>
            <a:pPr marL="0" indent="0">
              <a:buNone/>
            </a:pPr>
            <a:r>
              <a:rPr lang="es-MX" sz="1000" b="1" kern="0" spc="400" noProof="0" dirty="0">
                <a:solidFill>
                  <a:srgbClr val="6D2E46"/>
                </a:solidFill>
                <a:latin typeface="Montserrat" pitchFamily="34" charset="0"/>
                <a:ea typeface="Montserrat" pitchFamily="34" charset="-122"/>
                <a:cs typeface="Montserrat" pitchFamily="34" charset="-120"/>
              </a:rPr>
              <a:t>MODELO 1 · DIAPOSITIVA 09</a:t>
            </a:r>
            <a:endParaRPr lang="es-MX" sz="1000" noProof="0" dirty="0"/>
          </a:p>
        </p:txBody>
      </p:sp>
      <p:sp>
        <p:nvSpPr>
          <p:cNvPr id="3" name="Text 1"/>
          <p:cNvSpPr/>
          <p:nvPr/>
        </p:nvSpPr>
        <p:spPr>
          <a:xfrm>
            <a:off x="457200" y="685800"/>
            <a:ext cx="8229600" cy="822960"/>
          </a:xfrm>
          <a:prstGeom prst="rect">
            <a:avLst/>
          </a:prstGeom>
          <a:noFill/>
          <a:ln/>
        </p:spPr>
        <p:txBody>
          <a:bodyPr wrap="square" lIns="0" tIns="0" rIns="0" bIns="0" rtlCol="0" anchor="t"/>
          <a:lstStyle/>
          <a:p>
            <a:pPr marL="0" indent="0">
              <a:buNone/>
            </a:pPr>
            <a:r>
              <a:rPr lang="es-MX" sz="3000" b="1" noProof="0" dirty="0">
                <a:solidFill>
                  <a:srgbClr val="2A1F2D"/>
                </a:solidFill>
                <a:latin typeface="Georgia" pitchFamily="34" charset="0"/>
                <a:ea typeface="Georgia" pitchFamily="34" charset="-122"/>
                <a:cs typeface="Georgia" pitchFamily="34" charset="-120"/>
              </a:rPr>
              <a:t>Liberalismo</a:t>
            </a:r>
            <a:endParaRPr lang="es-MX" sz="3000" noProof="0" dirty="0"/>
          </a:p>
        </p:txBody>
      </p:sp>
      <p:sp>
        <p:nvSpPr>
          <p:cNvPr id="4" name="Text 2"/>
          <p:cNvSpPr/>
          <p:nvPr/>
        </p:nvSpPr>
        <p:spPr>
          <a:xfrm>
            <a:off x="457200" y="1417320"/>
            <a:ext cx="8229600" cy="365760"/>
          </a:xfrm>
          <a:prstGeom prst="rect">
            <a:avLst/>
          </a:prstGeom>
          <a:noFill/>
          <a:ln/>
        </p:spPr>
        <p:txBody>
          <a:bodyPr wrap="square" lIns="0" tIns="0" rIns="0" bIns="0" rtlCol="0" anchor="ctr"/>
          <a:lstStyle/>
          <a:p>
            <a:pPr marL="0" indent="0">
              <a:buNone/>
            </a:pPr>
            <a:r>
              <a:rPr lang="es-MX" sz="1400" i="1" noProof="0" dirty="0">
                <a:solidFill>
                  <a:srgbClr val="6B5B6E"/>
                </a:solidFill>
                <a:latin typeface="Montserrat" pitchFamily="34" charset="0"/>
                <a:ea typeface="Montserrat" pitchFamily="34" charset="-122"/>
                <a:cs typeface="Montserrat" pitchFamily="34" charset="-120"/>
              </a:rPr>
              <a:t>Una tradición de tres siglos, no una posición contemporánea</a:t>
            </a:r>
            <a:endParaRPr lang="es-MX" sz="1400" noProof="0" dirty="0"/>
          </a:p>
        </p:txBody>
      </p:sp>
      <p:sp>
        <p:nvSpPr>
          <p:cNvPr id="5" name="Shape 3"/>
          <p:cNvSpPr/>
          <p:nvPr/>
        </p:nvSpPr>
        <p:spPr>
          <a:xfrm>
            <a:off x="731520" y="2377440"/>
            <a:ext cx="7680960" cy="0"/>
          </a:xfrm>
          <a:prstGeom prst="line">
            <a:avLst/>
          </a:prstGeom>
          <a:noFill/>
          <a:ln w="19050">
            <a:solidFill>
              <a:srgbClr val="6B5B6E"/>
            </a:solidFill>
            <a:prstDash val="solid"/>
          </a:ln>
        </p:spPr>
        <p:txBody>
          <a:bodyPr/>
          <a:lstStyle/>
          <a:p>
            <a:endParaRPr lang="es-MX" noProof="0" dirty="0"/>
          </a:p>
        </p:txBody>
      </p:sp>
      <p:sp>
        <p:nvSpPr>
          <p:cNvPr id="6" name="Shape 4"/>
          <p:cNvSpPr/>
          <p:nvPr/>
        </p:nvSpPr>
        <p:spPr>
          <a:xfrm>
            <a:off x="1014984" y="2295144"/>
            <a:ext cx="164592" cy="164592"/>
          </a:xfrm>
          <a:prstGeom prst="ellipse">
            <a:avLst/>
          </a:prstGeom>
          <a:solidFill>
            <a:srgbClr val="6D2E46"/>
          </a:solidFill>
          <a:ln w="12700">
            <a:solidFill>
              <a:srgbClr val="6D2E46"/>
            </a:solidFill>
            <a:prstDash val="solid"/>
          </a:ln>
        </p:spPr>
        <p:txBody>
          <a:bodyPr/>
          <a:lstStyle/>
          <a:p>
            <a:endParaRPr lang="es-MX" noProof="0" dirty="0"/>
          </a:p>
        </p:txBody>
      </p:sp>
      <p:sp>
        <p:nvSpPr>
          <p:cNvPr id="7" name="Text 5"/>
          <p:cNvSpPr/>
          <p:nvPr/>
        </p:nvSpPr>
        <p:spPr>
          <a:xfrm>
            <a:off x="548640" y="1920240"/>
            <a:ext cx="1097280" cy="228600"/>
          </a:xfrm>
          <a:prstGeom prst="rect">
            <a:avLst/>
          </a:prstGeom>
          <a:noFill/>
          <a:ln/>
        </p:spPr>
        <p:txBody>
          <a:bodyPr wrap="square" lIns="0" tIns="0" rIns="0" bIns="0" rtlCol="0" anchor="ctr"/>
          <a:lstStyle/>
          <a:p>
            <a:pPr marL="0" indent="0" algn="ctr">
              <a:buNone/>
            </a:pPr>
            <a:r>
              <a:rPr lang="es-MX" sz="900" b="1" noProof="0" dirty="0">
                <a:solidFill>
                  <a:srgbClr val="6B5B6E"/>
                </a:solidFill>
                <a:latin typeface="Montserrat" pitchFamily="34" charset="0"/>
                <a:ea typeface="Montserrat" pitchFamily="34" charset="-122"/>
                <a:cs typeface="Montserrat" pitchFamily="34" charset="-120"/>
              </a:rPr>
              <a:t>1689</a:t>
            </a:r>
            <a:endParaRPr lang="es-MX" sz="900" noProof="0" dirty="0"/>
          </a:p>
        </p:txBody>
      </p:sp>
      <p:sp>
        <p:nvSpPr>
          <p:cNvPr id="8" name="Text 6"/>
          <p:cNvSpPr/>
          <p:nvPr/>
        </p:nvSpPr>
        <p:spPr>
          <a:xfrm>
            <a:off x="457200" y="2542032"/>
            <a:ext cx="1280160" cy="256032"/>
          </a:xfrm>
          <a:prstGeom prst="rect">
            <a:avLst/>
          </a:prstGeom>
          <a:noFill/>
          <a:ln/>
        </p:spPr>
        <p:txBody>
          <a:bodyPr wrap="square" lIns="0" tIns="0" rIns="0" bIns="0" rtlCol="0" anchor="ctr"/>
          <a:lstStyle/>
          <a:p>
            <a:pPr marL="0" indent="0" algn="ctr">
              <a:buNone/>
            </a:pPr>
            <a:r>
              <a:rPr lang="es-MX" sz="1050" b="1" noProof="0" dirty="0">
                <a:solidFill>
                  <a:srgbClr val="2A1F2D"/>
                </a:solidFill>
                <a:latin typeface="Georgia" pitchFamily="34" charset="0"/>
                <a:ea typeface="Georgia" pitchFamily="34" charset="-122"/>
                <a:cs typeface="Georgia" pitchFamily="34" charset="-120"/>
              </a:rPr>
              <a:t>Locke</a:t>
            </a:r>
            <a:endParaRPr lang="es-MX" sz="1050" noProof="0" dirty="0"/>
          </a:p>
        </p:txBody>
      </p:sp>
      <p:sp>
        <p:nvSpPr>
          <p:cNvPr id="9" name="Shape 7"/>
          <p:cNvSpPr/>
          <p:nvPr/>
        </p:nvSpPr>
        <p:spPr>
          <a:xfrm>
            <a:off x="2025564" y="2268803"/>
            <a:ext cx="164592" cy="164592"/>
          </a:xfrm>
          <a:prstGeom prst="ellipse">
            <a:avLst/>
          </a:prstGeom>
          <a:solidFill>
            <a:srgbClr val="6D2E46"/>
          </a:solidFill>
          <a:ln w="12700">
            <a:solidFill>
              <a:srgbClr val="6D2E46"/>
            </a:solidFill>
            <a:prstDash val="solid"/>
          </a:ln>
        </p:spPr>
        <p:txBody>
          <a:bodyPr/>
          <a:lstStyle/>
          <a:p>
            <a:endParaRPr lang="es-MX" noProof="0" dirty="0"/>
          </a:p>
        </p:txBody>
      </p:sp>
      <p:sp>
        <p:nvSpPr>
          <p:cNvPr id="10" name="Text 8"/>
          <p:cNvSpPr/>
          <p:nvPr/>
        </p:nvSpPr>
        <p:spPr>
          <a:xfrm>
            <a:off x="1564548" y="1920240"/>
            <a:ext cx="1097280" cy="228600"/>
          </a:xfrm>
          <a:prstGeom prst="rect">
            <a:avLst/>
          </a:prstGeom>
          <a:noFill/>
          <a:ln/>
        </p:spPr>
        <p:txBody>
          <a:bodyPr wrap="square" lIns="0" tIns="0" rIns="0" bIns="0" rtlCol="0" anchor="ctr"/>
          <a:lstStyle/>
          <a:p>
            <a:pPr marL="0" indent="0" algn="ctr">
              <a:buNone/>
            </a:pPr>
            <a:r>
              <a:rPr lang="es-MX" sz="900" b="1" noProof="0" dirty="0">
                <a:solidFill>
                  <a:srgbClr val="6B5B6E"/>
                </a:solidFill>
                <a:latin typeface="Montserrat" pitchFamily="34" charset="0"/>
                <a:ea typeface="Montserrat" pitchFamily="34" charset="-122"/>
                <a:cs typeface="Montserrat" pitchFamily="34" charset="-120"/>
              </a:rPr>
              <a:t>1795</a:t>
            </a:r>
            <a:endParaRPr lang="es-MX" sz="900" noProof="0" dirty="0"/>
          </a:p>
        </p:txBody>
      </p:sp>
      <p:sp>
        <p:nvSpPr>
          <p:cNvPr id="11" name="Text 9"/>
          <p:cNvSpPr/>
          <p:nvPr/>
        </p:nvSpPr>
        <p:spPr>
          <a:xfrm>
            <a:off x="1405995" y="2542032"/>
            <a:ext cx="1280160" cy="256032"/>
          </a:xfrm>
          <a:prstGeom prst="rect">
            <a:avLst/>
          </a:prstGeom>
          <a:noFill/>
          <a:ln/>
        </p:spPr>
        <p:txBody>
          <a:bodyPr wrap="square" lIns="0" tIns="0" rIns="0" bIns="0" rtlCol="0" anchor="ctr"/>
          <a:lstStyle/>
          <a:p>
            <a:pPr marL="0" indent="0" algn="ctr">
              <a:buNone/>
            </a:pPr>
            <a:r>
              <a:rPr lang="es-MX" sz="1050" b="1" noProof="0" dirty="0">
                <a:solidFill>
                  <a:srgbClr val="2A1F2D"/>
                </a:solidFill>
                <a:latin typeface="Georgia" pitchFamily="34" charset="0"/>
                <a:ea typeface="Georgia" pitchFamily="34" charset="-122"/>
                <a:cs typeface="Georgia" pitchFamily="34" charset="-120"/>
              </a:rPr>
              <a:t>Kant</a:t>
            </a:r>
            <a:endParaRPr lang="es-MX" sz="1050" noProof="0" dirty="0"/>
          </a:p>
        </p:txBody>
      </p:sp>
      <p:sp>
        <p:nvSpPr>
          <p:cNvPr id="12" name="Shape 10"/>
          <p:cNvSpPr/>
          <p:nvPr/>
        </p:nvSpPr>
        <p:spPr>
          <a:xfrm>
            <a:off x="3008211" y="2284657"/>
            <a:ext cx="164592" cy="164592"/>
          </a:xfrm>
          <a:prstGeom prst="ellipse">
            <a:avLst/>
          </a:prstGeom>
          <a:solidFill>
            <a:srgbClr val="6D2E46"/>
          </a:solidFill>
          <a:ln w="12700">
            <a:solidFill>
              <a:srgbClr val="6D2E46"/>
            </a:solidFill>
            <a:prstDash val="solid"/>
          </a:ln>
        </p:spPr>
        <p:txBody>
          <a:bodyPr/>
          <a:lstStyle/>
          <a:p>
            <a:endParaRPr lang="es-MX" noProof="0" dirty="0"/>
          </a:p>
        </p:txBody>
      </p:sp>
      <p:sp>
        <p:nvSpPr>
          <p:cNvPr id="13" name="Text 11"/>
          <p:cNvSpPr/>
          <p:nvPr/>
        </p:nvSpPr>
        <p:spPr>
          <a:xfrm>
            <a:off x="2482723" y="1911767"/>
            <a:ext cx="1097280" cy="228600"/>
          </a:xfrm>
          <a:prstGeom prst="rect">
            <a:avLst/>
          </a:prstGeom>
          <a:noFill/>
          <a:ln/>
        </p:spPr>
        <p:txBody>
          <a:bodyPr wrap="square" lIns="0" tIns="0" rIns="0" bIns="0" rtlCol="0" anchor="ctr"/>
          <a:lstStyle/>
          <a:p>
            <a:pPr marL="0" indent="0" algn="ctr">
              <a:buNone/>
            </a:pPr>
            <a:r>
              <a:rPr lang="es-MX" sz="900" b="1" noProof="0" dirty="0">
                <a:solidFill>
                  <a:srgbClr val="6B5B6E"/>
                </a:solidFill>
                <a:latin typeface="Montserrat" pitchFamily="34" charset="0"/>
                <a:ea typeface="Montserrat" pitchFamily="34" charset="-122"/>
                <a:cs typeface="Montserrat" pitchFamily="34" charset="-120"/>
              </a:rPr>
              <a:t>1859</a:t>
            </a:r>
            <a:endParaRPr lang="es-MX" sz="900" noProof="0" dirty="0"/>
          </a:p>
        </p:txBody>
      </p:sp>
      <p:sp>
        <p:nvSpPr>
          <p:cNvPr id="14" name="Text 12"/>
          <p:cNvSpPr/>
          <p:nvPr/>
        </p:nvSpPr>
        <p:spPr>
          <a:xfrm>
            <a:off x="2377437" y="2549833"/>
            <a:ext cx="1280160" cy="256032"/>
          </a:xfrm>
          <a:prstGeom prst="rect">
            <a:avLst/>
          </a:prstGeom>
          <a:noFill/>
          <a:ln/>
        </p:spPr>
        <p:txBody>
          <a:bodyPr wrap="square" lIns="0" tIns="0" rIns="0" bIns="0" rtlCol="0" anchor="ctr"/>
          <a:lstStyle/>
          <a:p>
            <a:pPr marL="0" indent="0" algn="ctr">
              <a:buNone/>
            </a:pPr>
            <a:r>
              <a:rPr lang="es-MX" sz="1050" b="1" noProof="0" dirty="0">
                <a:solidFill>
                  <a:srgbClr val="2A1F2D"/>
                </a:solidFill>
                <a:latin typeface="Georgia" pitchFamily="34" charset="0"/>
                <a:ea typeface="Georgia" pitchFamily="34" charset="-122"/>
                <a:cs typeface="Georgia" pitchFamily="34" charset="-120"/>
              </a:rPr>
              <a:t>Stuart Mill</a:t>
            </a:r>
            <a:endParaRPr lang="es-MX" sz="1050" noProof="0" dirty="0"/>
          </a:p>
        </p:txBody>
      </p:sp>
      <p:sp>
        <p:nvSpPr>
          <p:cNvPr id="15" name="Shape 13"/>
          <p:cNvSpPr/>
          <p:nvPr/>
        </p:nvSpPr>
        <p:spPr>
          <a:xfrm>
            <a:off x="4167042" y="2284657"/>
            <a:ext cx="164592" cy="164592"/>
          </a:xfrm>
          <a:prstGeom prst="ellipse">
            <a:avLst/>
          </a:prstGeom>
          <a:solidFill>
            <a:srgbClr val="6D2E46"/>
          </a:solidFill>
          <a:ln w="12700">
            <a:solidFill>
              <a:srgbClr val="6D2E46"/>
            </a:solidFill>
            <a:prstDash val="solid"/>
          </a:ln>
        </p:spPr>
        <p:txBody>
          <a:bodyPr/>
          <a:lstStyle/>
          <a:p>
            <a:endParaRPr lang="es-MX" noProof="0" dirty="0"/>
          </a:p>
        </p:txBody>
      </p:sp>
      <p:sp>
        <p:nvSpPr>
          <p:cNvPr id="16" name="Text 14"/>
          <p:cNvSpPr/>
          <p:nvPr/>
        </p:nvSpPr>
        <p:spPr>
          <a:xfrm>
            <a:off x="3700803" y="1943813"/>
            <a:ext cx="1097280" cy="228600"/>
          </a:xfrm>
          <a:prstGeom prst="rect">
            <a:avLst/>
          </a:prstGeom>
          <a:noFill/>
          <a:ln/>
        </p:spPr>
        <p:txBody>
          <a:bodyPr wrap="square" lIns="0" tIns="0" rIns="0" bIns="0" rtlCol="0" anchor="ctr"/>
          <a:lstStyle/>
          <a:p>
            <a:pPr marL="0" indent="0" algn="ctr">
              <a:buNone/>
            </a:pPr>
            <a:r>
              <a:rPr lang="es-MX" sz="900" b="1" noProof="0" dirty="0">
                <a:solidFill>
                  <a:srgbClr val="6B5B6E"/>
                </a:solidFill>
                <a:latin typeface="Montserrat" pitchFamily="34" charset="0"/>
                <a:ea typeface="Montserrat" pitchFamily="34" charset="-122"/>
                <a:cs typeface="Montserrat" pitchFamily="34" charset="-120"/>
              </a:rPr>
              <a:t>1971</a:t>
            </a:r>
            <a:endParaRPr lang="es-MX" sz="900" noProof="0" dirty="0"/>
          </a:p>
        </p:txBody>
      </p:sp>
      <p:sp>
        <p:nvSpPr>
          <p:cNvPr id="17" name="Text 15"/>
          <p:cNvSpPr/>
          <p:nvPr/>
        </p:nvSpPr>
        <p:spPr>
          <a:xfrm>
            <a:off x="3667667" y="2535518"/>
            <a:ext cx="1280160" cy="281254"/>
          </a:xfrm>
          <a:prstGeom prst="rect">
            <a:avLst/>
          </a:prstGeom>
          <a:noFill/>
          <a:ln/>
        </p:spPr>
        <p:txBody>
          <a:bodyPr wrap="square" lIns="0" tIns="0" rIns="0" bIns="0" rtlCol="0" anchor="ctr"/>
          <a:lstStyle/>
          <a:p>
            <a:pPr marL="0" indent="0" algn="ctr">
              <a:buNone/>
            </a:pPr>
            <a:r>
              <a:rPr lang="es-MX" sz="1050" b="1" noProof="0" dirty="0">
                <a:solidFill>
                  <a:srgbClr val="2A1F2D"/>
                </a:solidFill>
                <a:latin typeface="Georgia" pitchFamily="34" charset="0"/>
                <a:ea typeface="Georgia" pitchFamily="34" charset="-122"/>
                <a:cs typeface="Georgia" pitchFamily="34" charset="-120"/>
              </a:rPr>
              <a:t>Rawls</a:t>
            </a:r>
            <a:endParaRPr lang="es-MX" sz="1050" noProof="0" dirty="0"/>
          </a:p>
        </p:txBody>
      </p:sp>
      <p:sp>
        <p:nvSpPr>
          <p:cNvPr id="18" name="Shape 16"/>
          <p:cNvSpPr/>
          <p:nvPr/>
        </p:nvSpPr>
        <p:spPr>
          <a:xfrm>
            <a:off x="6473113" y="2276856"/>
            <a:ext cx="164592" cy="164592"/>
          </a:xfrm>
          <a:prstGeom prst="ellipse">
            <a:avLst/>
          </a:prstGeom>
          <a:solidFill>
            <a:srgbClr val="6D2E46"/>
          </a:solidFill>
          <a:ln w="12700">
            <a:solidFill>
              <a:srgbClr val="6D2E46"/>
            </a:solidFill>
            <a:prstDash val="solid"/>
          </a:ln>
        </p:spPr>
        <p:txBody>
          <a:bodyPr/>
          <a:lstStyle/>
          <a:p>
            <a:endParaRPr lang="es-MX" noProof="0" dirty="0"/>
          </a:p>
        </p:txBody>
      </p:sp>
      <p:sp>
        <p:nvSpPr>
          <p:cNvPr id="19" name="Text 17"/>
          <p:cNvSpPr/>
          <p:nvPr/>
        </p:nvSpPr>
        <p:spPr>
          <a:xfrm>
            <a:off x="5998966" y="1953362"/>
            <a:ext cx="1097280" cy="228600"/>
          </a:xfrm>
          <a:prstGeom prst="rect">
            <a:avLst/>
          </a:prstGeom>
          <a:noFill/>
          <a:ln/>
        </p:spPr>
        <p:txBody>
          <a:bodyPr wrap="square" lIns="0" tIns="0" rIns="0" bIns="0" rtlCol="0" anchor="ctr"/>
          <a:lstStyle/>
          <a:p>
            <a:pPr marL="0" indent="0" algn="ctr">
              <a:buNone/>
            </a:pPr>
            <a:r>
              <a:rPr lang="es-MX" sz="900" b="1" noProof="0" dirty="0">
                <a:solidFill>
                  <a:srgbClr val="6B5B6E"/>
                </a:solidFill>
                <a:latin typeface="Montserrat" pitchFamily="34" charset="0"/>
                <a:ea typeface="Montserrat" pitchFamily="34" charset="-122"/>
                <a:cs typeface="Montserrat" pitchFamily="34" charset="-120"/>
              </a:rPr>
              <a:t>1977</a:t>
            </a:r>
            <a:endParaRPr lang="es-MX" sz="900" noProof="0" dirty="0"/>
          </a:p>
        </p:txBody>
      </p:sp>
      <p:sp>
        <p:nvSpPr>
          <p:cNvPr id="20" name="Text 18"/>
          <p:cNvSpPr/>
          <p:nvPr/>
        </p:nvSpPr>
        <p:spPr>
          <a:xfrm>
            <a:off x="5910464" y="2542032"/>
            <a:ext cx="1280160" cy="256032"/>
          </a:xfrm>
          <a:prstGeom prst="rect">
            <a:avLst/>
          </a:prstGeom>
          <a:noFill/>
          <a:ln/>
        </p:spPr>
        <p:txBody>
          <a:bodyPr wrap="square" lIns="0" tIns="0" rIns="0" bIns="0" rtlCol="0" anchor="ctr"/>
          <a:lstStyle/>
          <a:p>
            <a:pPr marL="0" indent="0" algn="ctr">
              <a:buNone/>
            </a:pPr>
            <a:r>
              <a:rPr lang="es-MX" sz="1050" b="1" noProof="0" dirty="0">
                <a:solidFill>
                  <a:srgbClr val="2A1F2D"/>
                </a:solidFill>
                <a:latin typeface="Georgia" pitchFamily="34" charset="0"/>
                <a:ea typeface="Georgia" pitchFamily="34" charset="-122"/>
                <a:cs typeface="Georgia" pitchFamily="34" charset="-120"/>
              </a:rPr>
              <a:t>Dworkin</a:t>
            </a:r>
            <a:endParaRPr lang="es-MX" sz="1050" noProof="0" dirty="0"/>
          </a:p>
        </p:txBody>
      </p:sp>
      <p:sp>
        <p:nvSpPr>
          <p:cNvPr id="21" name="Shape 19"/>
          <p:cNvSpPr/>
          <p:nvPr/>
        </p:nvSpPr>
        <p:spPr>
          <a:xfrm>
            <a:off x="7598664" y="2295144"/>
            <a:ext cx="164592" cy="164592"/>
          </a:xfrm>
          <a:prstGeom prst="ellipse">
            <a:avLst/>
          </a:prstGeom>
          <a:solidFill>
            <a:srgbClr val="6D2E46"/>
          </a:solidFill>
          <a:ln w="12700">
            <a:solidFill>
              <a:srgbClr val="6D2E46"/>
            </a:solidFill>
            <a:prstDash val="solid"/>
          </a:ln>
        </p:spPr>
        <p:txBody>
          <a:bodyPr/>
          <a:lstStyle/>
          <a:p>
            <a:endParaRPr lang="es-MX" noProof="0" dirty="0"/>
          </a:p>
        </p:txBody>
      </p:sp>
      <p:sp>
        <p:nvSpPr>
          <p:cNvPr id="22" name="Text 20"/>
          <p:cNvSpPr/>
          <p:nvPr/>
        </p:nvSpPr>
        <p:spPr>
          <a:xfrm>
            <a:off x="7132320" y="1920240"/>
            <a:ext cx="1097280" cy="228600"/>
          </a:xfrm>
          <a:prstGeom prst="rect">
            <a:avLst/>
          </a:prstGeom>
          <a:noFill/>
          <a:ln/>
        </p:spPr>
        <p:txBody>
          <a:bodyPr wrap="square" lIns="0" tIns="0" rIns="0" bIns="0" rtlCol="0" anchor="ctr"/>
          <a:lstStyle/>
          <a:p>
            <a:pPr marL="0" indent="0" algn="ctr">
              <a:buNone/>
            </a:pPr>
            <a:r>
              <a:rPr lang="es-MX" sz="900" b="1" noProof="0" dirty="0">
                <a:solidFill>
                  <a:srgbClr val="6B5B6E"/>
                </a:solidFill>
                <a:latin typeface="Montserrat" pitchFamily="34" charset="0"/>
                <a:ea typeface="Montserrat" pitchFamily="34" charset="-122"/>
                <a:cs typeface="Montserrat" pitchFamily="34" charset="-120"/>
              </a:rPr>
              <a:t>1995</a:t>
            </a:r>
            <a:endParaRPr lang="es-MX" sz="900" noProof="0" dirty="0"/>
          </a:p>
        </p:txBody>
      </p:sp>
      <p:sp>
        <p:nvSpPr>
          <p:cNvPr id="23" name="Text 21"/>
          <p:cNvSpPr/>
          <p:nvPr/>
        </p:nvSpPr>
        <p:spPr>
          <a:xfrm>
            <a:off x="7040880" y="2542032"/>
            <a:ext cx="1280160" cy="256032"/>
          </a:xfrm>
          <a:prstGeom prst="rect">
            <a:avLst/>
          </a:prstGeom>
          <a:noFill/>
          <a:ln/>
        </p:spPr>
        <p:txBody>
          <a:bodyPr wrap="square" lIns="0" tIns="0" rIns="0" bIns="0" rtlCol="0" anchor="ctr"/>
          <a:lstStyle/>
          <a:p>
            <a:pPr marL="0" indent="0" algn="ctr">
              <a:buNone/>
            </a:pPr>
            <a:r>
              <a:rPr lang="es-MX" sz="1050" b="1" noProof="0" dirty="0" err="1">
                <a:solidFill>
                  <a:srgbClr val="2A1F2D"/>
                </a:solidFill>
                <a:latin typeface="Georgia" pitchFamily="34" charset="0"/>
                <a:ea typeface="Georgia" pitchFamily="34" charset="-122"/>
                <a:cs typeface="Georgia" pitchFamily="34" charset="-120"/>
              </a:rPr>
              <a:t>Kymlicka</a:t>
            </a:r>
            <a:endParaRPr lang="es-MX" sz="1050" noProof="0" dirty="0"/>
          </a:p>
        </p:txBody>
      </p:sp>
      <p:sp>
        <p:nvSpPr>
          <p:cNvPr id="24" name="Text 22"/>
          <p:cNvSpPr/>
          <p:nvPr/>
        </p:nvSpPr>
        <p:spPr>
          <a:xfrm>
            <a:off x="457200" y="3063240"/>
            <a:ext cx="8229600" cy="365760"/>
          </a:xfrm>
          <a:prstGeom prst="rect">
            <a:avLst/>
          </a:prstGeom>
          <a:noFill/>
          <a:ln/>
        </p:spPr>
        <p:txBody>
          <a:bodyPr wrap="square" lIns="0" tIns="0" rIns="0" bIns="0" rtlCol="0" anchor="ctr"/>
          <a:lstStyle/>
          <a:p>
            <a:pPr marL="0" indent="0" algn="ctr">
              <a:buNone/>
            </a:pPr>
            <a:r>
              <a:rPr lang="es-MX" sz="1100" i="1" noProof="0" dirty="0">
                <a:solidFill>
                  <a:srgbClr val="6B5B6E"/>
                </a:solidFill>
                <a:latin typeface="Montserrat" pitchFamily="34" charset="0"/>
                <a:ea typeface="Montserrat" pitchFamily="34" charset="-122"/>
                <a:cs typeface="Montserrat" pitchFamily="34" charset="-120"/>
              </a:rPr>
              <a:t>Tres siglos de conversación. Cada autor responde a los anteriores y prepara a los siguientes: el liberalismo es una tradición viva, no un sistema cerrado.</a:t>
            </a:r>
            <a:endParaRPr lang="es-MX" sz="1100" noProof="0" dirty="0"/>
          </a:p>
        </p:txBody>
      </p:sp>
      <p:sp>
        <p:nvSpPr>
          <p:cNvPr id="25" name="Shape 23"/>
          <p:cNvSpPr/>
          <p:nvPr/>
        </p:nvSpPr>
        <p:spPr>
          <a:xfrm>
            <a:off x="457200" y="3520440"/>
            <a:ext cx="8229600" cy="1280160"/>
          </a:xfrm>
          <a:prstGeom prst="rect">
            <a:avLst/>
          </a:prstGeom>
          <a:solidFill>
            <a:srgbClr val="F5EFE8"/>
          </a:solidFill>
          <a:ln w="6350">
            <a:solidFill>
              <a:srgbClr val="D9CFC7"/>
            </a:solidFill>
            <a:prstDash val="solid"/>
          </a:ln>
        </p:spPr>
        <p:txBody>
          <a:bodyPr/>
          <a:lstStyle/>
          <a:p>
            <a:endParaRPr lang="es-MX" noProof="0" dirty="0"/>
          </a:p>
        </p:txBody>
      </p:sp>
      <p:sp>
        <p:nvSpPr>
          <p:cNvPr id="26" name="Shape 24"/>
          <p:cNvSpPr/>
          <p:nvPr/>
        </p:nvSpPr>
        <p:spPr>
          <a:xfrm>
            <a:off x="457200" y="3520440"/>
            <a:ext cx="54864" cy="1280160"/>
          </a:xfrm>
          <a:prstGeom prst="rect">
            <a:avLst/>
          </a:prstGeom>
          <a:solidFill>
            <a:srgbClr val="6D2E46"/>
          </a:solidFill>
          <a:ln w="12700">
            <a:solidFill>
              <a:srgbClr val="6D2E46"/>
            </a:solidFill>
            <a:prstDash val="solid"/>
          </a:ln>
        </p:spPr>
        <p:txBody>
          <a:bodyPr/>
          <a:lstStyle/>
          <a:p>
            <a:endParaRPr lang="es-MX" noProof="0" dirty="0"/>
          </a:p>
        </p:txBody>
      </p:sp>
      <p:sp>
        <p:nvSpPr>
          <p:cNvPr id="27" name="Text 25"/>
          <p:cNvSpPr/>
          <p:nvPr/>
        </p:nvSpPr>
        <p:spPr>
          <a:xfrm>
            <a:off x="640080" y="3593592"/>
            <a:ext cx="7955280" cy="274320"/>
          </a:xfrm>
          <a:prstGeom prst="rect">
            <a:avLst/>
          </a:prstGeom>
          <a:noFill/>
          <a:ln/>
        </p:spPr>
        <p:txBody>
          <a:bodyPr wrap="square" lIns="0" tIns="0" rIns="0" bIns="0" rtlCol="0" anchor="ctr"/>
          <a:lstStyle/>
          <a:p>
            <a:pPr marL="0" indent="0">
              <a:buNone/>
            </a:pPr>
            <a:r>
              <a:rPr lang="es-MX" sz="1200" b="1" noProof="0" dirty="0">
                <a:solidFill>
                  <a:srgbClr val="6D2E46"/>
                </a:solidFill>
                <a:latin typeface="Georgia" pitchFamily="34" charset="0"/>
                <a:ea typeface="Georgia" pitchFamily="34" charset="-122"/>
                <a:cs typeface="Georgia" pitchFamily="34" charset="-120"/>
              </a:rPr>
              <a:t>Núcleo común (a pesar de las variaciones)</a:t>
            </a:r>
            <a:endParaRPr lang="es-MX" sz="1200" noProof="0" dirty="0"/>
          </a:p>
        </p:txBody>
      </p:sp>
      <p:sp>
        <p:nvSpPr>
          <p:cNvPr id="28" name="Text 26"/>
          <p:cNvSpPr/>
          <p:nvPr/>
        </p:nvSpPr>
        <p:spPr>
          <a:xfrm>
            <a:off x="640080" y="3904488"/>
            <a:ext cx="7955280" cy="868680"/>
          </a:xfrm>
          <a:prstGeom prst="rect">
            <a:avLst/>
          </a:prstGeom>
          <a:noFill/>
          <a:ln/>
        </p:spPr>
        <p:txBody>
          <a:bodyPr wrap="square" lIns="0" tIns="0" rIns="0" bIns="0" rtlCol="0" anchor="ctr"/>
          <a:lstStyle/>
          <a:p>
            <a:pPr marL="0" indent="0">
              <a:buNone/>
            </a:pPr>
            <a:r>
              <a:rPr lang="es-MX" sz="1000" noProof="0" dirty="0">
                <a:solidFill>
                  <a:srgbClr val="2A1F2D"/>
                </a:solidFill>
                <a:latin typeface="Montserrat" pitchFamily="34" charset="0"/>
                <a:ea typeface="Montserrat" pitchFamily="34" charset="-122"/>
                <a:cs typeface="Montserrat" pitchFamily="34" charset="-120"/>
              </a:rPr>
              <a:t>El ciudadano es individuo libre e igual, portador de derechos anteriores al Estado. Lo justo precede a lo bueno: el Estado no impone una concepción de la vida buena, garantiza la convivencia justa entre quienes disienten sobre ella. Mill añade el principio del daño (“hay un solo límite a la libertad: el daño a otros”); Rawls reformula con el velo de ignorancia; </a:t>
            </a:r>
            <a:r>
              <a:rPr lang="es-MX" sz="1000" noProof="0" dirty="0" err="1">
                <a:solidFill>
                  <a:srgbClr val="2A1F2D"/>
                </a:solidFill>
                <a:latin typeface="Montserrat" pitchFamily="34" charset="0"/>
                <a:ea typeface="Montserrat" pitchFamily="34" charset="-122"/>
                <a:cs typeface="Montserrat" pitchFamily="34" charset="-120"/>
              </a:rPr>
              <a:t>Kymlicka</a:t>
            </a:r>
            <a:r>
              <a:rPr lang="es-MX" sz="1000" noProof="0" dirty="0">
                <a:solidFill>
                  <a:srgbClr val="2A1F2D"/>
                </a:solidFill>
                <a:latin typeface="Montserrat" pitchFamily="34" charset="0"/>
                <a:ea typeface="Montserrat" pitchFamily="34" charset="-122"/>
                <a:cs typeface="Montserrat" pitchFamily="34" charset="-120"/>
              </a:rPr>
              <a:t> tiende puentes con los derechos de las minorías culturales.</a:t>
            </a:r>
            <a:endParaRPr lang="es-MX" sz="1000" noProof="0" dirty="0"/>
          </a:p>
        </p:txBody>
      </p:sp>
      <p:sp>
        <p:nvSpPr>
          <p:cNvPr id="29" name="Text 27"/>
          <p:cNvSpPr/>
          <p:nvPr/>
        </p:nvSpPr>
        <p:spPr>
          <a:xfrm>
            <a:off x="8229600" y="4800600"/>
            <a:ext cx="822960" cy="274320"/>
          </a:xfrm>
          <a:prstGeom prst="rect">
            <a:avLst/>
          </a:prstGeom>
          <a:noFill/>
          <a:ln/>
        </p:spPr>
        <p:txBody>
          <a:bodyPr wrap="square" lIns="0" tIns="0" rIns="0" bIns="0" rtlCol="0" anchor="ctr"/>
          <a:lstStyle/>
          <a:p>
            <a:pPr marL="0" indent="0" algn="r">
              <a:buNone/>
            </a:pPr>
            <a:r>
              <a:rPr lang="es-MX" sz="900" noProof="0" dirty="0">
                <a:solidFill>
                  <a:srgbClr val="6B5B6E"/>
                </a:solidFill>
                <a:latin typeface="Montserrat" pitchFamily="34" charset="0"/>
                <a:ea typeface="Montserrat" pitchFamily="34" charset="-122"/>
                <a:cs typeface="Montserrat" pitchFamily="34" charset="-120"/>
              </a:rPr>
              <a:t>09 / 22</a:t>
            </a:r>
            <a:endParaRPr lang="es-MX" sz="900" noProof="0" dirty="0"/>
          </a:p>
        </p:txBody>
      </p:sp>
      <p:sp>
        <p:nvSpPr>
          <p:cNvPr id="30" name="Shape 8">
            <a:extLst>
              <a:ext uri="{FF2B5EF4-FFF2-40B4-BE49-F238E27FC236}">
                <a16:creationId xmlns:a16="http://schemas.microsoft.com/office/drawing/2014/main" id="{1B0BDE40-A6B7-1034-0AB6-7935B30D101D}"/>
              </a:ext>
            </a:extLst>
          </p:cNvPr>
          <p:cNvSpPr/>
          <p:nvPr/>
        </p:nvSpPr>
        <p:spPr>
          <a:xfrm>
            <a:off x="4572000" y="544613"/>
            <a:ext cx="274320" cy="274320"/>
          </a:xfrm>
          <a:prstGeom prst="ellipse">
            <a:avLst/>
          </a:prstGeom>
          <a:solidFill>
            <a:srgbClr val="6D2E46"/>
          </a:solidFill>
          <a:ln w="12700">
            <a:solidFill>
              <a:srgbClr val="6D2E4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Abrir llave 30">
            <a:extLst>
              <a:ext uri="{FF2B5EF4-FFF2-40B4-BE49-F238E27FC236}">
                <a16:creationId xmlns:a16="http://schemas.microsoft.com/office/drawing/2014/main" id="{7457BA08-DAEC-5B92-1629-9A785D7540B8}"/>
              </a:ext>
            </a:extLst>
          </p:cNvPr>
          <p:cNvSpPr/>
          <p:nvPr/>
        </p:nvSpPr>
        <p:spPr>
          <a:xfrm>
            <a:off x="6045107" y="193687"/>
            <a:ext cx="274319" cy="1234440"/>
          </a:xfrm>
          <a:prstGeom prst="leftBrace">
            <a:avLst>
              <a:gd name="adj1" fmla="val 8333"/>
              <a:gd name="adj2" fmla="val 41620"/>
            </a:avLst>
          </a:prstGeom>
          <a:ln w="28575">
            <a:solidFill>
              <a:srgbClr val="8D33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
        <p:nvSpPr>
          <p:cNvPr id="32" name="CuadroTexto 31">
            <a:extLst>
              <a:ext uri="{FF2B5EF4-FFF2-40B4-BE49-F238E27FC236}">
                <a16:creationId xmlns:a16="http://schemas.microsoft.com/office/drawing/2014/main" id="{E45A3DC4-E594-AE51-6074-F2A2BB3BCAC6}"/>
              </a:ext>
            </a:extLst>
          </p:cNvPr>
          <p:cNvSpPr txBox="1"/>
          <p:nvPr/>
        </p:nvSpPr>
        <p:spPr>
          <a:xfrm>
            <a:off x="4846320" y="586983"/>
            <a:ext cx="1381666" cy="276999"/>
          </a:xfrm>
          <a:prstGeom prst="rect">
            <a:avLst/>
          </a:prstGeom>
          <a:noFill/>
        </p:spPr>
        <p:txBody>
          <a:bodyPr wrap="square" rtlCol="0">
            <a:spAutoFit/>
          </a:bodyPr>
          <a:lstStyle/>
          <a:p>
            <a:r>
              <a:rPr lang="es-MX" sz="1200" b="1" dirty="0">
                <a:latin typeface="Montserrat" panose="00000500000000000000" pitchFamily="2" charset="0"/>
              </a:rPr>
              <a:t>Obligaciones</a:t>
            </a:r>
          </a:p>
        </p:txBody>
      </p:sp>
      <p:sp>
        <p:nvSpPr>
          <p:cNvPr id="33" name="CuadroTexto 32">
            <a:extLst>
              <a:ext uri="{FF2B5EF4-FFF2-40B4-BE49-F238E27FC236}">
                <a16:creationId xmlns:a16="http://schemas.microsoft.com/office/drawing/2014/main" id="{468955E9-A1B1-98C3-DD25-D1701AC5545C}"/>
              </a:ext>
            </a:extLst>
          </p:cNvPr>
          <p:cNvSpPr txBox="1"/>
          <p:nvPr/>
        </p:nvSpPr>
        <p:spPr>
          <a:xfrm>
            <a:off x="6329492" y="292302"/>
            <a:ext cx="2631627" cy="276999"/>
          </a:xfrm>
          <a:prstGeom prst="rect">
            <a:avLst/>
          </a:prstGeom>
          <a:noFill/>
        </p:spPr>
        <p:txBody>
          <a:bodyPr wrap="square" rtlCol="0">
            <a:spAutoFit/>
          </a:bodyPr>
          <a:lstStyle/>
          <a:p>
            <a:r>
              <a:rPr lang="es-MX" sz="1200" b="1" dirty="0">
                <a:latin typeface="Montserrat" panose="00000500000000000000" pitchFamily="2" charset="0"/>
              </a:rPr>
              <a:t>Principalmente Naturales</a:t>
            </a:r>
          </a:p>
        </p:txBody>
      </p:sp>
      <p:sp>
        <p:nvSpPr>
          <p:cNvPr id="34" name="CuadroTexto 33">
            <a:extLst>
              <a:ext uri="{FF2B5EF4-FFF2-40B4-BE49-F238E27FC236}">
                <a16:creationId xmlns:a16="http://schemas.microsoft.com/office/drawing/2014/main" id="{06985AA6-BBCD-DEA7-3379-B25CC0B82A0A}"/>
              </a:ext>
            </a:extLst>
          </p:cNvPr>
          <p:cNvSpPr txBox="1"/>
          <p:nvPr/>
        </p:nvSpPr>
        <p:spPr>
          <a:xfrm>
            <a:off x="6364726" y="977062"/>
            <a:ext cx="3277580" cy="461665"/>
          </a:xfrm>
          <a:prstGeom prst="rect">
            <a:avLst/>
          </a:prstGeom>
          <a:noFill/>
        </p:spPr>
        <p:txBody>
          <a:bodyPr wrap="square" rtlCol="0">
            <a:spAutoFit/>
          </a:bodyPr>
          <a:lstStyle/>
          <a:p>
            <a:r>
              <a:rPr lang="es-MX" sz="1200" b="1" dirty="0">
                <a:solidFill>
                  <a:schemeClr val="bg2">
                    <a:lumMod val="50000"/>
                  </a:schemeClr>
                </a:solidFill>
                <a:latin typeface="Montserrat" panose="00000500000000000000" pitchFamily="2" charset="0"/>
              </a:rPr>
              <a:t>Muy en segundo término Políticas/comunitarias</a:t>
            </a:r>
          </a:p>
        </p:txBody>
      </p:sp>
      <p:sp>
        <p:nvSpPr>
          <p:cNvPr id="35" name="Text 14">
            <a:extLst>
              <a:ext uri="{FF2B5EF4-FFF2-40B4-BE49-F238E27FC236}">
                <a16:creationId xmlns:a16="http://schemas.microsoft.com/office/drawing/2014/main" id="{4CB9E00F-2B62-2C80-01FF-F85AD8D71770}"/>
              </a:ext>
            </a:extLst>
          </p:cNvPr>
          <p:cNvSpPr/>
          <p:nvPr/>
        </p:nvSpPr>
        <p:spPr>
          <a:xfrm>
            <a:off x="4947827" y="1916786"/>
            <a:ext cx="1097280" cy="228600"/>
          </a:xfrm>
          <a:prstGeom prst="rect">
            <a:avLst/>
          </a:prstGeom>
          <a:noFill/>
          <a:ln/>
        </p:spPr>
        <p:txBody>
          <a:bodyPr wrap="square" lIns="0" tIns="0" rIns="0" bIns="0" rtlCol="0" anchor="ctr"/>
          <a:lstStyle/>
          <a:p>
            <a:pPr marL="0" indent="0" algn="ctr">
              <a:buNone/>
            </a:pPr>
            <a:r>
              <a:rPr lang="es-MX" sz="900" b="1" noProof="0" dirty="0">
                <a:solidFill>
                  <a:srgbClr val="6B5B6E"/>
                </a:solidFill>
                <a:latin typeface="Montserrat" pitchFamily="34" charset="0"/>
                <a:ea typeface="Montserrat" pitchFamily="34" charset="-122"/>
                <a:cs typeface="Montserrat" pitchFamily="34" charset="-120"/>
              </a:rPr>
              <a:t>1974</a:t>
            </a:r>
            <a:endParaRPr lang="es-MX" sz="900" noProof="0" dirty="0"/>
          </a:p>
        </p:txBody>
      </p:sp>
      <p:sp>
        <p:nvSpPr>
          <p:cNvPr id="36" name="Shape 16">
            <a:extLst>
              <a:ext uri="{FF2B5EF4-FFF2-40B4-BE49-F238E27FC236}">
                <a16:creationId xmlns:a16="http://schemas.microsoft.com/office/drawing/2014/main" id="{C79D9B79-22B8-0A3A-44BC-BE82377FB7C6}"/>
              </a:ext>
            </a:extLst>
          </p:cNvPr>
          <p:cNvSpPr/>
          <p:nvPr/>
        </p:nvSpPr>
        <p:spPr>
          <a:xfrm>
            <a:off x="5413415" y="2280939"/>
            <a:ext cx="164592" cy="164592"/>
          </a:xfrm>
          <a:prstGeom prst="ellipse">
            <a:avLst/>
          </a:prstGeom>
          <a:solidFill>
            <a:srgbClr val="6D2E46"/>
          </a:solidFill>
          <a:ln w="12700">
            <a:solidFill>
              <a:srgbClr val="6D2E46"/>
            </a:solidFill>
            <a:prstDash val="solid"/>
          </a:ln>
        </p:spPr>
        <p:txBody>
          <a:bodyPr/>
          <a:lstStyle/>
          <a:p>
            <a:endParaRPr lang="es-MX" noProof="0" dirty="0"/>
          </a:p>
        </p:txBody>
      </p:sp>
      <p:sp>
        <p:nvSpPr>
          <p:cNvPr id="37" name="Text 15">
            <a:extLst>
              <a:ext uri="{FF2B5EF4-FFF2-40B4-BE49-F238E27FC236}">
                <a16:creationId xmlns:a16="http://schemas.microsoft.com/office/drawing/2014/main" id="{F69BFC18-5DB5-F6A4-0A4E-E08F3E492DD5}"/>
              </a:ext>
            </a:extLst>
          </p:cNvPr>
          <p:cNvSpPr/>
          <p:nvPr/>
        </p:nvSpPr>
        <p:spPr>
          <a:xfrm>
            <a:off x="4798083" y="2544717"/>
            <a:ext cx="1280160" cy="256032"/>
          </a:xfrm>
          <a:prstGeom prst="rect">
            <a:avLst/>
          </a:prstGeom>
          <a:noFill/>
          <a:ln/>
        </p:spPr>
        <p:txBody>
          <a:bodyPr wrap="square" lIns="0" tIns="0" rIns="0" bIns="0" rtlCol="0" anchor="ctr"/>
          <a:lstStyle/>
          <a:p>
            <a:pPr marL="0" indent="0" algn="ctr">
              <a:buNone/>
            </a:pPr>
            <a:r>
              <a:rPr lang="es-MX" sz="1050" b="1" noProof="0" dirty="0">
                <a:solidFill>
                  <a:srgbClr val="2A1F2D"/>
                </a:solidFill>
                <a:latin typeface="Georgia" pitchFamily="34" charset="0"/>
                <a:ea typeface="Georgia" pitchFamily="34" charset="-122"/>
                <a:cs typeface="Georgia" pitchFamily="34" charset="-120"/>
              </a:rPr>
              <a:t>Nozick</a:t>
            </a:r>
            <a:endParaRPr lang="es-MX" sz="1050" noProof="0" dirty="0"/>
          </a:p>
        </p:txBody>
      </p:sp>
      <p:sp>
        <p:nvSpPr>
          <p:cNvPr id="38" name="CuadroTexto 37">
            <a:extLst>
              <a:ext uri="{FF2B5EF4-FFF2-40B4-BE49-F238E27FC236}">
                <a16:creationId xmlns:a16="http://schemas.microsoft.com/office/drawing/2014/main" id="{ECA03B47-BFAA-C064-0B16-F241BBC938A5}"/>
              </a:ext>
            </a:extLst>
          </p:cNvPr>
          <p:cNvSpPr txBox="1"/>
          <p:nvPr/>
        </p:nvSpPr>
        <p:spPr>
          <a:xfrm>
            <a:off x="6329492" y="606559"/>
            <a:ext cx="3277580" cy="276999"/>
          </a:xfrm>
          <a:prstGeom prst="rect">
            <a:avLst/>
          </a:prstGeom>
          <a:noFill/>
        </p:spPr>
        <p:txBody>
          <a:bodyPr wrap="square" rtlCol="0">
            <a:spAutoFit/>
          </a:bodyPr>
          <a:lstStyle/>
          <a:p>
            <a:r>
              <a:rPr lang="es-MX" sz="1200" b="1" dirty="0">
                <a:latin typeface="Montserrat" panose="00000500000000000000" pitchFamily="2" charset="0"/>
              </a:rPr>
              <a:t>Contractuales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187</TotalTime>
  <Words>3159</Words>
  <Application>Microsoft Office PowerPoint</Application>
  <PresentationFormat>Presentación en pantalla (16:9)</PresentationFormat>
  <Paragraphs>344</Paragraphs>
  <Slides>24</Slides>
  <Notes>24</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24</vt:i4>
      </vt:variant>
    </vt:vector>
  </HeadingPairs>
  <TitlesOfParts>
    <vt:vector size="31" baseType="lpstr">
      <vt:lpstr>Aptos</vt:lpstr>
      <vt:lpstr>Arial</vt:lpstr>
      <vt:lpstr>Calibri</vt:lpstr>
      <vt:lpstr>Georgia</vt:lpstr>
      <vt:lpstr>Montserrat</vt:lpstr>
      <vt:lpstr>Montserrat Black</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Modelos de ciudadanía: el esquema y sus límites</dc:title>
  <dc:subject>PptxGenJS Presentation</dc:subject>
  <dc:creator>Alex</dc:creator>
  <cp:lastModifiedBy>Alejandro Lozano Díez</cp:lastModifiedBy>
  <cp:revision>1</cp:revision>
  <dcterms:created xsi:type="dcterms:W3CDTF">2026-05-08T00:55:09Z</dcterms:created>
  <dcterms:modified xsi:type="dcterms:W3CDTF">2026-05-11T18:24:29Z</dcterms:modified>
</cp:coreProperties>
</file>