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2"/>
  </p:notesMasterIdLst>
  <p:sldIdLst>
    <p:sldId id="371" r:id="rId5"/>
    <p:sldId id="372" r:id="rId6"/>
    <p:sldId id="373" r:id="rId7"/>
    <p:sldId id="374" r:id="rId8"/>
    <p:sldId id="375" r:id="rId9"/>
    <p:sldId id="378" r:id="rId10"/>
    <p:sldId id="379" r:id="rId11"/>
    <p:sldId id="381" r:id="rId12"/>
    <p:sldId id="380" r:id="rId13"/>
    <p:sldId id="382" r:id="rId14"/>
    <p:sldId id="376" r:id="rId15"/>
    <p:sldId id="377" r:id="rId16"/>
    <p:sldId id="383" r:id="rId17"/>
    <p:sldId id="384" r:id="rId18"/>
    <p:sldId id="385" r:id="rId19"/>
    <p:sldId id="386" r:id="rId20"/>
    <p:sldId id="387" r:id="rId21"/>
    <p:sldId id="388" r:id="rId22"/>
    <p:sldId id="389" r:id="rId23"/>
    <p:sldId id="390" r:id="rId24"/>
    <p:sldId id="391" r:id="rId25"/>
    <p:sldId id="392" r:id="rId26"/>
    <p:sldId id="393" r:id="rId27"/>
    <p:sldId id="395" r:id="rId28"/>
    <p:sldId id="394" r:id="rId29"/>
    <p:sldId id="396" r:id="rId30"/>
    <p:sldId id="35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2559"/>
    <a:srgbClr val="DEDCF0"/>
    <a:srgbClr val="B2A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94" autoAdjust="0"/>
    <p:restoredTop sz="94041" autoAdjust="0"/>
  </p:normalViewPr>
  <p:slideViewPr>
    <p:cSldViewPr snapToGrid="0">
      <p:cViewPr varScale="1">
        <p:scale>
          <a:sx n="59" d="100"/>
          <a:sy n="59" d="100"/>
        </p:scale>
        <p:origin x="1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o Antonio Pérez de los Reyes" userId="fbfe8162-d97f-4a97-9934-2b836284c26b" providerId="ADAL" clId="{DF466B27-DED2-44EC-AF9F-F03DC450121F}"/>
    <pc:docChg chg="custSel addSld delSld modSld">
      <pc:chgData name="Marco Antonio Pérez de los Reyes" userId="fbfe8162-d97f-4a97-9934-2b836284c26b" providerId="ADAL" clId="{DF466B27-DED2-44EC-AF9F-F03DC450121F}" dt="2026-05-11T16:49:26.310" v="12859" actId="20577"/>
      <pc:docMkLst>
        <pc:docMk/>
      </pc:docMkLst>
      <pc:sldChg chg="modSp mod">
        <pc:chgData name="Marco Antonio Pérez de los Reyes" userId="fbfe8162-d97f-4a97-9934-2b836284c26b" providerId="ADAL" clId="{DF466B27-DED2-44EC-AF9F-F03DC450121F}" dt="2026-05-10T01:18:34.601" v="382" actId="20577"/>
        <pc:sldMkLst>
          <pc:docMk/>
          <pc:sldMk cId="2995188443" sldId="354"/>
        </pc:sldMkLst>
        <pc:spChg chg="mod">
          <ac:chgData name="Marco Antonio Pérez de los Reyes" userId="fbfe8162-d97f-4a97-9934-2b836284c26b" providerId="ADAL" clId="{DF466B27-DED2-44EC-AF9F-F03DC450121F}" dt="2026-05-10T01:18:34.601" v="382" actId="20577"/>
          <ac:spMkLst>
            <pc:docMk/>
            <pc:sldMk cId="2995188443" sldId="354"/>
            <ac:spMk id="7" creationId="{3FDEA354-7A5B-471B-A54A-D341EDB7C32D}"/>
          </ac:spMkLst>
        </pc:spChg>
        <pc:spChg chg="mod">
          <ac:chgData name="Marco Antonio Pérez de los Reyes" userId="fbfe8162-d97f-4a97-9934-2b836284c26b" providerId="ADAL" clId="{DF466B27-DED2-44EC-AF9F-F03DC450121F}" dt="2026-05-10T01:17:27.325" v="264" actId="20577"/>
          <ac:spMkLst>
            <pc:docMk/>
            <pc:sldMk cId="2995188443" sldId="354"/>
            <ac:spMk id="11" creationId="{DEF2A1B4-CB4F-403C-B759-5D3060CE7FB3}"/>
          </ac:spMkLst>
        </pc:spChg>
      </pc:sldChg>
      <pc:sldChg chg="modSp mod">
        <pc:chgData name="Marco Antonio Pérez de los Reyes" userId="fbfe8162-d97f-4a97-9934-2b836284c26b" providerId="ADAL" clId="{DF466B27-DED2-44EC-AF9F-F03DC450121F}" dt="2026-05-11T16:49:26.310" v="12859" actId="20577"/>
        <pc:sldMkLst>
          <pc:docMk/>
          <pc:sldMk cId="3244553726" sldId="371"/>
        </pc:sldMkLst>
        <pc:spChg chg="mod">
          <ac:chgData name="Marco Antonio Pérez de los Reyes" userId="fbfe8162-d97f-4a97-9934-2b836284c26b" providerId="ADAL" clId="{DF466B27-DED2-44EC-AF9F-F03DC450121F}" dt="2026-05-11T16:49:26.310" v="12859" actId="20577"/>
          <ac:spMkLst>
            <pc:docMk/>
            <pc:sldMk cId="3244553726" sldId="371"/>
            <ac:spMk id="3" creationId="{12B6534E-1B0F-7ED3-2223-4AB851D240D3}"/>
          </ac:spMkLst>
        </pc:spChg>
      </pc:sldChg>
      <pc:sldChg chg="del">
        <pc:chgData name="Marco Antonio Pérez de los Reyes" userId="fbfe8162-d97f-4a97-9934-2b836284c26b" providerId="ADAL" clId="{DF466B27-DED2-44EC-AF9F-F03DC450121F}" dt="2026-05-10T01:18:39.988" v="383" actId="47"/>
        <pc:sldMkLst>
          <pc:docMk/>
          <pc:sldMk cId="1801631127" sldId="372"/>
        </pc:sldMkLst>
      </pc:sldChg>
      <pc:sldChg chg="modSp new mod">
        <pc:chgData name="Marco Antonio Pérez de los Reyes" userId="fbfe8162-d97f-4a97-9934-2b836284c26b" providerId="ADAL" clId="{DF466B27-DED2-44EC-AF9F-F03DC450121F}" dt="2026-05-10T16:50:04.812" v="3078" actId="20577"/>
        <pc:sldMkLst>
          <pc:docMk/>
          <pc:sldMk cId="4086571534" sldId="372"/>
        </pc:sldMkLst>
        <pc:spChg chg="mod">
          <ac:chgData name="Marco Antonio Pérez de los Reyes" userId="fbfe8162-d97f-4a97-9934-2b836284c26b" providerId="ADAL" clId="{DF466B27-DED2-44EC-AF9F-F03DC450121F}" dt="2026-05-10T01:22:46.945" v="853" actId="20577"/>
          <ac:spMkLst>
            <pc:docMk/>
            <pc:sldMk cId="4086571534" sldId="372"/>
            <ac:spMk id="2" creationId="{F0D575A5-C8BA-8941-556D-966AD19033BC}"/>
          </ac:spMkLst>
        </pc:spChg>
        <pc:spChg chg="mod">
          <ac:chgData name="Marco Antonio Pérez de los Reyes" userId="fbfe8162-d97f-4a97-9934-2b836284c26b" providerId="ADAL" clId="{DF466B27-DED2-44EC-AF9F-F03DC450121F}" dt="2026-05-10T16:50:04.812" v="3078" actId="20577"/>
          <ac:spMkLst>
            <pc:docMk/>
            <pc:sldMk cId="4086571534" sldId="372"/>
            <ac:spMk id="3" creationId="{C3202124-5071-290F-F3A3-8E0240EABBDF}"/>
          </ac:spMkLst>
        </pc:spChg>
      </pc:sldChg>
      <pc:sldChg chg="modSp new mod">
        <pc:chgData name="Marco Antonio Pérez de los Reyes" userId="fbfe8162-d97f-4a97-9934-2b836284c26b" providerId="ADAL" clId="{DF466B27-DED2-44EC-AF9F-F03DC450121F}" dt="2026-05-10T16:50:48.325" v="3092" actId="20577"/>
        <pc:sldMkLst>
          <pc:docMk/>
          <pc:sldMk cId="2748454243" sldId="373"/>
        </pc:sldMkLst>
        <pc:spChg chg="mod">
          <ac:chgData name="Marco Antonio Pérez de los Reyes" userId="fbfe8162-d97f-4a97-9934-2b836284c26b" providerId="ADAL" clId="{DF466B27-DED2-44EC-AF9F-F03DC450121F}" dt="2026-05-10T01:24:59.330" v="1038" actId="20577"/>
          <ac:spMkLst>
            <pc:docMk/>
            <pc:sldMk cId="2748454243" sldId="373"/>
            <ac:spMk id="2" creationId="{7BB7F51F-9560-5DE2-4A9D-EB81033E2C37}"/>
          </ac:spMkLst>
        </pc:spChg>
        <pc:spChg chg="mod">
          <ac:chgData name="Marco Antonio Pérez de los Reyes" userId="fbfe8162-d97f-4a97-9934-2b836284c26b" providerId="ADAL" clId="{DF466B27-DED2-44EC-AF9F-F03DC450121F}" dt="2026-05-10T16:50:48.325" v="3092" actId="20577"/>
          <ac:spMkLst>
            <pc:docMk/>
            <pc:sldMk cId="2748454243" sldId="373"/>
            <ac:spMk id="3" creationId="{C924432F-EBE1-1641-2401-8C5A074CE77E}"/>
          </ac:spMkLst>
        </pc:spChg>
      </pc:sldChg>
      <pc:sldChg chg="modSp new mod">
        <pc:chgData name="Marco Antonio Pérez de los Reyes" userId="fbfe8162-d97f-4a97-9934-2b836284c26b" providerId="ADAL" clId="{DF466B27-DED2-44EC-AF9F-F03DC450121F}" dt="2026-05-10T01:32:06.432" v="1668" actId="20577"/>
        <pc:sldMkLst>
          <pc:docMk/>
          <pc:sldMk cId="2795951098" sldId="374"/>
        </pc:sldMkLst>
        <pc:spChg chg="mod">
          <ac:chgData name="Marco Antonio Pérez de los Reyes" userId="fbfe8162-d97f-4a97-9934-2b836284c26b" providerId="ADAL" clId="{DF466B27-DED2-44EC-AF9F-F03DC450121F}" dt="2026-05-10T01:28:27.049" v="1348" actId="20577"/>
          <ac:spMkLst>
            <pc:docMk/>
            <pc:sldMk cId="2795951098" sldId="374"/>
            <ac:spMk id="2" creationId="{F801D3A1-4CEF-AA62-41CD-73430002976F}"/>
          </ac:spMkLst>
        </pc:spChg>
        <pc:spChg chg="mod">
          <ac:chgData name="Marco Antonio Pérez de los Reyes" userId="fbfe8162-d97f-4a97-9934-2b836284c26b" providerId="ADAL" clId="{DF466B27-DED2-44EC-AF9F-F03DC450121F}" dt="2026-05-10T01:32:06.432" v="1668" actId="20577"/>
          <ac:spMkLst>
            <pc:docMk/>
            <pc:sldMk cId="2795951098" sldId="374"/>
            <ac:spMk id="3" creationId="{6043562E-C1C6-905F-A6AC-40CFE21820F3}"/>
          </ac:spMkLst>
        </pc:spChg>
      </pc:sldChg>
      <pc:sldChg chg="modSp new mod">
        <pc:chgData name="Marco Antonio Pérez de los Reyes" userId="fbfe8162-d97f-4a97-9934-2b836284c26b" providerId="ADAL" clId="{DF466B27-DED2-44EC-AF9F-F03DC450121F}" dt="2026-05-10T16:53:48.865" v="3455" actId="123"/>
        <pc:sldMkLst>
          <pc:docMk/>
          <pc:sldMk cId="540274429" sldId="375"/>
        </pc:sldMkLst>
        <pc:spChg chg="mod">
          <ac:chgData name="Marco Antonio Pérez de los Reyes" userId="fbfe8162-d97f-4a97-9934-2b836284c26b" providerId="ADAL" clId="{DF466B27-DED2-44EC-AF9F-F03DC450121F}" dt="2026-05-10T01:33:30.900" v="1685" actId="20577"/>
          <ac:spMkLst>
            <pc:docMk/>
            <pc:sldMk cId="540274429" sldId="375"/>
            <ac:spMk id="2" creationId="{826B4096-0E1F-CD8B-5270-5A97FE0F582F}"/>
          </ac:spMkLst>
        </pc:spChg>
        <pc:spChg chg="mod">
          <ac:chgData name="Marco Antonio Pérez de los Reyes" userId="fbfe8162-d97f-4a97-9934-2b836284c26b" providerId="ADAL" clId="{DF466B27-DED2-44EC-AF9F-F03DC450121F}" dt="2026-05-10T16:53:48.865" v="3455" actId="123"/>
          <ac:spMkLst>
            <pc:docMk/>
            <pc:sldMk cId="540274429" sldId="375"/>
            <ac:spMk id="3" creationId="{4DFD36E4-2677-3275-5838-93BEE740AC10}"/>
          </ac:spMkLst>
        </pc:spChg>
      </pc:sldChg>
      <pc:sldChg chg="modSp new mod">
        <pc:chgData name="Marco Antonio Pérez de los Reyes" userId="fbfe8162-d97f-4a97-9934-2b836284c26b" providerId="ADAL" clId="{DF466B27-DED2-44EC-AF9F-F03DC450121F}" dt="2026-05-10T19:14:42.526" v="8137" actId="20577"/>
        <pc:sldMkLst>
          <pc:docMk/>
          <pc:sldMk cId="2858807212" sldId="376"/>
        </pc:sldMkLst>
        <pc:spChg chg="mod">
          <ac:chgData name="Marco Antonio Pérez de los Reyes" userId="fbfe8162-d97f-4a97-9934-2b836284c26b" providerId="ADAL" clId="{DF466B27-DED2-44EC-AF9F-F03DC450121F}" dt="2026-05-10T19:14:42.526" v="8137" actId="20577"/>
          <ac:spMkLst>
            <pc:docMk/>
            <pc:sldMk cId="2858807212" sldId="376"/>
            <ac:spMk id="2" creationId="{CDF9A981-7BAA-79BA-38C1-7623F4712ADE}"/>
          </ac:spMkLst>
        </pc:spChg>
        <pc:spChg chg="mod">
          <ac:chgData name="Marco Antonio Pérez de los Reyes" userId="fbfe8162-d97f-4a97-9934-2b836284c26b" providerId="ADAL" clId="{DF466B27-DED2-44EC-AF9F-F03DC450121F}" dt="2026-05-10T01:45:20.803" v="2513" actId="20577"/>
          <ac:spMkLst>
            <pc:docMk/>
            <pc:sldMk cId="2858807212" sldId="376"/>
            <ac:spMk id="3" creationId="{2B608BFA-3B1D-60E6-BC0E-053856B223A8}"/>
          </ac:spMkLst>
        </pc:spChg>
      </pc:sldChg>
      <pc:sldChg chg="modSp new mod">
        <pc:chgData name="Marco Antonio Pérez de los Reyes" userId="fbfe8162-d97f-4a97-9934-2b836284c26b" providerId="ADAL" clId="{DF466B27-DED2-44EC-AF9F-F03DC450121F}" dt="2026-05-10T20:31:55.834" v="12754" actId="20577"/>
        <pc:sldMkLst>
          <pc:docMk/>
          <pc:sldMk cId="1266620093" sldId="377"/>
        </pc:sldMkLst>
        <pc:spChg chg="mod">
          <ac:chgData name="Marco Antonio Pérez de los Reyes" userId="fbfe8162-d97f-4a97-9934-2b836284c26b" providerId="ADAL" clId="{DF466B27-DED2-44EC-AF9F-F03DC450121F}" dt="2026-05-10T01:58:30.746" v="3049" actId="20577"/>
          <ac:spMkLst>
            <pc:docMk/>
            <pc:sldMk cId="1266620093" sldId="377"/>
            <ac:spMk id="2" creationId="{94208DF5-98D2-1730-F16D-6AD78926F3C8}"/>
          </ac:spMkLst>
        </pc:spChg>
        <pc:spChg chg="mod">
          <ac:chgData name="Marco Antonio Pérez de los Reyes" userId="fbfe8162-d97f-4a97-9934-2b836284c26b" providerId="ADAL" clId="{DF466B27-DED2-44EC-AF9F-F03DC450121F}" dt="2026-05-10T20:31:55.834" v="12754" actId="20577"/>
          <ac:spMkLst>
            <pc:docMk/>
            <pc:sldMk cId="1266620093" sldId="377"/>
            <ac:spMk id="3" creationId="{3700D300-D3D6-D82A-1EDF-6F6E64388059}"/>
          </ac:spMkLst>
        </pc:spChg>
      </pc:sldChg>
      <pc:sldChg chg="modSp new mod">
        <pc:chgData name="Marco Antonio Pérez de los Reyes" userId="fbfe8162-d97f-4a97-9934-2b836284c26b" providerId="ADAL" clId="{DF466B27-DED2-44EC-AF9F-F03DC450121F}" dt="2026-05-10T20:26:37.150" v="12664" actId="20577"/>
        <pc:sldMkLst>
          <pc:docMk/>
          <pc:sldMk cId="686962158" sldId="378"/>
        </pc:sldMkLst>
        <pc:spChg chg="mod">
          <ac:chgData name="Marco Antonio Pérez de los Reyes" userId="fbfe8162-d97f-4a97-9934-2b836284c26b" providerId="ADAL" clId="{DF466B27-DED2-44EC-AF9F-F03DC450121F}" dt="2026-05-10T16:53:59.347" v="3459" actId="20577"/>
          <ac:spMkLst>
            <pc:docMk/>
            <pc:sldMk cId="686962158" sldId="378"/>
            <ac:spMk id="2" creationId="{DB0B7B3B-946B-9D47-4727-15EDBBC55953}"/>
          </ac:spMkLst>
        </pc:spChg>
        <pc:spChg chg="mod">
          <ac:chgData name="Marco Antonio Pérez de los Reyes" userId="fbfe8162-d97f-4a97-9934-2b836284c26b" providerId="ADAL" clId="{DF466B27-DED2-44EC-AF9F-F03DC450121F}" dt="2026-05-10T20:26:37.150" v="12664" actId="20577"/>
          <ac:spMkLst>
            <pc:docMk/>
            <pc:sldMk cId="686962158" sldId="378"/>
            <ac:spMk id="3" creationId="{288E7E03-18B0-80D5-7087-75B3F3AA5F3D}"/>
          </ac:spMkLst>
        </pc:spChg>
      </pc:sldChg>
      <pc:sldChg chg="modSp new mod">
        <pc:chgData name="Marco Antonio Pérez de los Reyes" userId="fbfe8162-d97f-4a97-9934-2b836284c26b" providerId="ADAL" clId="{DF466B27-DED2-44EC-AF9F-F03DC450121F}" dt="2026-05-10T17:30:47.650" v="4771" actId="20577"/>
        <pc:sldMkLst>
          <pc:docMk/>
          <pc:sldMk cId="2857099779" sldId="379"/>
        </pc:sldMkLst>
        <pc:spChg chg="mod">
          <ac:chgData name="Marco Antonio Pérez de los Reyes" userId="fbfe8162-d97f-4a97-9934-2b836284c26b" providerId="ADAL" clId="{DF466B27-DED2-44EC-AF9F-F03DC450121F}" dt="2026-05-10T16:57:07.254" v="3876" actId="20577"/>
          <ac:spMkLst>
            <pc:docMk/>
            <pc:sldMk cId="2857099779" sldId="379"/>
            <ac:spMk id="2" creationId="{102FB97D-5CEF-370A-E641-1E7825688CED}"/>
          </ac:spMkLst>
        </pc:spChg>
        <pc:spChg chg="mod">
          <ac:chgData name="Marco Antonio Pérez de los Reyes" userId="fbfe8162-d97f-4a97-9934-2b836284c26b" providerId="ADAL" clId="{DF466B27-DED2-44EC-AF9F-F03DC450121F}" dt="2026-05-10T17:30:47.650" v="4771" actId="20577"/>
          <ac:spMkLst>
            <pc:docMk/>
            <pc:sldMk cId="2857099779" sldId="379"/>
            <ac:spMk id="3" creationId="{B1D2D258-E921-3A09-A4B9-AD63DFDEFDBA}"/>
          </ac:spMkLst>
        </pc:spChg>
      </pc:sldChg>
      <pc:sldChg chg="modSp new mod">
        <pc:chgData name="Marco Antonio Pérez de los Reyes" userId="fbfe8162-d97f-4a97-9934-2b836284c26b" providerId="ADAL" clId="{DF466B27-DED2-44EC-AF9F-F03DC450121F}" dt="2026-05-10T17:40:11.854" v="5467" actId="20577"/>
        <pc:sldMkLst>
          <pc:docMk/>
          <pc:sldMk cId="2223771058" sldId="380"/>
        </pc:sldMkLst>
        <pc:spChg chg="mod">
          <ac:chgData name="Marco Antonio Pérez de los Reyes" userId="fbfe8162-d97f-4a97-9934-2b836284c26b" providerId="ADAL" clId="{DF466B27-DED2-44EC-AF9F-F03DC450121F}" dt="2026-05-10T17:40:11.854" v="5467" actId="20577"/>
          <ac:spMkLst>
            <pc:docMk/>
            <pc:sldMk cId="2223771058" sldId="380"/>
            <ac:spMk id="2" creationId="{F251C687-1DC7-752E-50B6-D3834D8053D0}"/>
          </ac:spMkLst>
        </pc:spChg>
        <pc:spChg chg="mod">
          <ac:chgData name="Marco Antonio Pérez de los Reyes" userId="fbfe8162-d97f-4a97-9934-2b836284c26b" providerId="ADAL" clId="{DF466B27-DED2-44EC-AF9F-F03DC450121F}" dt="2026-05-10T17:35:23.278" v="5105" actId="20577"/>
          <ac:spMkLst>
            <pc:docMk/>
            <pc:sldMk cId="2223771058" sldId="380"/>
            <ac:spMk id="3" creationId="{37FE3AD5-118D-6008-18D9-55838409DBB8}"/>
          </ac:spMkLst>
        </pc:spChg>
      </pc:sldChg>
      <pc:sldChg chg="modSp new mod">
        <pc:chgData name="Marco Antonio Pérez de los Reyes" userId="fbfe8162-d97f-4a97-9934-2b836284c26b" providerId="ADAL" clId="{DF466B27-DED2-44EC-AF9F-F03DC450121F}" dt="2026-05-10T20:28:17.488" v="12666" actId="20577"/>
        <pc:sldMkLst>
          <pc:docMk/>
          <pc:sldMk cId="3332614173" sldId="381"/>
        </pc:sldMkLst>
        <pc:spChg chg="mod">
          <ac:chgData name="Marco Antonio Pérez de los Reyes" userId="fbfe8162-d97f-4a97-9934-2b836284c26b" providerId="ADAL" clId="{DF466B27-DED2-44EC-AF9F-F03DC450121F}" dt="2026-05-10T17:40:03.166" v="5464" actId="20577"/>
          <ac:spMkLst>
            <pc:docMk/>
            <pc:sldMk cId="3332614173" sldId="381"/>
            <ac:spMk id="2" creationId="{535AFB82-4828-97BC-5A1E-49C8719CFC1E}"/>
          </ac:spMkLst>
        </pc:spChg>
        <pc:spChg chg="mod">
          <ac:chgData name="Marco Antonio Pérez de los Reyes" userId="fbfe8162-d97f-4a97-9934-2b836284c26b" providerId="ADAL" clId="{DF466B27-DED2-44EC-AF9F-F03DC450121F}" dt="2026-05-10T20:28:17.488" v="12666" actId="20577"/>
          <ac:spMkLst>
            <pc:docMk/>
            <pc:sldMk cId="3332614173" sldId="381"/>
            <ac:spMk id="3" creationId="{0FED670E-1FE5-4FEE-282B-4816B39434A2}"/>
          </ac:spMkLst>
        </pc:spChg>
      </pc:sldChg>
      <pc:sldChg chg="modSp new mod">
        <pc:chgData name="Marco Antonio Pérez de los Reyes" userId="fbfe8162-d97f-4a97-9934-2b836284c26b" providerId="ADAL" clId="{DF466B27-DED2-44EC-AF9F-F03DC450121F}" dt="2026-05-10T20:30:58.999" v="12752" actId="20577"/>
        <pc:sldMkLst>
          <pc:docMk/>
          <pc:sldMk cId="1122236704" sldId="382"/>
        </pc:sldMkLst>
        <pc:spChg chg="mod">
          <ac:chgData name="Marco Antonio Pérez de los Reyes" userId="fbfe8162-d97f-4a97-9934-2b836284c26b" providerId="ADAL" clId="{DF466B27-DED2-44EC-AF9F-F03DC450121F}" dt="2026-05-10T17:40:19.757" v="5470" actId="20577"/>
          <ac:spMkLst>
            <pc:docMk/>
            <pc:sldMk cId="1122236704" sldId="382"/>
            <ac:spMk id="2" creationId="{7D6860ED-1F05-02F2-77B3-374361948F5A}"/>
          </ac:spMkLst>
        </pc:spChg>
        <pc:spChg chg="mod">
          <ac:chgData name="Marco Antonio Pérez de los Reyes" userId="fbfe8162-d97f-4a97-9934-2b836284c26b" providerId="ADAL" clId="{DF466B27-DED2-44EC-AF9F-F03DC450121F}" dt="2026-05-10T20:30:58.999" v="12752" actId="20577"/>
          <ac:spMkLst>
            <pc:docMk/>
            <pc:sldMk cId="1122236704" sldId="382"/>
            <ac:spMk id="3" creationId="{A0BC57AE-25C1-94FD-B33E-4AA40907CF0A}"/>
          </ac:spMkLst>
        </pc:spChg>
      </pc:sldChg>
      <pc:sldChg chg="modSp new mod">
        <pc:chgData name="Marco Antonio Pérez de los Reyes" userId="fbfe8162-d97f-4a97-9934-2b836284c26b" providerId="ADAL" clId="{DF466B27-DED2-44EC-AF9F-F03DC450121F}" dt="2026-05-10T17:51:54.870" v="6020" actId="20577"/>
        <pc:sldMkLst>
          <pc:docMk/>
          <pc:sldMk cId="845405444" sldId="383"/>
        </pc:sldMkLst>
        <pc:spChg chg="mod">
          <ac:chgData name="Marco Antonio Pérez de los Reyes" userId="fbfe8162-d97f-4a97-9934-2b836284c26b" providerId="ADAL" clId="{DF466B27-DED2-44EC-AF9F-F03DC450121F}" dt="2026-05-10T17:51:54.870" v="6020" actId="20577"/>
          <ac:spMkLst>
            <pc:docMk/>
            <pc:sldMk cId="845405444" sldId="383"/>
            <ac:spMk id="2" creationId="{3754B2EA-27EB-106B-468D-1903C89F2580}"/>
          </ac:spMkLst>
        </pc:spChg>
        <pc:spChg chg="mod">
          <ac:chgData name="Marco Antonio Pérez de los Reyes" userId="fbfe8162-d97f-4a97-9934-2b836284c26b" providerId="ADAL" clId="{DF466B27-DED2-44EC-AF9F-F03DC450121F}" dt="2026-05-10T17:47:51.509" v="6017" actId="20577"/>
          <ac:spMkLst>
            <pc:docMk/>
            <pc:sldMk cId="845405444" sldId="383"/>
            <ac:spMk id="3" creationId="{B5800D1D-DC5D-AC6C-CBC1-F8FD7B23DC48}"/>
          </ac:spMkLst>
        </pc:spChg>
      </pc:sldChg>
      <pc:sldChg chg="modSp new mod">
        <pc:chgData name="Marco Antonio Pérez de los Reyes" userId="fbfe8162-d97f-4a97-9934-2b836284c26b" providerId="ADAL" clId="{DF466B27-DED2-44EC-AF9F-F03DC450121F}" dt="2026-05-10T17:54:46.631" v="6386" actId="20577"/>
        <pc:sldMkLst>
          <pc:docMk/>
          <pc:sldMk cId="3514069611" sldId="384"/>
        </pc:sldMkLst>
        <pc:spChg chg="mod">
          <ac:chgData name="Marco Antonio Pérez de los Reyes" userId="fbfe8162-d97f-4a97-9934-2b836284c26b" providerId="ADAL" clId="{DF466B27-DED2-44EC-AF9F-F03DC450121F}" dt="2026-05-10T17:52:18.267" v="6024" actId="20577"/>
          <ac:spMkLst>
            <pc:docMk/>
            <pc:sldMk cId="3514069611" sldId="384"/>
            <ac:spMk id="2" creationId="{2B86B3F1-2AB3-0E0E-F786-C114B5F47F32}"/>
          </ac:spMkLst>
        </pc:spChg>
        <pc:spChg chg="mod">
          <ac:chgData name="Marco Antonio Pérez de los Reyes" userId="fbfe8162-d97f-4a97-9934-2b836284c26b" providerId="ADAL" clId="{DF466B27-DED2-44EC-AF9F-F03DC450121F}" dt="2026-05-10T17:54:46.631" v="6386" actId="20577"/>
          <ac:spMkLst>
            <pc:docMk/>
            <pc:sldMk cId="3514069611" sldId="384"/>
            <ac:spMk id="3" creationId="{8453A5F5-65AA-0761-B1D9-F71EF766D803}"/>
          </ac:spMkLst>
        </pc:spChg>
      </pc:sldChg>
      <pc:sldChg chg="modSp new mod">
        <pc:chgData name="Marco Antonio Pérez de los Reyes" userId="fbfe8162-d97f-4a97-9934-2b836284c26b" providerId="ADAL" clId="{DF466B27-DED2-44EC-AF9F-F03DC450121F}" dt="2026-05-10T17:59:13.750" v="6957" actId="123"/>
        <pc:sldMkLst>
          <pc:docMk/>
          <pc:sldMk cId="3258531100" sldId="385"/>
        </pc:sldMkLst>
        <pc:spChg chg="mod">
          <ac:chgData name="Marco Antonio Pérez de los Reyes" userId="fbfe8162-d97f-4a97-9934-2b836284c26b" providerId="ADAL" clId="{DF466B27-DED2-44EC-AF9F-F03DC450121F}" dt="2026-05-10T17:54:57.045" v="6390" actId="20577"/>
          <ac:spMkLst>
            <pc:docMk/>
            <pc:sldMk cId="3258531100" sldId="385"/>
            <ac:spMk id="2" creationId="{780B27E2-801D-B5BB-8CAF-BFFF05D72F5C}"/>
          </ac:spMkLst>
        </pc:spChg>
        <pc:spChg chg="mod">
          <ac:chgData name="Marco Antonio Pérez de los Reyes" userId="fbfe8162-d97f-4a97-9934-2b836284c26b" providerId="ADAL" clId="{DF466B27-DED2-44EC-AF9F-F03DC450121F}" dt="2026-05-10T17:59:13.750" v="6957" actId="123"/>
          <ac:spMkLst>
            <pc:docMk/>
            <pc:sldMk cId="3258531100" sldId="385"/>
            <ac:spMk id="3" creationId="{11716CFB-7633-BE78-187E-7751336BBF9E}"/>
          </ac:spMkLst>
        </pc:spChg>
      </pc:sldChg>
      <pc:sldChg chg="modSp new mod">
        <pc:chgData name="Marco Antonio Pérez de los Reyes" userId="fbfe8162-d97f-4a97-9934-2b836284c26b" providerId="ADAL" clId="{DF466B27-DED2-44EC-AF9F-F03DC450121F}" dt="2026-05-10T20:34:04.144" v="12798" actId="20577"/>
        <pc:sldMkLst>
          <pc:docMk/>
          <pc:sldMk cId="1627155780" sldId="386"/>
        </pc:sldMkLst>
        <pc:spChg chg="mod">
          <ac:chgData name="Marco Antonio Pérez de los Reyes" userId="fbfe8162-d97f-4a97-9934-2b836284c26b" providerId="ADAL" clId="{DF466B27-DED2-44EC-AF9F-F03DC450121F}" dt="2026-05-10T18:01:29.987" v="7017" actId="20577"/>
          <ac:spMkLst>
            <pc:docMk/>
            <pc:sldMk cId="1627155780" sldId="386"/>
            <ac:spMk id="2" creationId="{7ED3DB23-9F9B-9C32-0A1B-C0E1526F9869}"/>
          </ac:spMkLst>
        </pc:spChg>
        <pc:spChg chg="mod">
          <ac:chgData name="Marco Antonio Pérez de los Reyes" userId="fbfe8162-d97f-4a97-9934-2b836284c26b" providerId="ADAL" clId="{DF466B27-DED2-44EC-AF9F-F03DC450121F}" dt="2026-05-10T20:34:04.144" v="12798" actId="20577"/>
          <ac:spMkLst>
            <pc:docMk/>
            <pc:sldMk cId="1627155780" sldId="386"/>
            <ac:spMk id="3" creationId="{909CA893-6B85-63DF-1DF8-E8270ABBE8BB}"/>
          </ac:spMkLst>
        </pc:spChg>
      </pc:sldChg>
      <pc:sldChg chg="modSp new mod">
        <pc:chgData name="Marco Antonio Pérez de los Reyes" userId="fbfe8162-d97f-4a97-9934-2b836284c26b" providerId="ADAL" clId="{DF466B27-DED2-44EC-AF9F-F03DC450121F}" dt="2026-05-10T19:13:58.959" v="8133" actId="20577"/>
        <pc:sldMkLst>
          <pc:docMk/>
          <pc:sldMk cId="3686316890" sldId="387"/>
        </pc:sldMkLst>
        <pc:spChg chg="mod">
          <ac:chgData name="Marco Antonio Pérez de los Reyes" userId="fbfe8162-d97f-4a97-9934-2b836284c26b" providerId="ADAL" clId="{DF466B27-DED2-44EC-AF9F-F03DC450121F}" dt="2026-05-10T19:04:34.012" v="7625" actId="20577"/>
          <ac:spMkLst>
            <pc:docMk/>
            <pc:sldMk cId="3686316890" sldId="387"/>
            <ac:spMk id="2" creationId="{45243FB2-CCF6-B197-30A1-88129B130095}"/>
          </ac:spMkLst>
        </pc:spChg>
        <pc:spChg chg="mod">
          <ac:chgData name="Marco Antonio Pérez de los Reyes" userId="fbfe8162-d97f-4a97-9934-2b836284c26b" providerId="ADAL" clId="{DF466B27-DED2-44EC-AF9F-F03DC450121F}" dt="2026-05-10T19:13:58.959" v="8133" actId="20577"/>
          <ac:spMkLst>
            <pc:docMk/>
            <pc:sldMk cId="3686316890" sldId="387"/>
            <ac:spMk id="3" creationId="{76350EEF-B964-BEE1-C219-6EDE65DDA5BD}"/>
          </ac:spMkLst>
        </pc:spChg>
      </pc:sldChg>
      <pc:sldChg chg="modSp new mod">
        <pc:chgData name="Marco Antonio Pérez de los Reyes" userId="fbfe8162-d97f-4a97-9934-2b836284c26b" providerId="ADAL" clId="{DF466B27-DED2-44EC-AF9F-F03DC450121F}" dt="2026-05-10T19:23:52.835" v="8677" actId="20577"/>
        <pc:sldMkLst>
          <pc:docMk/>
          <pc:sldMk cId="1186575097" sldId="388"/>
        </pc:sldMkLst>
        <pc:spChg chg="mod">
          <ac:chgData name="Marco Antonio Pérez de los Reyes" userId="fbfe8162-d97f-4a97-9934-2b836284c26b" providerId="ADAL" clId="{DF466B27-DED2-44EC-AF9F-F03DC450121F}" dt="2026-05-10T19:15:13.873" v="8140" actId="20577"/>
          <ac:spMkLst>
            <pc:docMk/>
            <pc:sldMk cId="1186575097" sldId="388"/>
            <ac:spMk id="2" creationId="{EE04426E-FBF9-2080-12C2-D7FB2DE4CC9C}"/>
          </ac:spMkLst>
        </pc:spChg>
        <pc:spChg chg="mod">
          <ac:chgData name="Marco Antonio Pérez de los Reyes" userId="fbfe8162-d97f-4a97-9934-2b836284c26b" providerId="ADAL" clId="{DF466B27-DED2-44EC-AF9F-F03DC450121F}" dt="2026-05-10T19:23:52.835" v="8677" actId="20577"/>
          <ac:spMkLst>
            <pc:docMk/>
            <pc:sldMk cId="1186575097" sldId="388"/>
            <ac:spMk id="3" creationId="{BCC02F3F-9F3F-1373-83C4-EDC01BE23890}"/>
          </ac:spMkLst>
        </pc:spChg>
      </pc:sldChg>
      <pc:sldChg chg="modSp new mod">
        <pc:chgData name="Marco Antonio Pérez de los Reyes" userId="fbfe8162-d97f-4a97-9934-2b836284c26b" providerId="ADAL" clId="{DF466B27-DED2-44EC-AF9F-F03DC450121F}" dt="2026-05-10T19:30:30.479" v="9141" actId="20577"/>
        <pc:sldMkLst>
          <pc:docMk/>
          <pc:sldMk cId="3916059477" sldId="389"/>
        </pc:sldMkLst>
        <pc:spChg chg="mod">
          <ac:chgData name="Marco Antonio Pérez de los Reyes" userId="fbfe8162-d97f-4a97-9934-2b836284c26b" providerId="ADAL" clId="{DF466B27-DED2-44EC-AF9F-F03DC450121F}" dt="2026-05-10T19:24:23.571" v="8681" actId="20577"/>
          <ac:spMkLst>
            <pc:docMk/>
            <pc:sldMk cId="3916059477" sldId="389"/>
            <ac:spMk id="2" creationId="{0F4FA28F-6731-E281-6846-0BF4D5338EC2}"/>
          </ac:spMkLst>
        </pc:spChg>
        <pc:spChg chg="mod">
          <ac:chgData name="Marco Antonio Pérez de los Reyes" userId="fbfe8162-d97f-4a97-9934-2b836284c26b" providerId="ADAL" clId="{DF466B27-DED2-44EC-AF9F-F03DC450121F}" dt="2026-05-10T19:30:30.479" v="9141" actId="20577"/>
          <ac:spMkLst>
            <pc:docMk/>
            <pc:sldMk cId="3916059477" sldId="389"/>
            <ac:spMk id="3" creationId="{74296A3F-EE8B-D7F6-8A46-DDE56BA16745}"/>
          </ac:spMkLst>
        </pc:spChg>
      </pc:sldChg>
      <pc:sldChg chg="modSp new mod">
        <pc:chgData name="Marco Antonio Pérez de los Reyes" userId="fbfe8162-d97f-4a97-9934-2b836284c26b" providerId="ADAL" clId="{DF466B27-DED2-44EC-AF9F-F03DC450121F}" dt="2026-05-10T19:37:54.453" v="9617" actId="20577"/>
        <pc:sldMkLst>
          <pc:docMk/>
          <pc:sldMk cId="3606440213" sldId="390"/>
        </pc:sldMkLst>
        <pc:spChg chg="mod">
          <ac:chgData name="Marco Antonio Pérez de los Reyes" userId="fbfe8162-d97f-4a97-9934-2b836284c26b" providerId="ADAL" clId="{DF466B27-DED2-44EC-AF9F-F03DC450121F}" dt="2026-05-10T19:30:42.858" v="9145" actId="20577"/>
          <ac:spMkLst>
            <pc:docMk/>
            <pc:sldMk cId="3606440213" sldId="390"/>
            <ac:spMk id="2" creationId="{AA213C4E-7E6A-1B48-BEB0-0A79F304B3AD}"/>
          </ac:spMkLst>
        </pc:spChg>
        <pc:spChg chg="mod">
          <ac:chgData name="Marco Antonio Pérez de los Reyes" userId="fbfe8162-d97f-4a97-9934-2b836284c26b" providerId="ADAL" clId="{DF466B27-DED2-44EC-AF9F-F03DC450121F}" dt="2026-05-10T19:37:54.453" v="9617" actId="20577"/>
          <ac:spMkLst>
            <pc:docMk/>
            <pc:sldMk cId="3606440213" sldId="390"/>
            <ac:spMk id="3" creationId="{5CE44CFD-F3A0-E8F0-1C85-B8BF89600469}"/>
          </ac:spMkLst>
        </pc:spChg>
      </pc:sldChg>
      <pc:sldChg chg="modSp new mod">
        <pc:chgData name="Marco Antonio Pérez de los Reyes" userId="fbfe8162-d97f-4a97-9934-2b836284c26b" providerId="ADAL" clId="{DF466B27-DED2-44EC-AF9F-F03DC450121F}" dt="2026-05-10T19:45:37.370" v="10152" actId="20577"/>
        <pc:sldMkLst>
          <pc:docMk/>
          <pc:sldMk cId="4037219591" sldId="391"/>
        </pc:sldMkLst>
        <pc:spChg chg="mod">
          <ac:chgData name="Marco Antonio Pérez de los Reyes" userId="fbfe8162-d97f-4a97-9934-2b836284c26b" providerId="ADAL" clId="{DF466B27-DED2-44EC-AF9F-F03DC450121F}" dt="2026-05-10T19:38:49.128" v="9621" actId="20577"/>
          <ac:spMkLst>
            <pc:docMk/>
            <pc:sldMk cId="4037219591" sldId="391"/>
            <ac:spMk id="2" creationId="{3F8AC034-DC8F-1454-3F3A-7C1C60E59DEA}"/>
          </ac:spMkLst>
        </pc:spChg>
        <pc:spChg chg="mod">
          <ac:chgData name="Marco Antonio Pérez de los Reyes" userId="fbfe8162-d97f-4a97-9934-2b836284c26b" providerId="ADAL" clId="{DF466B27-DED2-44EC-AF9F-F03DC450121F}" dt="2026-05-10T19:45:37.370" v="10152" actId="20577"/>
          <ac:spMkLst>
            <pc:docMk/>
            <pc:sldMk cId="4037219591" sldId="391"/>
            <ac:spMk id="3" creationId="{F991C0D7-CE41-1D2F-DAE8-4B94CE59EF77}"/>
          </ac:spMkLst>
        </pc:spChg>
      </pc:sldChg>
      <pc:sldChg chg="modSp new mod">
        <pc:chgData name="Marco Antonio Pérez de los Reyes" userId="fbfe8162-d97f-4a97-9934-2b836284c26b" providerId="ADAL" clId="{DF466B27-DED2-44EC-AF9F-F03DC450121F}" dt="2026-05-10T19:56:32.483" v="10618" actId="20577"/>
        <pc:sldMkLst>
          <pc:docMk/>
          <pc:sldMk cId="1423697823" sldId="392"/>
        </pc:sldMkLst>
        <pc:spChg chg="mod">
          <ac:chgData name="Marco Antonio Pérez de los Reyes" userId="fbfe8162-d97f-4a97-9934-2b836284c26b" providerId="ADAL" clId="{DF466B27-DED2-44EC-AF9F-F03DC450121F}" dt="2026-05-10T19:45:53.485" v="10156" actId="20577"/>
          <ac:spMkLst>
            <pc:docMk/>
            <pc:sldMk cId="1423697823" sldId="392"/>
            <ac:spMk id="2" creationId="{453A66ED-2ABD-D514-B355-F561B5D293B7}"/>
          </ac:spMkLst>
        </pc:spChg>
        <pc:spChg chg="mod">
          <ac:chgData name="Marco Antonio Pérez de los Reyes" userId="fbfe8162-d97f-4a97-9934-2b836284c26b" providerId="ADAL" clId="{DF466B27-DED2-44EC-AF9F-F03DC450121F}" dt="2026-05-10T19:56:32.483" v="10618" actId="20577"/>
          <ac:spMkLst>
            <pc:docMk/>
            <pc:sldMk cId="1423697823" sldId="392"/>
            <ac:spMk id="3" creationId="{9B5967AE-E8AA-A867-164F-C276D4CA8A91}"/>
          </ac:spMkLst>
        </pc:spChg>
      </pc:sldChg>
      <pc:sldChg chg="modSp new mod">
        <pc:chgData name="Marco Antonio Pérez de los Reyes" userId="fbfe8162-d97f-4a97-9934-2b836284c26b" providerId="ADAL" clId="{DF466B27-DED2-44EC-AF9F-F03DC450121F}" dt="2026-05-10T20:37:16.207" v="12824" actId="20577"/>
        <pc:sldMkLst>
          <pc:docMk/>
          <pc:sldMk cId="4133261067" sldId="393"/>
        </pc:sldMkLst>
        <pc:spChg chg="mod">
          <ac:chgData name="Marco Antonio Pérez de los Reyes" userId="fbfe8162-d97f-4a97-9934-2b836284c26b" providerId="ADAL" clId="{DF466B27-DED2-44EC-AF9F-F03DC450121F}" dt="2026-05-10T19:57:03.036" v="10621" actId="20577"/>
          <ac:spMkLst>
            <pc:docMk/>
            <pc:sldMk cId="4133261067" sldId="393"/>
            <ac:spMk id="2" creationId="{7AF54635-3BB8-161F-B08A-3FC1DE8A63F3}"/>
          </ac:spMkLst>
        </pc:spChg>
        <pc:spChg chg="mod">
          <ac:chgData name="Marco Antonio Pérez de los Reyes" userId="fbfe8162-d97f-4a97-9934-2b836284c26b" providerId="ADAL" clId="{DF466B27-DED2-44EC-AF9F-F03DC450121F}" dt="2026-05-10T20:37:16.207" v="12824" actId="20577"/>
          <ac:spMkLst>
            <pc:docMk/>
            <pc:sldMk cId="4133261067" sldId="393"/>
            <ac:spMk id="3" creationId="{C035BC97-50B3-680C-F8D2-A429D7A66742}"/>
          </ac:spMkLst>
        </pc:spChg>
      </pc:sldChg>
      <pc:sldChg chg="modSp new mod">
        <pc:chgData name="Marco Antonio Pérez de los Reyes" userId="fbfe8162-d97f-4a97-9934-2b836284c26b" providerId="ADAL" clId="{DF466B27-DED2-44EC-AF9F-F03DC450121F}" dt="2026-05-10T20:38:38.885" v="12855" actId="20577"/>
        <pc:sldMkLst>
          <pc:docMk/>
          <pc:sldMk cId="162793155" sldId="394"/>
        </pc:sldMkLst>
        <pc:spChg chg="mod">
          <ac:chgData name="Marco Antonio Pérez de los Reyes" userId="fbfe8162-d97f-4a97-9934-2b836284c26b" providerId="ADAL" clId="{DF466B27-DED2-44EC-AF9F-F03DC450121F}" dt="2026-05-10T20:03:25.566" v="11098" actId="20577"/>
          <ac:spMkLst>
            <pc:docMk/>
            <pc:sldMk cId="162793155" sldId="394"/>
            <ac:spMk id="2" creationId="{4E0BC5D6-4C42-7143-1120-A52657329122}"/>
          </ac:spMkLst>
        </pc:spChg>
        <pc:spChg chg="mod">
          <ac:chgData name="Marco Antonio Pérez de los Reyes" userId="fbfe8162-d97f-4a97-9934-2b836284c26b" providerId="ADAL" clId="{DF466B27-DED2-44EC-AF9F-F03DC450121F}" dt="2026-05-10T20:38:38.885" v="12855" actId="20577"/>
          <ac:spMkLst>
            <pc:docMk/>
            <pc:sldMk cId="162793155" sldId="394"/>
            <ac:spMk id="3" creationId="{D8F9F84B-75E9-81B1-852D-2188D4538A3F}"/>
          </ac:spMkLst>
        </pc:spChg>
      </pc:sldChg>
      <pc:sldChg chg="modSp new mod">
        <pc:chgData name="Marco Antonio Pérez de los Reyes" userId="fbfe8162-d97f-4a97-9934-2b836284c26b" providerId="ADAL" clId="{DF466B27-DED2-44EC-AF9F-F03DC450121F}" dt="2026-05-10T20:13:33.038" v="12075" actId="20577"/>
        <pc:sldMkLst>
          <pc:docMk/>
          <pc:sldMk cId="2966403701" sldId="395"/>
        </pc:sldMkLst>
        <pc:spChg chg="mod">
          <ac:chgData name="Marco Antonio Pérez de los Reyes" userId="fbfe8162-d97f-4a97-9934-2b836284c26b" providerId="ADAL" clId="{DF466B27-DED2-44EC-AF9F-F03DC450121F}" dt="2026-05-10T20:08:04.507" v="11550" actId="20577"/>
          <ac:spMkLst>
            <pc:docMk/>
            <pc:sldMk cId="2966403701" sldId="395"/>
            <ac:spMk id="2" creationId="{203ECA15-8150-C072-FD81-19ED384085C5}"/>
          </ac:spMkLst>
        </pc:spChg>
        <pc:spChg chg="mod">
          <ac:chgData name="Marco Antonio Pérez de los Reyes" userId="fbfe8162-d97f-4a97-9934-2b836284c26b" providerId="ADAL" clId="{DF466B27-DED2-44EC-AF9F-F03DC450121F}" dt="2026-05-10T20:13:33.038" v="12075" actId="20577"/>
          <ac:spMkLst>
            <pc:docMk/>
            <pc:sldMk cId="2966403701" sldId="395"/>
            <ac:spMk id="3" creationId="{0350997C-BC28-89D1-BD9C-DA9A132069AB}"/>
          </ac:spMkLst>
        </pc:spChg>
      </pc:sldChg>
      <pc:sldChg chg="modSp new mod">
        <pc:chgData name="Marco Antonio Pérez de los Reyes" userId="fbfe8162-d97f-4a97-9934-2b836284c26b" providerId="ADAL" clId="{DF466B27-DED2-44EC-AF9F-F03DC450121F}" dt="2026-05-10T20:18:03.122" v="12613" actId="20577"/>
        <pc:sldMkLst>
          <pc:docMk/>
          <pc:sldMk cId="1078104852" sldId="396"/>
        </pc:sldMkLst>
        <pc:spChg chg="mod">
          <ac:chgData name="Marco Antonio Pérez de los Reyes" userId="fbfe8162-d97f-4a97-9934-2b836284c26b" providerId="ADAL" clId="{DF466B27-DED2-44EC-AF9F-F03DC450121F}" dt="2026-05-10T20:14:25.536" v="12088" actId="20577"/>
          <ac:spMkLst>
            <pc:docMk/>
            <pc:sldMk cId="1078104852" sldId="396"/>
            <ac:spMk id="2" creationId="{63353515-9E29-78E7-B596-00F3B6A95835}"/>
          </ac:spMkLst>
        </pc:spChg>
        <pc:spChg chg="mod">
          <ac:chgData name="Marco Antonio Pérez de los Reyes" userId="fbfe8162-d97f-4a97-9934-2b836284c26b" providerId="ADAL" clId="{DF466B27-DED2-44EC-AF9F-F03DC450121F}" dt="2026-05-10T20:18:03.122" v="12613" actId="20577"/>
          <ac:spMkLst>
            <pc:docMk/>
            <pc:sldMk cId="1078104852" sldId="396"/>
            <ac:spMk id="3" creationId="{4FFB021A-9B61-23AC-7910-478A4CB5AC7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1D43F1-BF7C-487E-A3AD-3A25D3409521}" type="datetimeFigureOut">
              <a:rPr lang="es-MX" smtClean="0"/>
              <a:t>11/05/2026</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F4A199-9F04-4698-AD06-FDC531404FDA}" type="slidenum">
              <a:rPr lang="es-MX" smtClean="0"/>
              <a:t>‹Nº›</a:t>
            </a:fld>
            <a:endParaRPr lang="es-MX"/>
          </a:p>
        </p:txBody>
      </p:sp>
    </p:spTree>
    <p:extLst>
      <p:ext uri="{BB962C8B-B14F-4D97-AF65-F5344CB8AC3E}">
        <p14:creationId xmlns:p14="http://schemas.microsoft.com/office/powerpoint/2010/main" val="205934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normAutofit/>
          </a:bodyPr>
          <a:lstStyle>
            <a:lvl1pPr algn="ctr">
              <a:defRPr sz="4000" b="1">
                <a:solidFill>
                  <a:srgbClr val="2A2559"/>
                </a:solidFill>
              </a:defRPr>
            </a:lvl1pPr>
          </a:lstStyle>
          <a:p>
            <a:r>
              <a:rPr lang="es-ES" dirty="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11/05/2026</a:t>
            </a:fld>
            <a:endParaRPr lang="es-MX"/>
          </a:p>
        </p:txBody>
      </p:sp>
      <p:sp>
        <p:nvSpPr>
          <p:cNvPr id="5" name="Footer Placeholder 4"/>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2081512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7459" y="996949"/>
            <a:ext cx="2949178" cy="956973"/>
          </a:xfrm>
        </p:spPr>
        <p:txBody>
          <a:bodyPr anchor="b">
            <a:normAutofit/>
          </a:bodyPr>
          <a:lstStyle>
            <a:lvl1pPr>
              <a:defRPr sz="2200" b="1"/>
            </a:lvl1pPr>
          </a:lstStyle>
          <a:p>
            <a:r>
              <a:rPr lang="es-ES" dirty="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105891"/>
            <a:ext cx="2949178" cy="3755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11/05/2026</a:t>
            </a:fld>
            <a:endParaRPr lang="es-MX"/>
          </a:p>
        </p:txBody>
      </p:sp>
      <p:sp>
        <p:nvSpPr>
          <p:cNvPr id="6" name="Footer Placeholder 5"/>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3087732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628650" y="886691"/>
            <a:ext cx="7886700" cy="803998"/>
          </a:xfrm>
        </p:spPr>
        <p:txBody>
          <a:bodyPr>
            <a:noAutofit/>
          </a:bodyPr>
          <a:lstStyle>
            <a:lvl1pPr>
              <a:defRPr sz="3000"/>
            </a:lvl1pPr>
          </a:lstStyle>
          <a:p>
            <a:r>
              <a:rPr lang="es-ES" dirty="0"/>
              <a:t>Haga clic para modificar el estilo de título del patrón</a:t>
            </a:r>
            <a:endParaRPr lang="en-US" dirty="0"/>
          </a:p>
        </p:txBody>
      </p:sp>
      <p:sp>
        <p:nvSpPr>
          <p:cNvPr id="3" name="Vertical Text Placeholder 2"/>
          <p:cNvSpPr>
            <a:spLocks noGrp="1"/>
          </p:cNvSpPr>
          <p:nvPr>
            <p:ph type="body" orient="vert" idx="1"/>
          </p:nvPr>
        </p:nvSpPr>
        <p:spPr>
          <a:xfrm>
            <a:off x="628650" y="1825625"/>
            <a:ext cx="7886700" cy="414568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11/05/2026</a:t>
            </a:fld>
            <a:endParaRPr lang="es-MX"/>
          </a:p>
        </p:txBody>
      </p:sp>
      <p:sp>
        <p:nvSpPr>
          <p:cNvPr id="5" name="Footer Placeholder 4"/>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2078070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052945"/>
            <a:ext cx="1971675" cy="4932219"/>
          </a:xfrm>
        </p:spPr>
        <p:txBody>
          <a:bodyPr vert="eaVert">
            <a:normAutofit/>
          </a:bodyPr>
          <a:lstStyle>
            <a:lvl1pPr>
              <a:defRPr sz="4000"/>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1052945"/>
            <a:ext cx="5800725" cy="493221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11/05/2026</a:t>
            </a:fld>
            <a:endParaRPr lang="es-MX"/>
          </a:p>
        </p:txBody>
      </p:sp>
      <p:sp>
        <p:nvSpPr>
          <p:cNvPr id="5" name="Footer Placeholder 4"/>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3504566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1C121-4B39-46AA-A86D-9688E772D22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33C3727E-AA1F-4CE1-950D-2FD69E908BFB}"/>
              </a:ext>
            </a:extLst>
          </p:cNvPr>
          <p:cNvSpPr>
            <a:spLocks noGrp="1"/>
          </p:cNvSpPr>
          <p:nvPr>
            <p:ph type="dt" sz="half" idx="10"/>
          </p:nvPr>
        </p:nvSpPr>
        <p:spPr/>
        <p:txBody>
          <a:bodyPr/>
          <a:lstStyle/>
          <a:p>
            <a:fld id="{090147EF-1DF8-47A3-915D-70CE16069538}" type="datetimeFigureOut">
              <a:rPr lang="es-MX" smtClean="0"/>
              <a:t>11/05/2026</a:t>
            </a:fld>
            <a:endParaRPr lang="es-MX"/>
          </a:p>
        </p:txBody>
      </p:sp>
      <p:sp>
        <p:nvSpPr>
          <p:cNvPr id="4" name="Marcador de pie de página 3">
            <a:extLst>
              <a:ext uri="{FF2B5EF4-FFF2-40B4-BE49-F238E27FC236}">
                <a16:creationId xmlns:a16="http://schemas.microsoft.com/office/drawing/2014/main" id="{78F4378D-686A-403D-AA28-9EC91AA91972}"/>
              </a:ext>
            </a:extLst>
          </p:cNvPr>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3674996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988868" y="639908"/>
            <a:ext cx="7886700" cy="1050347"/>
          </a:xfrm>
        </p:spPr>
        <p:txBody>
          <a:bodyPr>
            <a:normAutofit/>
          </a:bodyPr>
          <a:lstStyle>
            <a:lvl1pPr algn="r">
              <a:defRPr sz="2500" b="1">
                <a:solidFill>
                  <a:srgbClr val="2A2559"/>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576695" y="1865456"/>
            <a:ext cx="8165523" cy="3911889"/>
          </a:xfrm>
        </p:spPr>
        <p:txBody>
          <a:bodyPr>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11/05/2026</a:t>
            </a:fld>
            <a:endParaRPr lang="es-MX"/>
          </a:p>
        </p:txBody>
      </p:sp>
      <p:sp>
        <p:nvSpPr>
          <p:cNvPr id="5" name="Footer Placeholder 4"/>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1421524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335667"/>
            <a:ext cx="7886700" cy="2852737"/>
          </a:xfrm>
        </p:spPr>
        <p:txBody>
          <a:bodyPr anchor="b">
            <a:normAutofit/>
          </a:bodyPr>
          <a:lstStyle>
            <a:lvl1pPr algn="ctr">
              <a:defRPr sz="5000" b="1">
                <a:solidFill>
                  <a:srgbClr val="2A2559"/>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275141"/>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90147EF-1DF8-47A3-915D-70CE16069538}" type="datetimeFigureOut">
              <a:rPr lang="es-MX" smtClean="0"/>
              <a:t>11/05/2026</a:t>
            </a:fld>
            <a:endParaRPr lang="es-MX"/>
          </a:p>
        </p:txBody>
      </p:sp>
      <p:sp>
        <p:nvSpPr>
          <p:cNvPr id="5" name="Footer Placeholder 4"/>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1710498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28650" y="1011382"/>
            <a:ext cx="7886700" cy="679307"/>
          </a:xfrm>
        </p:spPr>
        <p:txBody>
          <a:bodyPr>
            <a:normAutofit/>
          </a:bodyPr>
          <a:lstStyle>
            <a:lvl1pPr algn="ctr">
              <a:defRPr sz="2500" b="1"/>
            </a:lvl1p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90147EF-1DF8-47A3-915D-70CE16069538}" type="datetimeFigureOut">
              <a:rPr lang="es-MX" smtClean="0"/>
              <a:t>11/05/2026</a:t>
            </a:fld>
            <a:endParaRPr lang="es-MX"/>
          </a:p>
        </p:txBody>
      </p:sp>
      <p:sp>
        <p:nvSpPr>
          <p:cNvPr id="6" name="Footer Placeholder 5"/>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125194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668337"/>
            <a:ext cx="7886700" cy="1022352"/>
          </a:xfrm>
        </p:spPr>
        <p:txBody>
          <a:bodyPr>
            <a:normAutofit/>
          </a:bodyPr>
          <a:lstStyle>
            <a:lvl1pPr algn="ctr">
              <a:defRPr sz="2500" b="1"/>
            </a:lvl1p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noAutofit/>
          </a:bodyPr>
          <a:lstStyle>
            <a:lvl1pPr marL="0" indent="0" algn="just">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normAutofit/>
          </a:bodyPr>
          <a:lstStyle>
            <a:lvl1pPr>
              <a:defRPr sz="2400"/>
            </a:lvl1pPr>
            <a:lvl2pPr>
              <a:defRPr sz="2000"/>
            </a:lvl2pPr>
            <a:lvl3pPr>
              <a:defRPr sz="1800"/>
            </a:lvl3pPr>
            <a:lvl4pPr>
              <a:defRPr sz="1600"/>
            </a:lvl4pPr>
            <a:lvl5pPr>
              <a:defRPr sz="1600"/>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lgn="just">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normAutofit/>
          </a:bodyPr>
          <a:lstStyle>
            <a:lvl1pPr>
              <a:defRPr sz="2400"/>
            </a:lvl1pPr>
            <a:lvl2pPr>
              <a:defRPr sz="2000"/>
            </a:lvl2pPr>
            <a:lvl3pPr>
              <a:defRPr sz="1800"/>
            </a:lvl3pPr>
            <a:lvl4pPr>
              <a:defRPr sz="1600"/>
            </a:lvl4pPr>
            <a:lvl5pPr>
              <a:defRPr sz="16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90147EF-1DF8-47A3-915D-70CE16069538}" type="datetimeFigureOut">
              <a:rPr lang="es-MX" smtClean="0"/>
              <a:t>11/05/2026</a:t>
            </a:fld>
            <a:endParaRPr lang="es-MX"/>
          </a:p>
        </p:txBody>
      </p:sp>
      <p:sp>
        <p:nvSpPr>
          <p:cNvPr id="8" name="Footer Placeholder 7"/>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1600245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497031" y="850036"/>
            <a:ext cx="8149937" cy="992620"/>
          </a:xfrm>
        </p:spPr>
        <p:txBody>
          <a:bodyPr/>
          <a:lstStyle>
            <a:lvl1pPr algn="r">
              <a:defRPr sz="2500" b="1">
                <a:solidFill>
                  <a:srgbClr val="2A2559"/>
                </a:solidFill>
              </a:defRPr>
            </a:lvl1pPr>
          </a:lstStyle>
          <a:p>
            <a:r>
              <a:rPr lang="es-ES" dirty="0"/>
              <a:t>Haga clic para modificar el estilo de título del patrón</a:t>
            </a:r>
            <a:endParaRPr lang="en-US" dirty="0"/>
          </a:p>
        </p:txBody>
      </p:sp>
      <p:sp>
        <p:nvSpPr>
          <p:cNvPr id="3" name="Date Placeholder 2"/>
          <p:cNvSpPr>
            <a:spLocks noGrp="1"/>
          </p:cNvSpPr>
          <p:nvPr>
            <p:ph type="dt" sz="half" idx="10"/>
          </p:nvPr>
        </p:nvSpPr>
        <p:spPr/>
        <p:txBody>
          <a:bodyPr/>
          <a:lstStyle/>
          <a:p>
            <a:fld id="{090147EF-1DF8-47A3-915D-70CE16069538}" type="datetimeFigureOut">
              <a:rPr lang="es-MX" smtClean="0"/>
              <a:t>11/05/2026</a:t>
            </a:fld>
            <a:endParaRPr lang="es-MX"/>
          </a:p>
        </p:txBody>
      </p:sp>
      <p:sp>
        <p:nvSpPr>
          <p:cNvPr id="4" name="Footer Placeholder 3"/>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2581010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147EF-1DF8-47A3-915D-70CE16069538}" type="datetimeFigureOut">
              <a:rPr lang="es-MX" smtClean="0"/>
              <a:t>11/05/2026</a:t>
            </a:fld>
            <a:endParaRPr lang="es-MX"/>
          </a:p>
        </p:txBody>
      </p:sp>
      <p:sp>
        <p:nvSpPr>
          <p:cNvPr id="3" name="Footer Placeholder 2"/>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1853441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lgn="just">
              <a:defRPr sz="2400" b="1"/>
            </a:lvl1pPr>
          </a:lstStyle>
          <a:p>
            <a:r>
              <a:rPr lang="es-ES" dirty="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11/05/2026</a:t>
            </a:fld>
            <a:endParaRPr lang="es-MX"/>
          </a:p>
        </p:txBody>
      </p:sp>
      <p:sp>
        <p:nvSpPr>
          <p:cNvPr id="6" name="Footer Placeholder 5"/>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4062713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5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891599"/>
            <a:ext cx="7886700" cy="94672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2038350"/>
            <a:ext cx="7886700" cy="363306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147EF-1DF8-47A3-915D-70CE16069538}" type="datetimeFigureOut">
              <a:rPr lang="es-MX" smtClean="0"/>
              <a:t>11/05/2026</a:t>
            </a:fld>
            <a:endParaRPr lang="es-MX"/>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Tree>
    <p:extLst>
      <p:ext uri="{BB962C8B-B14F-4D97-AF65-F5344CB8AC3E}">
        <p14:creationId xmlns:p14="http://schemas.microsoft.com/office/powerpoint/2010/main" val="3191215314"/>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ctr" defTabSz="9144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www.te.gob.mx/eje/" TargetMode="External"/><Relationship Id="rId2" Type="http://schemas.openxmlformats.org/officeDocument/2006/relationships/hyperlink" Target="http://www.te.gob.mx/"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ED598B-70A1-64B6-FA78-B1897B96FFDC}"/>
              </a:ext>
            </a:extLst>
          </p:cNvPr>
          <p:cNvSpPr>
            <a:spLocks noGrp="1"/>
          </p:cNvSpPr>
          <p:nvPr>
            <p:ph type="title"/>
          </p:nvPr>
        </p:nvSpPr>
        <p:spPr/>
        <p:txBody>
          <a:bodyPr>
            <a:normAutofit/>
          </a:bodyPr>
          <a:lstStyle/>
          <a:p>
            <a:r>
              <a:rPr lang="es-MX" sz="2000" dirty="0"/>
              <a:t>ESCUELA JUDICIAL ELECTORAL </a:t>
            </a:r>
          </a:p>
        </p:txBody>
      </p:sp>
      <p:sp>
        <p:nvSpPr>
          <p:cNvPr id="3" name="Marcador de contenido 2">
            <a:extLst>
              <a:ext uri="{FF2B5EF4-FFF2-40B4-BE49-F238E27FC236}">
                <a16:creationId xmlns:a16="http://schemas.microsoft.com/office/drawing/2014/main" id="{12B6534E-1B0F-7ED3-2223-4AB851D240D3}"/>
              </a:ext>
            </a:extLst>
          </p:cNvPr>
          <p:cNvSpPr>
            <a:spLocks noGrp="1"/>
          </p:cNvSpPr>
          <p:nvPr>
            <p:ph idx="1"/>
          </p:nvPr>
        </p:nvSpPr>
        <p:spPr>
          <a:xfrm>
            <a:off x="489238" y="1690255"/>
            <a:ext cx="8165523" cy="3911889"/>
          </a:xfrm>
        </p:spPr>
        <p:txBody>
          <a:bodyPr>
            <a:normAutofit/>
          </a:bodyPr>
          <a:lstStyle/>
          <a:p>
            <a:pPr marL="0" indent="0" algn="ctr">
              <a:buNone/>
            </a:pPr>
            <a:r>
              <a:rPr lang="es-MX" sz="2400" b="1" dirty="0"/>
              <a:t>DIPLOMADO EN JUSTICIA ABIERTA</a:t>
            </a:r>
          </a:p>
          <a:p>
            <a:pPr marL="0" indent="0" algn="ctr">
              <a:buNone/>
            </a:pPr>
            <a:endParaRPr lang="es-MX" sz="2400" b="1" dirty="0"/>
          </a:p>
          <a:p>
            <a:pPr marL="0" indent="0" algn="ctr">
              <a:buNone/>
            </a:pPr>
            <a:r>
              <a:rPr lang="es-MX" sz="2400" b="1" dirty="0"/>
              <a:t>JUSTICIA ABIERTA COMO PARTICIPACIÓN Y COLABORACIÓN CIUDADANA</a:t>
            </a:r>
          </a:p>
          <a:p>
            <a:pPr marL="0" indent="0" algn="ctr">
              <a:buNone/>
            </a:pPr>
            <a:r>
              <a:rPr lang="es-MX" sz="2400" b="1" dirty="0"/>
              <a:t> </a:t>
            </a:r>
          </a:p>
          <a:p>
            <a:pPr marL="0" indent="0" algn="ctr">
              <a:buNone/>
            </a:pPr>
            <a:r>
              <a:rPr lang="es-MX" sz="2400" b="1" dirty="0"/>
              <a:t>Dr. Marco Antonio Pérez De los Reyes</a:t>
            </a:r>
          </a:p>
          <a:p>
            <a:pPr marL="0" indent="0" algn="ctr">
              <a:buNone/>
            </a:pPr>
            <a:endParaRPr lang="es-MX" sz="2400" b="1" dirty="0"/>
          </a:p>
          <a:p>
            <a:pPr marL="0" indent="0" algn="ctr">
              <a:buNone/>
            </a:pPr>
            <a:r>
              <a:rPr lang="es-MX" sz="2400" b="1" dirty="0"/>
              <a:t>Mayo </a:t>
            </a:r>
            <a:r>
              <a:rPr lang="es-MX" sz="2400" b="1"/>
              <a:t>de 2026</a:t>
            </a:r>
            <a:endParaRPr lang="es-MX" sz="2400" b="1" dirty="0"/>
          </a:p>
          <a:p>
            <a:pPr marL="0" indent="0" algn="ctr">
              <a:buNone/>
            </a:pPr>
            <a:endParaRPr lang="es-MX" sz="2400" b="1" dirty="0"/>
          </a:p>
          <a:p>
            <a:pPr marL="0" indent="0" algn="r">
              <a:buNone/>
            </a:pPr>
            <a:endParaRPr lang="es-MX" sz="2400" b="1" dirty="0"/>
          </a:p>
        </p:txBody>
      </p:sp>
    </p:spTree>
    <p:extLst>
      <p:ext uri="{BB962C8B-B14F-4D97-AF65-F5344CB8AC3E}">
        <p14:creationId xmlns:p14="http://schemas.microsoft.com/office/powerpoint/2010/main" val="3244553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6860ED-1F05-02F2-77B3-374361948F5A}"/>
              </a:ext>
            </a:extLst>
          </p:cNvPr>
          <p:cNvSpPr>
            <a:spLocks noGrp="1"/>
          </p:cNvSpPr>
          <p:nvPr>
            <p:ph type="title"/>
          </p:nvPr>
        </p:nvSpPr>
        <p:spPr/>
        <p:txBody>
          <a:bodyPr/>
          <a:lstStyle/>
          <a:p>
            <a:r>
              <a:rPr lang="es-MX" dirty="0"/>
              <a:t>(6)</a:t>
            </a:r>
          </a:p>
        </p:txBody>
      </p:sp>
      <p:sp>
        <p:nvSpPr>
          <p:cNvPr id="3" name="Marcador de contenido 2">
            <a:extLst>
              <a:ext uri="{FF2B5EF4-FFF2-40B4-BE49-F238E27FC236}">
                <a16:creationId xmlns:a16="http://schemas.microsoft.com/office/drawing/2014/main" id="{A0BC57AE-25C1-94FD-B33E-4AA40907CF0A}"/>
              </a:ext>
            </a:extLst>
          </p:cNvPr>
          <p:cNvSpPr>
            <a:spLocks noGrp="1"/>
          </p:cNvSpPr>
          <p:nvPr>
            <p:ph idx="1"/>
          </p:nvPr>
        </p:nvSpPr>
        <p:spPr/>
        <p:txBody>
          <a:bodyPr>
            <a:normAutofit lnSpcReduction="10000"/>
          </a:bodyPr>
          <a:lstStyle/>
          <a:p>
            <a:pPr marL="0" indent="0" algn="just">
              <a:buNone/>
            </a:pPr>
            <a:r>
              <a:rPr lang="es-MX" dirty="0"/>
              <a:t>De aquí la necesidad de la participación y colaboración ciudadana en el desempeño de la justicia, cuando hablamos de una auténtica democracia.</a:t>
            </a:r>
          </a:p>
          <a:p>
            <a:pPr marL="0" indent="0" algn="just">
              <a:buNone/>
            </a:pPr>
            <a:r>
              <a:rPr lang="es-MX" dirty="0"/>
              <a:t>Participar: Tomar parte o intervenir en una actividad, por ejemplo, observar , estar pendiente. ser parte. Ejemplo: La audiencia pública.</a:t>
            </a:r>
          </a:p>
          <a:p>
            <a:pPr marL="0" indent="0" algn="just">
              <a:buNone/>
            </a:pPr>
            <a:r>
              <a:rPr lang="es-MX" dirty="0"/>
              <a:t>Colaborar: Trabajar en conjunto, aportar ideas nuevas , contribuir en la labor que se desempeña. Ejemplo: Los </a:t>
            </a:r>
            <a:r>
              <a:rPr lang="es-MX" dirty="0" err="1"/>
              <a:t>Amicus</a:t>
            </a:r>
            <a:r>
              <a:rPr lang="es-MX" dirty="0"/>
              <a:t> </a:t>
            </a:r>
            <a:r>
              <a:rPr lang="es-MX" dirty="0" err="1"/>
              <a:t>Curiae</a:t>
            </a:r>
            <a:r>
              <a:rPr lang="es-MX" dirty="0"/>
              <a:t>.</a:t>
            </a:r>
          </a:p>
        </p:txBody>
      </p:sp>
    </p:spTree>
    <p:extLst>
      <p:ext uri="{BB962C8B-B14F-4D97-AF65-F5344CB8AC3E}">
        <p14:creationId xmlns:p14="http://schemas.microsoft.com/office/powerpoint/2010/main" val="1122236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F9A981-7BAA-79BA-38C1-7623F4712ADE}"/>
              </a:ext>
            </a:extLst>
          </p:cNvPr>
          <p:cNvSpPr>
            <a:spLocks noGrp="1"/>
          </p:cNvSpPr>
          <p:nvPr>
            <p:ph type="title"/>
          </p:nvPr>
        </p:nvSpPr>
        <p:spPr/>
        <p:txBody>
          <a:bodyPr/>
          <a:lstStyle/>
          <a:p>
            <a:r>
              <a:rPr lang="es-MX" dirty="0"/>
              <a:t>1. Reseña histórica (1)</a:t>
            </a:r>
          </a:p>
        </p:txBody>
      </p:sp>
      <p:sp>
        <p:nvSpPr>
          <p:cNvPr id="3" name="Marcador de contenido 2">
            <a:extLst>
              <a:ext uri="{FF2B5EF4-FFF2-40B4-BE49-F238E27FC236}">
                <a16:creationId xmlns:a16="http://schemas.microsoft.com/office/drawing/2014/main" id="{2B608BFA-3B1D-60E6-BC0E-053856B223A8}"/>
              </a:ext>
            </a:extLst>
          </p:cNvPr>
          <p:cNvSpPr>
            <a:spLocks noGrp="1"/>
          </p:cNvSpPr>
          <p:nvPr>
            <p:ph idx="1"/>
          </p:nvPr>
        </p:nvSpPr>
        <p:spPr/>
        <p:txBody>
          <a:bodyPr>
            <a:normAutofit fontScale="92500" lnSpcReduction="10000"/>
          </a:bodyPr>
          <a:lstStyle/>
          <a:p>
            <a:pPr marL="0" indent="0">
              <a:buNone/>
            </a:pPr>
            <a:r>
              <a:rPr lang="es-MX" dirty="0"/>
              <a:t>Evolución de la impartición de justicia:</a:t>
            </a:r>
          </a:p>
          <a:p>
            <a:pPr marL="571500" indent="-571500">
              <a:buAutoNum type="romanUcPeriod"/>
            </a:pPr>
            <a:r>
              <a:rPr lang="es-MX" dirty="0"/>
              <a:t>Venganza</a:t>
            </a:r>
          </a:p>
          <a:p>
            <a:pPr marL="571500" indent="-571500">
              <a:buAutoNum type="romanUcPeriod"/>
            </a:pPr>
            <a:r>
              <a:rPr lang="es-MX" dirty="0"/>
              <a:t>Ley del Talión</a:t>
            </a:r>
          </a:p>
          <a:p>
            <a:pPr marL="571500" indent="-571500">
              <a:buAutoNum type="romanUcPeriod"/>
            </a:pPr>
            <a:r>
              <a:rPr lang="es-MX" dirty="0"/>
              <a:t>Composición: 1) Autocomposición, 2) Heterocomposición: A) Arbitral, B) Judicial</a:t>
            </a:r>
          </a:p>
          <a:p>
            <a:pPr marL="0" indent="0" algn="just">
              <a:buNone/>
            </a:pPr>
            <a:r>
              <a:rPr lang="es-MX" dirty="0"/>
              <a:t>En el primer caso priva la imposición del más fuerte, en el segundo se regula tal situación a una igualdad del daño recibido, es el caso de los Códigos </a:t>
            </a:r>
            <a:r>
              <a:rPr lang="es-MX" dirty="0" err="1"/>
              <a:t>Ur-Namú</a:t>
            </a:r>
            <a:r>
              <a:rPr lang="es-MX" dirty="0"/>
              <a:t> y de </a:t>
            </a:r>
            <a:r>
              <a:rPr lang="es-MX" dirty="0" err="1"/>
              <a:t>Hamurabi</a:t>
            </a:r>
            <a:r>
              <a:rPr lang="es-MX" dirty="0"/>
              <a:t> en Mesopotamia. </a:t>
            </a:r>
          </a:p>
          <a:p>
            <a:pPr marL="0" indent="0">
              <a:buNone/>
            </a:pPr>
            <a:r>
              <a:rPr lang="es-MX" dirty="0"/>
              <a:t>                           </a:t>
            </a:r>
          </a:p>
        </p:txBody>
      </p:sp>
    </p:spTree>
    <p:extLst>
      <p:ext uri="{BB962C8B-B14F-4D97-AF65-F5344CB8AC3E}">
        <p14:creationId xmlns:p14="http://schemas.microsoft.com/office/powerpoint/2010/main" val="2858807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208DF5-98D2-1730-F16D-6AD78926F3C8}"/>
              </a:ext>
            </a:extLst>
          </p:cNvPr>
          <p:cNvSpPr>
            <a:spLocks noGrp="1"/>
          </p:cNvSpPr>
          <p:nvPr>
            <p:ph type="title"/>
          </p:nvPr>
        </p:nvSpPr>
        <p:spPr/>
        <p:txBody>
          <a:bodyPr/>
          <a:lstStyle/>
          <a:p>
            <a:r>
              <a:rPr lang="es-MX" dirty="0"/>
              <a:t>(2)</a:t>
            </a:r>
          </a:p>
        </p:txBody>
      </p:sp>
      <p:sp>
        <p:nvSpPr>
          <p:cNvPr id="3" name="Marcador de contenido 2">
            <a:extLst>
              <a:ext uri="{FF2B5EF4-FFF2-40B4-BE49-F238E27FC236}">
                <a16:creationId xmlns:a16="http://schemas.microsoft.com/office/drawing/2014/main" id="{3700D300-D3D6-D82A-1EDF-6F6E64388059}"/>
              </a:ext>
            </a:extLst>
          </p:cNvPr>
          <p:cNvSpPr>
            <a:spLocks noGrp="1"/>
          </p:cNvSpPr>
          <p:nvPr>
            <p:ph idx="1"/>
          </p:nvPr>
        </p:nvSpPr>
        <p:spPr/>
        <p:txBody>
          <a:bodyPr>
            <a:normAutofit lnSpcReduction="10000"/>
          </a:bodyPr>
          <a:lstStyle/>
          <a:p>
            <a:pPr marL="0" indent="0" algn="just">
              <a:buNone/>
            </a:pPr>
            <a:r>
              <a:rPr lang="es-MX" dirty="0"/>
              <a:t>La composición en sus dos posibilidades se encuentra ya en el antiguo Egipto y entre los hebreos, persas, fenicios, griegos y romanos, con el Visir; los Patriarcas, jueces, Reyes, el Consejo de ancianos y el Sanedrín; los sufetes; la Heliaca el Areópago y </a:t>
            </a:r>
            <a:r>
              <a:rPr lang="es-MX" dirty="0" err="1"/>
              <a:t>y</a:t>
            </a:r>
            <a:r>
              <a:rPr lang="es-MX" dirty="0"/>
              <a:t> los </a:t>
            </a:r>
            <a:r>
              <a:rPr lang="es-MX" dirty="0" err="1"/>
              <a:t>Dicastas</a:t>
            </a:r>
            <a:r>
              <a:rPr lang="es-MX" dirty="0"/>
              <a:t>; y los pontífices y pretores respectivamente.</a:t>
            </a:r>
          </a:p>
          <a:p>
            <a:pPr marL="0" indent="0" algn="just">
              <a:buNone/>
            </a:pPr>
            <a:r>
              <a:rPr lang="es-MX" dirty="0"/>
              <a:t>En 1215 en Inglaterra se firmó la Carta Magna, estableciendo reglas del debido proceso, que ya venían del Derecho greco-romano.</a:t>
            </a:r>
          </a:p>
        </p:txBody>
      </p:sp>
    </p:spTree>
    <p:extLst>
      <p:ext uri="{BB962C8B-B14F-4D97-AF65-F5344CB8AC3E}">
        <p14:creationId xmlns:p14="http://schemas.microsoft.com/office/powerpoint/2010/main" val="1266620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54B2EA-27EB-106B-468D-1903C89F2580}"/>
              </a:ext>
            </a:extLst>
          </p:cNvPr>
          <p:cNvSpPr>
            <a:spLocks noGrp="1"/>
          </p:cNvSpPr>
          <p:nvPr>
            <p:ph type="title"/>
          </p:nvPr>
        </p:nvSpPr>
        <p:spPr/>
        <p:txBody>
          <a:bodyPr/>
          <a:lstStyle/>
          <a:p>
            <a:r>
              <a:rPr lang="es-MX" dirty="0"/>
              <a:t>(3)</a:t>
            </a:r>
          </a:p>
        </p:txBody>
      </p:sp>
      <p:sp>
        <p:nvSpPr>
          <p:cNvPr id="3" name="Marcador de contenido 2">
            <a:extLst>
              <a:ext uri="{FF2B5EF4-FFF2-40B4-BE49-F238E27FC236}">
                <a16:creationId xmlns:a16="http://schemas.microsoft.com/office/drawing/2014/main" id="{B5800D1D-DC5D-AC6C-CBC1-F8FD7B23DC48}"/>
              </a:ext>
            </a:extLst>
          </p:cNvPr>
          <p:cNvSpPr>
            <a:spLocks noGrp="1"/>
          </p:cNvSpPr>
          <p:nvPr>
            <p:ph idx="1"/>
          </p:nvPr>
        </p:nvSpPr>
        <p:spPr/>
        <p:txBody>
          <a:bodyPr/>
          <a:lstStyle/>
          <a:p>
            <a:pPr marL="0" indent="0" algn="just">
              <a:buNone/>
            </a:pPr>
            <a:r>
              <a:rPr lang="es-MX" dirty="0"/>
              <a:t>Así nació el jurado popular, que aún está en vigencia en el derecho anglosajón, si bien también ha sido ampliamente criticado.</a:t>
            </a:r>
          </a:p>
          <a:p>
            <a:pPr marL="0" indent="0" algn="just">
              <a:buNone/>
            </a:pPr>
            <a:r>
              <a:rPr lang="es-MX" dirty="0"/>
              <a:t>Resulta curioso que, en 1768, Carlos III de España prohibió motivar las sentencias, por razones de economía procesal, de impedir posibles impugnaciones y porque la potestad de juzgar era delegada por Dios al monarca y éste la transmitía a los jueces.</a:t>
            </a:r>
          </a:p>
        </p:txBody>
      </p:sp>
    </p:spTree>
    <p:extLst>
      <p:ext uri="{BB962C8B-B14F-4D97-AF65-F5344CB8AC3E}">
        <p14:creationId xmlns:p14="http://schemas.microsoft.com/office/powerpoint/2010/main" val="845405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86B3F1-2AB3-0E0E-F786-C114B5F47F32}"/>
              </a:ext>
            </a:extLst>
          </p:cNvPr>
          <p:cNvSpPr>
            <a:spLocks noGrp="1"/>
          </p:cNvSpPr>
          <p:nvPr>
            <p:ph type="title"/>
          </p:nvPr>
        </p:nvSpPr>
        <p:spPr/>
        <p:txBody>
          <a:bodyPr/>
          <a:lstStyle/>
          <a:p>
            <a:r>
              <a:rPr lang="es-MX" dirty="0"/>
              <a:t>(4)</a:t>
            </a:r>
          </a:p>
        </p:txBody>
      </p:sp>
      <p:sp>
        <p:nvSpPr>
          <p:cNvPr id="3" name="Marcador de contenido 2">
            <a:extLst>
              <a:ext uri="{FF2B5EF4-FFF2-40B4-BE49-F238E27FC236}">
                <a16:creationId xmlns:a16="http://schemas.microsoft.com/office/drawing/2014/main" id="{8453A5F5-65AA-0761-B1D9-F71EF766D803}"/>
              </a:ext>
            </a:extLst>
          </p:cNvPr>
          <p:cNvSpPr>
            <a:spLocks noGrp="1"/>
          </p:cNvSpPr>
          <p:nvPr>
            <p:ph idx="1"/>
          </p:nvPr>
        </p:nvSpPr>
        <p:spPr/>
        <p:txBody>
          <a:bodyPr/>
          <a:lstStyle/>
          <a:p>
            <a:pPr marL="0" indent="0" algn="just">
              <a:buNone/>
            </a:pPr>
            <a:r>
              <a:rPr lang="es-MX" dirty="0"/>
              <a:t>La opinión generalizada es en el sentido de que el juez o la jueza deben ser personas con una excelente imagen social, responsables en el desempeño de sus funciones y conocer profundamente el Derecho.</a:t>
            </a:r>
          </a:p>
          <a:p>
            <a:pPr marL="0" indent="0" algn="just">
              <a:buNone/>
            </a:pPr>
            <a:r>
              <a:rPr lang="es-MX" dirty="0"/>
              <a:t>Consecuentemente, una mala persona, seguramente será un mal juez.</a:t>
            </a:r>
          </a:p>
          <a:p>
            <a:pPr marL="0" indent="0" algn="just">
              <a:buNone/>
            </a:pPr>
            <a:r>
              <a:rPr lang="es-MX" dirty="0"/>
              <a:t>Además, no solamente deber ser una buena persona, sino también parecerlo.</a:t>
            </a:r>
          </a:p>
        </p:txBody>
      </p:sp>
    </p:spTree>
    <p:extLst>
      <p:ext uri="{BB962C8B-B14F-4D97-AF65-F5344CB8AC3E}">
        <p14:creationId xmlns:p14="http://schemas.microsoft.com/office/powerpoint/2010/main" val="3514069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0B27E2-801D-B5BB-8CAF-BFFF05D72F5C}"/>
              </a:ext>
            </a:extLst>
          </p:cNvPr>
          <p:cNvSpPr>
            <a:spLocks noGrp="1"/>
          </p:cNvSpPr>
          <p:nvPr>
            <p:ph type="title"/>
          </p:nvPr>
        </p:nvSpPr>
        <p:spPr/>
        <p:txBody>
          <a:bodyPr/>
          <a:lstStyle/>
          <a:p>
            <a:r>
              <a:rPr lang="es-MX" dirty="0"/>
              <a:t>(5)</a:t>
            </a:r>
          </a:p>
        </p:txBody>
      </p:sp>
      <p:sp>
        <p:nvSpPr>
          <p:cNvPr id="3" name="Marcador de contenido 2">
            <a:extLst>
              <a:ext uri="{FF2B5EF4-FFF2-40B4-BE49-F238E27FC236}">
                <a16:creationId xmlns:a16="http://schemas.microsoft.com/office/drawing/2014/main" id="{11716CFB-7633-BE78-187E-7751336BBF9E}"/>
              </a:ext>
            </a:extLst>
          </p:cNvPr>
          <p:cNvSpPr>
            <a:spLocks noGrp="1"/>
          </p:cNvSpPr>
          <p:nvPr>
            <p:ph idx="1"/>
          </p:nvPr>
        </p:nvSpPr>
        <p:spPr/>
        <p:txBody>
          <a:bodyPr>
            <a:normAutofit fontScale="92500" lnSpcReduction="10000"/>
          </a:bodyPr>
          <a:lstStyle/>
          <a:p>
            <a:pPr marL="0" indent="0" algn="just">
              <a:buNone/>
            </a:pPr>
            <a:r>
              <a:rPr lang="es-MX" dirty="0"/>
              <a:t>En el mundo prehispánico, por ejemplo, en el caso de los mexicas, los </a:t>
            </a:r>
            <a:r>
              <a:rPr lang="es-MX" dirty="0" err="1"/>
              <a:t>Teuctlis</a:t>
            </a:r>
            <a:r>
              <a:rPr lang="es-MX" dirty="0"/>
              <a:t> (jueces) estudiaban su ciencia en el </a:t>
            </a:r>
            <a:r>
              <a:rPr lang="es-MX" dirty="0" err="1"/>
              <a:t>Calmecac</a:t>
            </a:r>
            <a:r>
              <a:rPr lang="es-MX" dirty="0"/>
              <a:t> (colegio de nobles), aprendían además acudiendo a las audiencias judiciales, se auxiliaban con el trabajo de los tlacuilos (escribanos) y estaban sujetos a escrutinio del </a:t>
            </a:r>
            <a:r>
              <a:rPr lang="es-MX" dirty="0" err="1"/>
              <a:t>Cihuacoatl</a:t>
            </a:r>
            <a:r>
              <a:rPr lang="es-MX" dirty="0"/>
              <a:t> o primer ministro, quien ante sospechas les tendía una celada, si resultaban culpables, se les destituía del cargo, se demolía su casa y se les quemaba el cabello; en casos graves se les ejecutaba. Los abogados eran los </a:t>
            </a:r>
            <a:r>
              <a:rPr lang="es-MX" dirty="0" err="1"/>
              <a:t>tepantlatoanis</a:t>
            </a:r>
            <a:r>
              <a:rPr lang="es-MX" dirty="0"/>
              <a:t>.</a:t>
            </a:r>
          </a:p>
        </p:txBody>
      </p:sp>
    </p:spTree>
    <p:extLst>
      <p:ext uri="{BB962C8B-B14F-4D97-AF65-F5344CB8AC3E}">
        <p14:creationId xmlns:p14="http://schemas.microsoft.com/office/powerpoint/2010/main" val="3258531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D3DB23-9F9B-9C32-0A1B-C0E1526F9869}"/>
              </a:ext>
            </a:extLst>
          </p:cNvPr>
          <p:cNvSpPr>
            <a:spLocks noGrp="1"/>
          </p:cNvSpPr>
          <p:nvPr>
            <p:ph type="title"/>
          </p:nvPr>
        </p:nvSpPr>
        <p:spPr/>
        <p:txBody>
          <a:bodyPr/>
          <a:lstStyle/>
          <a:p>
            <a:r>
              <a:rPr lang="es-MX" dirty="0"/>
              <a:t>2. Formas de participación  y de colaboración (1)</a:t>
            </a:r>
          </a:p>
        </p:txBody>
      </p:sp>
      <p:sp>
        <p:nvSpPr>
          <p:cNvPr id="3" name="Marcador de contenido 2">
            <a:extLst>
              <a:ext uri="{FF2B5EF4-FFF2-40B4-BE49-F238E27FC236}">
                <a16:creationId xmlns:a16="http://schemas.microsoft.com/office/drawing/2014/main" id="{909CA893-6B85-63DF-1DF8-E8270ABBE8BB}"/>
              </a:ext>
            </a:extLst>
          </p:cNvPr>
          <p:cNvSpPr>
            <a:spLocks noGrp="1"/>
          </p:cNvSpPr>
          <p:nvPr>
            <p:ph idx="1"/>
          </p:nvPr>
        </p:nvSpPr>
        <p:spPr/>
        <p:txBody>
          <a:bodyPr>
            <a:normAutofit fontScale="92500" lnSpcReduction="20000"/>
          </a:bodyPr>
          <a:lstStyle/>
          <a:p>
            <a:pPr marL="514350" indent="-514350" algn="just">
              <a:buAutoNum type="alphaLcParenR"/>
            </a:pPr>
            <a:r>
              <a:rPr lang="es-MX" dirty="0" err="1"/>
              <a:t>Amicus</a:t>
            </a:r>
            <a:r>
              <a:rPr lang="es-MX" dirty="0"/>
              <a:t> </a:t>
            </a:r>
            <a:r>
              <a:rPr lang="es-MX" dirty="0" err="1"/>
              <a:t>curiae</a:t>
            </a:r>
            <a:r>
              <a:rPr lang="es-MX" dirty="0"/>
              <a:t> (amigos de la Curia), son personas ajenas al caso de que conoce un órgano de justicia, pero que siendo expertos en el tema de que se trata, ofrecen voluntariamente sus servicios para ilustrar o profundizar en dicha temática. Puede tratarse personas particulares o de instituciones. Sus opiniones no son vinculantes, pero si, se admiten sus escritos, debe en la sentencia fundamentarse su aportación o las razones para desestimarse. No confundir con peritos y dictaminadores. </a:t>
            </a:r>
          </a:p>
          <a:p>
            <a:pPr marL="0" indent="0" algn="just">
              <a:buNone/>
            </a:pPr>
            <a:r>
              <a:rPr lang="es-MX" dirty="0"/>
              <a:t>Es un caso de colaboración.</a:t>
            </a:r>
          </a:p>
        </p:txBody>
      </p:sp>
    </p:spTree>
    <p:extLst>
      <p:ext uri="{BB962C8B-B14F-4D97-AF65-F5344CB8AC3E}">
        <p14:creationId xmlns:p14="http://schemas.microsoft.com/office/powerpoint/2010/main" val="1627155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243FB2-CCF6-B197-30A1-88129B130095}"/>
              </a:ext>
            </a:extLst>
          </p:cNvPr>
          <p:cNvSpPr>
            <a:spLocks noGrp="1"/>
          </p:cNvSpPr>
          <p:nvPr>
            <p:ph type="title"/>
          </p:nvPr>
        </p:nvSpPr>
        <p:spPr/>
        <p:txBody>
          <a:bodyPr/>
          <a:lstStyle/>
          <a:p>
            <a:r>
              <a:rPr lang="es-MX" dirty="0"/>
              <a:t>(2)</a:t>
            </a:r>
          </a:p>
        </p:txBody>
      </p:sp>
      <p:sp>
        <p:nvSpPr>
          <p:cNvPr id="3" name="Marcador de contenido 2">
            <a:extLst>
              <a:ext uri="{FF2B5EF4-FFF2-40B4-BE49-F238E27FC236}">
                <a16:creationId xmlns:a16="http://schemas.microsoft.com/office/drawing/2014/main" id="{76350EEF-B964-BEE1-C219-6EDE65DDA5BD}"/>
              </a:ext>
            </a:extLst>
          </p:cNvPr>
          <p:cNvSpPr>
            <a:spLocks noGrp="1"/>
          </p:cNvSpPr>
          <p:nvPr>
            <p:ph idx="1"/>
          </p:nvPr>
        </p:nvSpPr>
        <p:spPr/>
        <p:txBody>
          <a:bodyPr>
            <a:normAutofit fontScale="92500" lnSpcReduction="10000"/>
          </a:bodyPr>
          <a:lstStyle/>
          <a:p>
            <a:pPr marL="0" indent="0">
              <a:buNone/>
            </a:pPr>
            <a:r>
              <a:rPr lang="es-MX" dirty="0"/>
              <a:t>b) Terceros interesados</a:t>
            </a:r>
          </a:p>
          <a:p>
            <a:pPr marL="0" indent="0" algn="just">
              <a:buNone/>
            </a:pPr>
            <a:r>
              <a:rPr lang="es-MX" dirty="0"/>
              <a:t>LEGSMIME art. 12.1, c) El tercero interesado, que es el ciudadano, el partido político, la coalición, el candidato, la organización, o la agrupación política o de ciudadanos, según corresponda, con un interés legítimo en la causa derivado de un derecho incompatible  con el que pretende el actor. Se le denomina compareciente, por esa razón, una copia del escrito de demanda se coloca en estrados durante 72 horas.</a:t>
            </a:r>
          </a:p>
          <a:p>
            <a:pPr marL="0" indent="0" algn="just">
              <a:buNone/>
            </a:pPr>
            <a:r>
              <a:rPr lang="es-MX" dirty="0"/>
              <a:t>Es un caso de participación</a:t>
            </a:r>
          </a:p>
          <a:p>
            <a:pPr marL="0" indent="0">
              <a:buNone/>
            </a:pPr>
            <a:endParaRPr lang="es-MX" dirty="0"/>
          </a:p>
        </p:txBody>
      </p:sp>
    </p:spTree>
    <p:extLst>
      <p:ext uri="{BB962C8B-B14F-4D97-AF65-F5344CB8AC3E}">
        <p14:creationId xmlns:p14="http://schemas.microsoft.com/office/powerpoint/2010/main" val="3686316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04426E-FBF9-2080-12C2-D7FB2DE4CC9C}"/>
              </a:ext>
            </a:extLst>
          </p:cNvPr>
          <p:cNvSpPr>
            <a:spLocks noGrp="1"/>
          </p:cNvSpPr>
          <p:nvPr>
            <p:ph type="title"/>
          </p:nvPr>
        </p:nvSpPr>
        <p:spPr/>
        <p:txBody>
          <a:bodyPr/>
          <a:lstStyle/>
          <a:p>
            <a:r>
              <a:rPr lang="es-MX" dirty="0"/>
              <a:t>(3)</a:t>
            </a:r>
          </a:p>
        </p:txBody>
      </p:sp>
      <p:sp>
        <p:nvSpPr>
          <p:cNvPr id="3" name="Marcador de contenido 2">
            <a:extLst>
              <a:ext uri="{FF2B5EF4-FFF2-40B4-BE49-F238E27FC236}">
                <a16:creationId xmlns:a16="http://schemas.microsoft.com/office/drawing/2014/main" id="{BCC02F3F-9F3F-1373-83C4-EDC01BE23890}"/>
              </a:ext>
            </a:extLst>
          </p:cNvPr>
          <p:cNvSpPr>
            <a:spLocks noGrp="1"/>
          </p:cNvSpPr>
          <p:nvPr>
            <p:ph idx="1"/>
          </p:nvPr>
        </p:nvSpPr>
        <p:spPr/>
        <p:txBody>
          <a:bodyPr>
            <a:normAutofit fontScale="92500" lnSpcReduction="10000"/>
          </a:bodyPr>
          <a:lstStyle/>
          <a:p>
            <a:pPr marL="0" indent="0">
              <a:buNone/>
            </a:pPr>
            <a:r>
              <a:rPr lang="es-MX" dirty="0"/>
              <a:t>c) Expertos y científicos.</a:t>
            </a:r>
          </a:p>
          <a:p>
            <a:pPr marL="0" indent="0" algn="just">
              <a:buNone/>
            </a:pPr>
            <a:r>
              <a:rPr lang="es-MX" dirty="0"/>
              <a:t>La enorme experiencia de los altos tribunales del país permite que a la fecha se desarrollen y divulguen estudios, investigaciones y publicaciones que apuntalan la profesionalidad de la actividad judicial, tal es el caso del Centro de Estudios Constitucionales, de la Escuela Nacional de Formación Judicial y de la Escuela Judicial Electoral. Ello permite aumentar el principio de certeza de las decisiones de las personas juzgadoras</a:t>
            </a:r>
          </a:p>
          <a:p>
            <a:pPr marL="0" indent="0" algn="just">
              <a:buNone/>
            </a:pPr>
            <a:r>
              <a:rPr lang="es-MX" dirty="0"/>
              <a:t>Es un caso de colaboración.</a:t>
            </a:r>
          </a:p>
        </p:txBody>
      </p:sp>
    </p:spTree>
    <p:extLst>
      <p:ext uri="{BB962C8B-B14F-4D97-AF65-F5344CB8AC3E}">
        <p14:creationId xmlns:p14="http://schemas.microsoft.com/office/powerpoint/2010/main" val="1186575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FA28F-6731-E281-6846-0BF4D5338EC2}"/>
              </a:ext>
            </a:extLst>
          </p:cNvPr>
          <p:cNvSpPr>
            <a:spLocks noGrp="1"/>
          </p:cNvSpPr>
          <p:nvPr>
            <p:ph type="title"/>
          </p:nvPr>
        </p:nvSpPr>
        <p:spPr/>
        <p:txBody>
          <a:bodyPr/>
          <a:lstStyle/>
          <a:p>
            <a:r>
              <a:rPr lang="es-MX" dirty="0"/>
              <a:t>(4)</a:t>
            </a:r>
          </a:p>
        </p:txBody>
      </p:sp>
      <p:sp>
        <p:nvSpPr>
          <p:cNvPr id="3" name="Marcador de contenido 2">
            <a:extLst>
              <a:ext uri="{FF2B5EF4-FFF2-40B4-BE49-F238E27FC236}">
                <a16:creationId xmlns:a16="http://schemas.microsoft.com/office/drawing/2014/main" id="{74296A3F-EE8B-D7F6-8A46-DDE56BA16745}"/>
              </a:ext>
            </a:extLst>
          </p:cNvPr>
          <p:cNvSpPr>
            <a:spLocks noGrp="1"/>
          </p:cNvSpPr>
          <p:nvPr>
            <p:ph idx="1"/>
          </p:nvPr>
        </p:nvSpPr>
        <p:spPr/>
        <p:txBody>
          <a:bodyPr>
            <a:normAutofit lnSpcReduction="10000"/>
          </a:bodyPr>
          <a:lstStyle/>
          <a:p>
            <a:pPr marL="0" indent="0">
              <a:buNone/>
            </a:pPr>
            <a:r>
              <a:rPr lang="es-MX" dirty="0"/>
              <a:t>d) Litigio estratégico</a:t>
            </a:r>
          </a:p>
          <a:p>
            <a:pPr marL="0" indent="0" algn="just">
              <a:buNone/>
            </a:pPr>
            <a:r>
              <a:rPr lang="es-MX" dirty="0"/>
              <a:t>Consiste en identificar y promover procedimientos legales, como parte de una estrategia o política global de protección al ejercicio de ciertos derechos (laborales, campesinos, humanos, etc.)</a:t>
            </a:r>
          </a:p>
          <a:p>
            <a:pPr marL="0" indent="0" algn="just">
              <a:buNone/>
            </a:pPr>
            <a:r>
              <a:rPr lang="es-MX" dirty="0"/>
              <a:t>Presenta aspectos: Filosóficos, jurídicos, políticos y psicosociales. Resalta la importancia de colocar en el centro del proceso a la persona humana.</a:t>
            </a:r>
          </a:p>
          <a:p>
            <a:pPr marL="0" indent="0" algn="just">
              <a:buNone/>
            </a:pPr>
            <a:r>
              <a:rPr lang="es-MX" dirty="0"/>
              <a:t>Es un caso de colaboración</a:t>
            </a:r>
          </a:p>
        </p:txBody>
      </p:sp>
    </p:spTree>
    <p:extLst>
      <p:ext uri="{BB962C8B-B14F-4D97-AF65-F5344CB8AC3E}">
        <p14:creationId xmlns:p14="http://schemas.microsoft.com/office/powerpoint/2010/main" val="3916059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D575A5-C8BA-8941-556D-966AD19033BC}"/>
              </a:ext>
            </a:extLst>
          </p:cNvPr>
          <p:cNvSpPr>
            <a:spLocks noGrp="1"/>
          </p:cNvSpPr>
          <p:nvPr>
            <p:ph type="title"/>
          </p:nvPr>
        </p:nvSpPr>
        <p:spPr/>
        <p:txBody>
          <a:bodyPr/>
          <a:lstStyle/>
          <a:p>
            <a:r>
              <a:rPr lang="es-MX" dirty="0"/>
              <a:t>Nota previa (1)</a:t>
            </a:r>
          </a:p>
        </p:txBody>
      </p:sp>
      <p:sp>
        <p:nvSpPr>
          <p:cNvPr id="3" name="Marcador de contenido 2">
            <a:extLst>
              <a:ext uri="{FF2B5EF4-FFF2-40B4-BE49-F238E27FC236}">
                <a16:creationId xmlns:a16="http://schemas.microsoft.com/office/drawing/2014/main" id="{C3202124-5071-290F-F3A3-8E0240EABBDF}"/>
              </a:ext>
            </a:extLst>
          </p:cNvPr>
          <p:cNvSpPr>
            <a:spLocks noGrp="1"/>
          </p:cNvSpPr>
          <p:nvPr>
            <p:ph idx="1"/>
          </p:nvPr>
        </p:nvSpPr>
        <p:spPr/>
        <p:txBody>
          <a:bodyPr>
            <a:normAutofit lnSpcReduction="10000"/>
          </a:bodyPr>
          <a:lstStyle/>
          <a:p>
            <a:pPr marL="0" indent="0" algn="just">
              <a:buNone/>
            </a:pPr>
            <a:r>
              <a:rPr lang="es-MX" dirty="0"/>
              <a:t>Esta Cátedra es continuación de la anterior, en donde una persona docente de la EJE, señaló de manera puntual los conceptos fundamentales en que se basa el gran tema de la impartición de justicia dentro de un marco sólido de participación y colaboración de la ciudadanía, lo que implica un panorama más amplio, como lo es el del gobierno abierto, es decir transparente y cumplidor de la obligación constitucional y legal de rendición de cuentas.</a:t>
            </a:r>
          </a:p>
        </p:txBody>
      </p:sp>
    </p:spTree>
    <p:extLst>
      <p:ext uri="{BB962C8B-B14F-4D97-AF65-F5344CB8AC3E}">
        <p14:creationId xmlns:p14="http://schemas.microsoft.com/office/powerpoint/2010/main" val="40865715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213C4E-7E6A-1B48-BEB0-0A79F304B3AD}"/>
              </a:ext>
            </a:extLst>
          </p:cNvPr>
          <p:cNvSpPr>
            <a:spLocks noGrp="1"/>
          </p:cNvSpPr>
          <p:nvPr>
            <p:ph type="title"/>
          </p:nvPr>
        </p:nvSpPr>
        <p:spPr/>
        <p:txBody>
          <a:bodyPr/>
          <a:lstStyle/>
          <a:p>
            <a:r>
              <a:rPr lang="es-MX" dirty="0"/>
              <a:t>(5)</a:t>
            </a:r>
          </a:p>
        </p:txBody>
      </p:sp>
      <p:sp>
        <p:nvSpPr>
          <p:cNvPr id="3" name="Marcador de contenido 2">
            <a:extLst>
              <a:ext uri="{FF2B5EF4-FFF2-40B4-BE49-F238E27FC236}">
                <a16:creationId xmlns:a16="http://schemas.microsoft.com/office/drawing/2014/main" id="{5CE44CFD-F3A0-E8F0-1C85-B8BF89600469}"/>
              </a:ext>
            </a:extLst>
          </p:cNvPr>
          <p:cNvSpPr>
            <a:spLocks noGrp="1"/>
          </p:cNvSpPr>
          <p:nvPr>
            <p:ph idx="1"/>
          </p:nvPr>
        </p:nvSpPr>
        <p:spPr/>
        <p:txBody>
          <a:bodyPr>
            <a:normAutofit fontScale="92500" lnSpcReduction="10000"/>
          </a:bodyPr>
          <a:lstStyle/>
          <a:p>
            <a:pPr marL="0" indent="0">
              <a:buNone/>
            </a:pPr>
            <a:r>
              <a:rPr lang="es-MX" dirty="0"/>
              <a:t>e) Defensorías.</a:t>
            </a:r>
          </a:p>
          <a:p>
            <a:pPr marL="0" indent="0" algn="just">
              <a:buNone/>
            </a:pPr>
            <a:r>
              <a:rPr lang="es-MX" dirty="0"/>
              <a:t>Son instituciones que forman parte de la estructura de gobierno y que tienen por misión proporcionar orientación y defensa en asuntos litigiosos, de manera gratuita y profesional.</a:t>
            </a:r>
          </a:p>
          <a:p>
            <a:pPr marL="0" indent="0" algn="just">
              <a:buNone/>
            </a:pPr>
            <a:r>
              <a:rPr lang="es-MX" dirty="0"/>
              <a:t>Existe en materia penal la Ley de Defensoría Pública.</a:t>
            </a:r>
          </a:p>
          <a:p>
            <a:pPr marL="0" indent="0" algn="just">
              <a:buNone/>
            </a:pPr>
            <a:r>
              <a:rPr lang="es-MX" dirty="0"/>
              <a:t>Antecedentes: En el Reino de Aragón los protectores del pueblo, en N. España los defensores de indios, el Cuarto Poder en 1836, y en San Luis Potosí la Defensoría de los Pobres, de Ponciano Arriaga</a:t>
            </a:r>
          </a:p>
        </p:txBody>
      </p:sp>
    </p:spTree>
    <p:extLst>
      <p:ext uri="{BB962C8B-B14F-4D97-AF65-F5344CB8AC3E}">
        <p14:creationId xmlns:p14="http://schemas.microsoft.com/office/powerpoint/2010/main" val="3606440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8AC034-DC8F-1454-3F3A-7C1C60E59DEA}"/>
              </a:ext>
            </a:extLst>
          </p:cNvPr>
          <p:cNvSpPr>
            <a:spLocks noGrp="1"/>
          </p:cNvSpPr>
          <p:nvPr>
            <p:ph type="title"/>
          </p:nvPr>
        </p:nvSpPr>
        <p:spPr/>
        <p:txBody>
          <a:bodyPr/>
          <a:lstStyle/>
          <a:p>
            <a:r>
              <a:rPr lang="es-MX" dirty="0"/>
              <a:t>(6)</a:t>
            </a:r>
          </a:p>
        </p:txBody>
      </p:sp>
      <p:sp>
        <p:nvSpPr>
          <p:cNvPr id="3" name="Marcador de contenido 2">
            <a:extLst>
              <a:ext uri="{FF2B5EF4-FFF2-40B4-BE49-F238E27FC236}">
                <a16:creationId xmlns:a16="http://schemas.microsoft.com/office/drawing/2014/main" id="{F991C0D7-CE41-1D2F-DAE8-4B94CE59EF77}"/>
              </a:ext>
            </a:extLst>
          </p:cNvPr>
          <p:cNvSpPr>
            <a:spLocks noGrp="1"/>
          </p:cNvSpPr>
          <p:nvPr>
            <p:ph idx="1"/>
          </p:nvPr>
        </p:nvSpPr>
        <p:spPr/>
        <p:txBody>
          <a:bodyPr>
            <a:normAutofit fontScale="92500" lnSpcReduction="10000"/>
          </a:bodyPr>
          <a:lstStyle/>
          <a:p>
            <a:pPr marL="0" indent="0" algn="just">
              <a:buNone/>
            </a:pPr>
            <a:r>
              <a:rPr lang="es-MX" dirty="0"/>
              <a:t>El ombudsman del Reino de Suecia y las Comisiones de Derechos Humanos, como la Comisión Nacional de los Derechos Humanos (CNDH), cuya función principal es la de velar porque las instituciones del Estado garanticen el efectivo ejercicio de los derechos humanos.</a:t>
            </a:r>
          </a:p>
          <a:p>
            <a:pPr marL="0" indent="0" algn="just">
              <a:buNone/>
            </a:pPr>
            <a:r>
              <a:rPr lang="es-MX" dirty="0"/>
              <a:t>La Defensoría Pública Electoral del TEPJF: asesoría jurídica, representación jurídica, coadyuvancia para la mediación y orientación al servicio de grupos vulnerables.</a:t>
            </a:r>
          </a:p>
          <a:p>
            <a:pPr marL="0" indent="0" algn="just">
              <a:buNone/>
            </a:pPr>
            <a:r>
              <a:rPr lang="es-MX" dirty="0"/>
              <a:t>Son casos de colaboración.</a:t>
            </a:r>
          </a:p>
        </p:txBody>
      </p:sp>
    </p:spTree>
    <p:extLst>
      <p:ext uri="{BB962C8B-B14F-4D97-AF65-F5344CB8AC3E}">
        <p14:creationId xmlns:p14="http://schemas.microsoft.com/office/powerpoint/2010/main" val="4037219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A66ED-2ABD-D514-B355-F561B5D293B7}"/>
              </a:ext>
            </a:extLst>
          </p:cNvPr>
          <p:cNvSpPr>
            <a:spLocks noGrp="1"/>
          </p:cNvSpPr>
          <p:nvPr>
            <p:ph type="title"/>
          </p:nvPr>
        </p:nvSpPr>
        <p:spPr/>
        <p:txBody>
          <a:bodyPr/>
          <a:lstStyle/>
          <a:p>
            <a:r>
              <a:rPr lang="es-MX" dirty="0"/>
              <a:t>(7)</a:t>
            </a:r>
          </a:p>
        </p:txBody>
      </p:sp>
      <p:sp>
        <p:nvSpPr>
          <p:cNvPr id="3" name="Marcador de contenido 2">
            <a:extLst>
              <a:ext uri="{FF2B5EF4-FFF2-40B4-BE49-F238E27FC236}">
                <a16:creationId xmlns:a16="http://schemas.microsoft.com/office/drawing/2014/main" id="{9B5967AE-E8AA-A867-164F-C276D4CA8A91}"/>
              </a:ext>
            </a:extLst>
          </p:cNvPr>
          <p:cNvSpPr>
            <a:spLocks noGrp="1"/>
          </p:cNvSpPr>
          <p:nvPr>
            <p:ph idx="1"/>
          </p:nvPr>
        </p:nvSpPr>
        <p:spPr/>
        <p:txBody>
          <a:bodyPr>
            <a:normAutofit fontScale="92500"/>
          </a:bodyPr>
          <a:lstStyle/>
          <a:p>
            <a:pPr marL="0" indent="0" algn="just">
              <a:buNone/>
            </a:pPr>
            <a:r>
              <a:rPr lang="es-MX" dirty="0"/>
              <a:t>f) Vinculación ciudadana. Es el caso de los jurados populares, cuyas similitudes se encuentran en la impartición de justicia entre las personas integrantes de pueblos y comunidades originarias y afromexicanas. También la posibilidad de levantar encuestas de opinión, valoraciones de actuaciones de jueces, observatorios judiciales, comentarios a las sentencias, etc. caso de Brasil, Rep. Dominicana y de Chile</a:t>
            </a:r>
          </a:p>
          <a:p>
            <a:pPr marL="0" indent="0" algn="just">
              <a:buNone/>
            </a:pPr>
            <a:r>
              <a:rPr lang="es-MX" dirty="0"/>
              <a:t>Casos de participación</a:t>
            </a:r>
          </a:p>
          <a:p>
            <a:pPr marL="0" indent="0">
              <a:buNone/>
            </a:pPr>
            <a:endParaRPr lang="es-MX" dirty="0"/>
          </a:p>
        </p:txBody>
      </p:sp>
    </p:spTree>
    <p:extLst>
      <p:ext uri="{BB962C8B-B14F-4D97-AF65-F5344CB8AC3E}">
        <p14:creationId xmlns:p14="http://schemas.microsoft.com/office/powerpoint/2010/main" val="1423697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F54635-3BB8-161F-B08A-3FC1DE8A63F3}"/>
              </a:ext>
            </a:extLst>
          </p:cNvPr>
          <p:cNvSpPr>
            <a:spLocks noGrp="1"/>
          </p:cNvSpPr>
          <p:nvPr>
            <p:ph type="title"/>
          </p:nvPr>
        </p:nvSpPr>
        <p:spPr/>
        <p:txBody>
          <a:bodyPr/>
          <a:lstStyle/>
          <a:p>
            <a:r>
              <a:rPr lang="es-MX" dirty="0"/>
              <a:t>(8)</a:t>
            </a:r>
          </a:p>
        </p:txBody>
      </p:sp>
      <p:sp>
        <p:nvSpPr>
          <p:cNvPr id="3" name="Marcador de contenido 2">
            <a:extLst>
              <a:ext uri="{FF2B5EF4-FFF2-40B4-BE49-F238E27FC236}">
                <a16:creationId xmlns:a16="http://schemas.microsoft.com/office/drawing/2014/main" id="{C035BC97-50B3-680C-F8D2-A429D7A66742}"/>
              </a:ext>
            </a:extLst>
          </p:cNvPr>
          <p:cNvSpPr>
            <a:spLocks noGrp="1"/>
          </p:cNvSpPr>
          <p:nvPr>
            <p:ph idx="1"/>
          </p:nvPr>
        </p:nvSpPr>
        <p:spPr/>
        <p:txBody>
          <a:bodyPr>
            <a:normAutofit fontScale="92500" lnSpcReduction="10000"/>
          </a:bodyPr>
          <a:lstStyle/>
          <a:p>
            <a:pPr marL="0" indent="0">
              <a:buNone/>
            </a:pPr>
            <a:r>
              <a:rPr lang="es-MX" dirty="0"/>
              <a:t>g) Difusión de la ciudadanía</a:t>
            </a:r>
          </a:p>
          <a:p>
            <a:pPr marL="0" indent="0" algn="just">
              <a:buNone/>
            </a:pPr>
            <a:r>
              <a:rPr lang="es-MX" dirty="0"/>
              <a:t>Lo que encamina hacia la política de ciudadanización de la administración judicial. Se trata de un conjunto de acciones voluntarias por parte de personas que representan colectivos, que procuran el respeto a sus derechos y una justicia de carácter incluyente e intercultural. Se establecen protocolos y se ha luchado por tener esta injerencia directa en los asuntos de la impartición de justicia y su oportuna difusión.</a:t>
            </a:r>
          </a:p>
          <a:p>
            <a:pPr marL="0" indent="0" algn="just">
              <a:buNone/>
            </a:pPr>
            <a:r>
              <a:rPr lang="es-MX" dirty="0"/>
              <a:t>Casos de colaboración y de participación</a:t>
            </a:r>
          </a:p>
        </p:txBody>
      </p:sp>
    </p:spTree>
    <p:extLst>
      <p:ext uri="{BB962C8B-B14F-4D97-AF65-F5344CB8AC3E}">
        <p14:creationId xmlns:p14="http://schemas.microsoft.com/office/powerpoint/2010/main" val="4133261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3ECA15-8150-C072-FD81-19ED384085C5}"/>
              </a:ext>
            </a:extLst>
          </p:cNvPr>
          <p:cNvSpPr>
            <a:spLocks noGrp="1"/>
          </p:cNvSpPr>
          <p:nvPr>
            <p:ph type="title"/>
          </p:nvPr>
        </p:nvSpPr>
        <p:spPr/>
        <p:txBody>
          <a:bodyPr/>
          <a:lstStyle/>
          <a:p>
            <a:r>
              <a:rPr lang="es-MX" dirty="0"/>
              <a:t>(9)</a:t>
            </a:r>
          </a:p>
        </p:txBody>
      </p:sp>
      <p:sp>
        <p:nvSpPr>
          <p:cNvPr id="3" name="Marcador de contenido 2">
            <a:extLst>
              <a:ext uri="{FF2B5EF4-FFF2-40B4-BE49-F238E27FC236}">
                <a16:creationId xmlns:a16="http://schemas.microsoft.com/office/drawing/2014/main" id="{0350997C-BC28-89D1-BD9C-DA9A132069AB}"/>
              </a:ext>
            </a:extLst>
          </p:cNvPr>
          <p:cNvSpPr>
            <a:spLocks noGrp="1"/>
          </p:cNvSpPr>
          <p:nvPr>
            <p:ph idx="1"/>
          </p:nvPr>
        </p:nvSpPr>
        <p:spPr/>
        <p:txBody>
          <a:bodyPr>
            <a:normAutofit fontScale="92500" lnSpcReduction="10000"/>
          </a:bodyPr>
          <a:lstStyle/>
          <a:p>
            <a:pPr marL="0" indent="0">
              <a:buNone/>
            </a:pPr>
            <a:r>
              <a:rPr lang="es-MX" dirty="0"/>
              <a:t>h) Deliberación pública.</a:t>
            </a:r>
          </a:p>
          <a:p>
            <a:pPr marL="0" indent="0" algn="just">
              <a:buNone/>
            </a:pPr>
            <a:r>
              <a:rPr lang="es-MX" dirty="0"/>
              <a:t>En este caso, se promueve la participación ciudadana, auxiliada por orientadores o facilitadores para: informarse sobre un asunto jurisdiccional, consideran diversos puntos de vista sobre el particular, promuevan valores éticos y sociales, generen nuevas ideas, concluyan y hagan llegar a las autoridades judiciales correspondientes sus conclusiones. No es vinculante, pero podría influir en la decisión de las personas juzgadoras.</a:t>
            </a:r>
          </a:p>
          <a:p>
            <a:pPr marL="0" indent="0" algn="just">
              <a:buNone/>
            </a:pPr>
            <a:r>
              <a:rPr lang="es-MX" dirty="0"/>
              <a:t>Es un caso de colaboración.</a:t>
            </a:r>
          </a:p>
        </p:txBody>
      </p:sp>
    </p:spTree>
    <p:extLst>
      <p:ext uri="{BB962C8B-B14F-4D97-AF65-F5344CB8AC3E}">
        <p14:creationId xmlns:p14="http://schemas.microsoft.com/office/powerpoint/2010/main" val="2966403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0BC5D6-4C42-7143-1120-A52657329122}"/>
              </a:ext>
            </a:extLst>
          </p:cNvPr>
          <p:cNvSpPr>
            <a:spLocks noGrp="1"/>
          </p:cNvSpPr>
          <p:nvPr>
            <p:ph type="title"/>
          </p:nvPr>
        </p:nvSpPr>
        <p:spPr/>
        <p:txBody>
          <a:bodyPr/>
          <a:lstStyle/>
          <a:p>
            <a:r>
              <a:rPr lang="es-MX" dirty="0"/>
              <a:t>(9)</a:t>
            </a:r>
          </a:p>
        </p:txBody>
      </p:sp>
      <p:sp>
        <p:nvSpPr>
          <p:cNvPr id="3" name="Marcador de contenido 2">
            <a:extLst>
              <a:ext uri="{FF2B5EF4-FFF2-40B4-BE49-F238E27FC236}">
                <a16:creationId xmlns:a16="http://schemas.microsoft.com/office/drawing/2014/main" id="{D8F9F84B-75E9-81B1-852D-2188D4538A3F}"/>
              </a:ext>
            </a:extLst>
          </p:cNvPr>
          <p:cNvSpPr>
            <a:spLocks noGrp="1"/>
          </p:cNvSpPr>
          <p:nvPr>
            <p:ph idx="1"/>
          </p:nvPr>
        </p:nvSpPr>
        <p:spPr/>
        <p:txBody>
          <a:bodyPr>
            <a:normAutofit lnSpcReduction="10000"/>
          </a:bodyPr>
          <a:lstStyle/>
          <a:p>
            <a:pPr marL="0" indent="0" algn="just">
              <a:buNone/>
            </a:pPr>
            <a:r>
              <a:rPr lang="es-MX" dirty="0"/>
              <a:t>Esa </a:t>
            </a:r>
            <a:r>
              <a:rPr lang="es-MX"/>
              <a:t>participación ciudadana se </a:t>
            </a:r>
            <a:r>
              <a:rPr lang="es-MX" dirty="0"/>
              <a:t>manifiesta cada vez con mayor convicción, por lo que se pide que el Poder Judicial rinda cuentas a satisfacción de la ciudadanía y se esta pensando ya en la práctica de revocación de mandato, dado que ahora los cargos judiciales se obtienen por voto popular, en México, desde la reforma constitucional y legal de 2024. Sobre este punto ya el Poder Ejecutivo Federal ha manifestado que esa posibilidad debe ser viable.</a:t>
            </a:r>
          </a:p>
        </p:txBody>
      </p:sp>
    </p:spTree>
    <p:extLst>
      <p:ext uri="{BB962C8B-B14F-4D97-AF65-F5344CB8AC3E}">
        <p14:creationId xmlns:p14="http://schemas.microsoft.com/office/powerpoint/2010/main" val="162793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353515-9E29-78E7-B596-00F3B6A95835}"/>
              </a:ext>
            </a:extLst>
          </p:cNvPr>
          <p:cNvSpPr>
            <a:spLocks noGrp="1"/>
          </p:cNvSpPr>
          <p:nvPr>
            <p:ph type="title"/>
          </p:nvPr>
        </p:nvSpPr>
        <p:spPr/>
        <p:txBody>
          <a:bodyPr/>
          <a:lstStyle/>
          <a:p>
            <a:r>
              <a:rPr lang="es-MX" dirty="0"/>
              <a:t>Conclusiones</a:t>
            </a:r>
          </a:p>
        </p:txBody>
      </p:sp>
      <p:sp>
        <p:nvSpPr>
          <p:cNvPr id="3" name="Marcador de contenido 2">
            <a:extLst>
              <a:ext uri="{FF2B5EF4-FFF2-40B4-BE49-F238E27FC236}">
                <a16:creationId xmlns:a16="http://schemas.microsoft.com/office/drawing/2014/main" id="{4FFB021A-9B61-23AC-7910-478A4CB5AC74}"/>
              </a:ext>
            </a:extLst>
          </p:cNvPr>
          <p:cNvSpPr>
            <a:spLocks noGrp="1"/>
          </p:cNvSpPr>
          <p:nvPr>
            <p:ph idx="1"/>
          </p:nvPr>
        </p:nvSpPr>
        <p:spPr/>
        <p:txBody>
          <a:bodyPr>
            <a:normAutofit fontScale="92500"/>
          </a:bodyPr>
          <a:lstStyle/>
          <a:p>
            <a:pPr marL="0" indent="0" algn="just">
              <a:buNone/>
            </a:pPr>
            <a:r>
              <a:rPr lang="es-MX" dirty="0"/>
              <a:t>La impartición de justicia ha sido una función pública que tiende a aislarse del contexto social, por su alto nivel de especialidad jurídica y técnica.</a:t>
            </a:r>
          </a:p>
          <a:p>
            <a:pPr marL="0" indent="0" algn="just">
              <a:buNone/>
            </a:pPr>
            <a:r>
              <a:rPr lang="es-MX" dirty="0"/>
              <a:t>Actualmente se pretende como un objetivo básico de la Democracia visibilizar o transparentar su ejercicio, incluyendo la participación y colaboración ciudadana.</a:t>
            </a:r>
          </a:p>
          <a:p>
            <a:pPr marL="0" indent="0" algn="just">
              <a:buNone/>
            </a:pPr>
            <a:r>
              <a:rPr lang="es-MX" dirty="0"/>
              <a:t>En esta ocasión hemos dado una reseña de las formas más usuales que se han y se están implementando para lograr una justicia más cercana, incluyente y humanística.</a:t>
            </a:r>
          </a:p>
        </p:txBody>
      </p:sp>
    </p:spTree>
    <p:extLst>
      <p:ext uri="{BB962C8B-B14F-4D97-AF65-F5344CB8AC3E}">
        <p14:creationId xmlns:p14="http://schemas.microsoft.com/office/powerpoint/2010/main" val="10781048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3FDEA354-7A5B-471B-A54A-D341EDB7C32D}"/>
              </a:ext>
            </a:extLst>
          </p:cNvPr>
          <p:cNvSpPr>
            <a:spLocks noChangeArrowheads="1"/>
          </p:cNvSpPr>
          <p:nvPr/>
        </p:nvSpPr>
        <p:spPr bwMode="auto">
          <a:xfrm>
            <a:off x="377031" y="1918749"/>
            <a:ext cx="8424862" cy="2324084"/>
          </a:xfrm>
          <a:prstGeom prst="flowChartAlternateProcess">
            <a:avLst/>
          </a:prstGeom>
          <a:solidFill>
            <a:schemeClr val="bg2">
              <a:lumMod val="95000"/>
            </a:schemeClr>
          </a:solidFill>
          <a:ln w="9525">
            <a:solidFill>
              <a:schemeClr val="bg2">
                <a:lumMod val="95000"/>
              </a:schemeClr>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s-MX" altLang="es-MX" sz="1600" dirty="0">
                <a:latin typeface="Helvetica Neue"/>
                <a:ea typeface="ＭＳ Ｐゴシック" panose="020B0600070205080204" pitchFamily="34" charset="-128"/>
              </a:rPr>
              <a:t>Podrá utilizarse como cita de textos sin alteraciones, señalando la fuente y con la siguiente leyenda:</a:t>
            </a:r>
          </a:p>
          <a:p>
            <a:pPr algn="just" eaLnBrk="1" hangingPunct="1"/>
            <a:endParaRPr lang="es-MX" altLang="es-MX" sz="1600" dirty="0">
              <a:latin typeface="Helvetica Neue"/>
              <a:ea typeface="ＭＳ Ｐゴシック" panose="020B0600070205080204" pitchFamily="34" charset="-128"/>
            </a:endParaRPr>
          </a:p>
          <a:p>
            <a:pPr algn="ctr" eaLnBrk="1" hangingPunct="1"/>
            <a:r>
              <a:rPr lang="es-MX" altLang="es-MX" sz="1600" dirty="0">
                <a:latin typeface="Helvetica Neue"/>
                <a:ea typeface="ＭＳ Ｐゴシック" panose="020B0600070205080204" pitchFamily="34" charset="-128"/>
              </a:rPr>
              <a:t>Escuela Judicial Electoral. 2026. “Justicia abierta como participación y colaboración </a:t>
            </a:r>
            <a:r>
              <a:rPr lang="es-MX" altLang="es-MX" sz="1600" dirty="0" err="1">
                <a:latin typeface="Helvetica Neue"/>
                <a:ea typeface="ＭＳ Ｐゴシック" panose="020B0600070205080204" pitchFamily="34" charset="-128"/>
              </a:rPr>
              <a:t>ciudadanal</a:t>
            </a:r>
            <a:r>
              <a:rPr lang="es-MX" altLang="es-MX" sz="1600" dirty="0">
                <a:latin typeface="Helvetica Neue"/>
                <a:ea typeface="ＭＳ Ｐゴシック" panose="020B0600070205080204" pitchFamily="34" charset="-128"/>
              </a:rPr>
              <a:t>”, material didáctico de apoyo para la capacitación. México: Tribunal Electoral del Poder Judicial de la Federación.</a:t>
            </a:r>
          </a:p>
          <a:p>
            <a:pPr algn="just" eaLnBrk="1" hangingPunct="1"/>
            <a:endParaRPr lang="es-MX" altLang="es-MX" sz="1600" i="1" dirty="0">
              <a:latin typeface="Helvetica Neue"/>
              <a:ea typeface="ＭＳ Ｐゴシック" panose="020B0600070205080204" pitchFamily="34" charset="-128"/>
            </a:endParaRPr>
          </a:p>
          <a:p>
            <a:pPr algn="ctr" eaLnBrk="1" hangingPunct="1"/>
            <a:r>
              <a:rPr lang="es-MX" altLang="es-MX" b="1" dirty="0">
                <a:latin typeface="Helvetica Neue"/>
                <a:ea typeface="ＭＳ Ｐゴシック" panose="020B0600070205080204" pitchFamily="34" charset="-128"/>
              </a:rPr>
              <a:t>Queda prohibida su reproducción parcial o total sin autorización.</a:t>
            </a:r>
            <a:endParaRPr lang="es-ES" altLang="es-MX" b="1" dirty="0">
              <a:latin typeface="Helvetica Neue"/>
              <a:ea typeface="ＭＳ Ｐゴシック" panose="020B0600070205080204" pitchFamily="34" charset="-128"/>
            </a:endParaRPr>
          </a:p>
        </p:txBody>
      </p:sp>
      <p:sp>
        <p:nvSpPr>
          <p:cNvPr id="11" name="Rectangle 3">
            <a:extLst>
              <a:ext uri="{FF2B5EF4-FFF2-40B4-BE49-F238E27FC236}">
                <a16:creationId xmlns:a16="http://schemas.microsoft.com/office/drawing/2014/main" id="{DEF2A1B4-CB4F-403C-B759-5D3060CE7FB3}"/>
              </a:ext>
            </a:extLst>
          </p:cNvPr>
          <p:cNvSpPr>
            <a:spLocks noChangeArrowheads="1"/>
          </p:cNvSpPr>
          <p:nvPr/>
        </p:nvSpPr>
        <p:spPr bwMode="auto">
          <a:xfrm>
            <a:off x="377031" y="1130961"/>
            <a:ext cx="83169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dirty="0">
                <a:latin typeface="Helvetica Neue"/>
                <a:ea typeface="ＭＳ Ｐゴシック" panose="020B0600070205080204" pitchFamily="34" charset="-128"/>
              </a:rPr>
              <a:t>2026, </a:t>
            </a:r>
            <a:r>
              <a:rPr lang="es-MX" altLang="es-MX" b="1" dirty="0">
                <a:latin typeface="Helvetica Neue"/>
                <a:ea typeface="ＭＳ Ｐゴシック" panose="020B0600070205080204" pitchFamily="34" charset="-128"/>
              </a:rPr>
              <a:t>© </a:t>
            </a:r>
            <a:r>
              <a:rPr lang="es-MX" altLang="es-MX" dirty="0">
                <a:latin typeface="Helvetica Neue"/>
                <a:ea typeface="ＭＳ Ｐゴシック" panose="020B0600070205080204" pitchFamily="34" charset="-128"/>
              </a:rPr>
              <a:t>Derechos Reservados a favor del </a:t>
            </a:r>
          </a:p>
          <a:p>
            <a:pPr algn="ctr" eaLnBrk="1" hangingPunct="1"/>
            <a:r>
              <a:rPr lang="es-MX" altLang="es-MX" b="1" dirty="0">
                <a:solidFill>
                  <a:srgbClr val="2A2559"/>
                </a:solidFill>
                <a:latin typeface="Helvetica Neue"/>
                <a:ea typeface="ＭＳ Ｐゴシック" panose="020B0600070205080204" pitchFamily="34" charset="-128"/>
              </a:rPr>
              <a:t>Tribunal Electoral del Poder Judicial de la Federación</a:t>
            </a:r>
            <a:endParaRPr lang="es-ES" altLang="es-MX" b="1" dirty="0">
              <a:solidFill>
                <a:srgbClr val="2A2559"/>
              </a:solidFill>
              <a:latin typeface="Helvetica Neue"/>
              <a:ea typeface="ＭＳ Ｐゴシック" panose="020B0600070205080204" pitchFamily="34" charset="-128"/>
            </a:endParaRPr>
          </a:p>
        </p:txBody>
      </p:sp>
      <p:sp>
        <p:nvSpPr>
          <p:cNvPr id="12" name="Rectangle 16">
            <a:extLst>
              <a:ext uri="{FF2B5EF4-FFF2-40B4-BE49-F238E27FC236}">
                <a16:creationId xmlns:a16="http://schemas.microsoft.com/office/drawing/2014/main" id="{56934676-D8F7-46A4-B42C-0784885A5D29}"/>
              </a:ext>
            </a:extLst>
          </p:cNvPr>
          <p:cNvSpPr>
            <a:spLocks noChangeArrowheads="1"/>
          </p:cNvSpPr>
          <p:nvPr/>
        </p:nvSpPr>
        <p:spPr bwMode="auto">
          <a:xfrm>
            <a:off x="197644" y="4421647"/>
            <a:ext cx="874871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MX" altLang="es-MX" dirty="0">
                <a:latin typeface="Helvetica Neue"/>
                <a:ea typeface="ＭＳ Ｐゴシック" panose="020B0600070205080204" pitchFamily="34" charset="-128"/>
                <a:hlinkClick r:id="rId2"/>
              </a:rPr>
              <a:t>www.te.gob.mx</a:t>
            </a:r>
            <a:r>
              <a:rPr lang="es-MX" altLang="es-MX" dirty="0">
                <a:latin typeface="Helvetica Neue"/>
                <a:ea typeface="ＭＳ Ｐゴシック" panose="020B0600070205080204" pitchFamily="34" charset="-128"/>
              </a:rPr>
              <a:t> </a:t>
            </a:r>
          </a:p>
          <a:p>
            <a:pPr algn="ctr" eaLnBrk="1" hangingPunct="1"/>
            <a:r>
              <a:rPr lang="es-MX" altLang="es-MX" dirty="0">
                <a:latin typeface="Helvetica Neue"/>
                <a:ea typeface="ＭＳ Ｐゴシック" panose="020B0600070205080204" pitchFamily="34" charset="-128"/>
                <a:hlinkClick r:id="rId3"/>
              </a:rPr>
              <a:t>www.te.gob.mx/eje/</a:t>
            </a:r>
            <a:endParaRPr lang="es-MX" altLang="es-MX" dirty="0">
              <a:latin typeface="Helvetica Neue"/>
              <a:ea typeface="ＭＳ Ｐゴシック" panose="020B0600070205080204" pitchFamily="34" charset="-128"/>
            </a:endParaRPr>
          </a:p>
          <a:p>
            <a:pPr algn="ctr" eaLnBrk="1" hangingPunct="1"/>
            <a:endParaRPr lang="es-MX" altLang="es-MX" dirty="0">
              <a:latin typeface="Helvetica Neue"/>
              <a:ea typeface="ＭＳ Ｐゴシック" panose="020B0600070205080204" pitchFamily="34" charset="-128"/>
            </a:endParaRPr>
          </a:p>
          <a:p>
            <a:pPr algn="ctr" eaLnBrk="1" hangingPunct="1"/>
            <a:r>
              <a:rPr lang="es-MX" altLang="es-MX" b="1" dirty="0">
                <a:latin typeface="Helvetica Neue"/>
                <a:ea typeface="ＭＳ Ｐゴシック" panose="020B0600070205080204" pitchFamily="34" charset="-128"/>
              </a:rPr>
              <a:t>Facebook:</a:t>
            </a:r>
            <a:r>
              <a:rPr lang="es-MX" altLang="es-MX" dirty="0">
                <a:latin typeface="Helvetica Neue"/>
                <a:ea typeface="ＭＳ Ｐゴシック" panose="020B0600070205080204" pitchFamily="34" charset="-128"/>
              </a:rPr>
              <a:t> Escuela Judicial Electoral</a:t>
            </a:r>
          </a:p>
          <a:p>
            <a:pPr algn="ctr" eaLnBrk="1" hangingPunct="1"/>
            <a:r>
              <a:rPr lang="es-MX" altLang="es-MX" b="1" dirty="0">
                <a:latin typeface="Helvetica Neue"/>
                <a:ea typeface="ＭＳ Ｐゴシック" panose="020B0600070205080204" pitchFamily="34" charset="-128"/>
              </a:rPr>
              <a:t>Twitter e Instagram:</a:t>
            </a:r>
            <a:r>
              <a:rPr lang="es-MX" altLang="es-MX" dirty="0">
                <a:latin typeface="Helvetica Neue"/>
                <a:ea typeface="ＭＳ Ｐゴシック" panose="020B0600070205080204" pitchFamily="34" charset="-128"/>
              </a:rPr>
              <a:t> @TEPJF_EJE</a:t>
            </a:r>
            <a:endParaRPr lang="es-ES" altLang="es-MX" dirty="0">
              <a:latin typeface="Helvetica Neue"/>
              <a:ea typeface="ＭＳ Ｐゴシック" panose="020B0600070205080204" pitchFamily="34" charset="-128"/>
            </a:endParaRPr>
          </a:p>
        </p:txBody>
      </p:sp>
    </p:spTree>
    <p:extLst>
      <p:ext uri="{BB962C8B-B14F-4D97-AF65-F5344CB8AC3E}">
        <p14:creationId xmlns:p14="http://schemas.microsoft.com/office/powerpoint/2010/main" val="299518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B7F51F-9560-5DE2-4A9D-EB81033E2C37}"/>
              </a:ext>
            </a:extLst>
          </p:cNvPr>
          <p:cNvSpPr>
            <a:spLocks noGrp="1"/>
          </p:cNvSpPr>
          <p:nvPr>
            <p:ph type="title"/>
          </p:nvPr>
        </p:nvSpPr>
        <p:spPr/>
        <p:txBody>
          <a:bodyPr/>
          <a:lstStyle/>
          <a:p>
            <a:r>
              <a:rPr lang="es-MX" dirty="0"/>
              <a:t>(2)</a:t>
            </a:r>
          </a:p>
        </p:txBody>
      </p:sp>
      <p:sp>
        <p:nvSpPr>
          <p:cNvPr id="3" name="Marcador de contenido 2">
            <a:extLst>
              <a:ext uri="{FF2B5EF4-FFF2-40B4-BE49-F238E27FC236}">
                <a16:creationId xmlns:a16="http://schemas.microsoft.com/office/drawing/2014/main" id="{C924432F-EBE1-1641-2401-8C5A074CE77E}"/>
              </a:ext>
            </a:extLst>
          </p:cNvPr>
          <p:cNvSpPr>
            <a:spLocks noGrp="1"/>
          </p:cNvSpPr>
          <p:nvPr>
            <p:ph idx="1"/>
          </p:nvPr>
        </p:nvSpPr>
        <p:spPr/>
        <p:txBody>
          <a:bodyPr/>
          <a:lstStyle/>
          <a:p>
            <a:pPr marL="0" indent="0" algn="just">
              <a:buNone/>
            </a:pPr>
            <a:r>
              <a:rPr lang="es-MX" dirty="0"/>
              <a:t>El lograr esta participación ciudadana concretamente en las tareas cotidianas y trascendentes de los órganos de justicia, es una aspiración que deviene desde la antigüedad, ahora se requiere acotar ese objetivo a la realidad socio política de nuestro tiempo, para detectar zonas de retos y áreas de oportunidad.</a:t>
            </a:r>
          </a:p>
        </p:txBody>
      </p:sp>
    </p:spTree>
    <p:extLst>
      <p:ext uri="{BB962C8B-B14F-4D97-AF65-F5344CB8AC3E}">
        <p14:creationId xmlns:p14="http://schemas.microsoft.com/office/powerpoint/2010/main" val="2748454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1D3A1-4CEF-AA62-41CD-73430002976F}"/>
              </a:ext>
            </a:extLst>
          </p:cNvPr>
          <p:cNvSpPr>
            <a:spLocks noGrp="1"/>
          </p:cNvSpPr>
          <p:nvPr>
            <p:ph type="title"/>
          </p:nvPr>
        </p:nvSpPr>
        <p:spPr/>
        <p:txBody>
          <a:bodyPr/>
          <a:lstStyle/>
          <a:p>
            <a:r>
              <a:rPr lang="es-MX" dirty="0"/>
              <a:t>Temario</a:t>
            </a:r>
          </a:p>
        </p:txBody>
      </p:sp>
      <p:sp>
        <p:nvSpPr>
          <p:cNvPr id="3" name="Marcador de contenido 2">
            <a:extLst>
              <a:ext uri="{FF2B5EF4-FFF2-40B4-BE49-F238E27FC236}">
                <a16:creationId xmlns:a16="http://schemas.microsoft.com/office/drawing/2014/main" id="{6043562E-C1C6-905F-A6AC-40CFE21820F3}"/>
              </a:ext>
            </a:extLst>
          </p:cNvPr>
          <p:cNvSpPr>
            <a:spLocks noGrp="1"/>
          </p:cNvSpPr>
          <p:nvPr>
            <p:ph idx="1"/>
          </p:nvPr>
        </p:nvSpPr>
        <p:spPr/>
        <p:txBody>
          <a:bodyPr>
            <a:normAutofit lnSpcReduction="10000"/>
          </a:bodyPr>
          <a:lstStyle/>
          <a:p>
            <a:pPr marL="0" indent="0">
              <a:buNone/>
            </a:pPr>
            <a:r>
              <a:rPr lang="es-MX" dirty="0"/>
              <a:t>Introducción</a:t>
            </a:r>
          </a:p>
          <a:p>
            <a:pPr marL="514350" indent="-514350">
              <a:buAutoNum type="arabicPeriod"/>
            </a:pPr>
            <a:r>
              <a:rPr lang="es-MX" dirty="0"/>
              <a:t>Reseña histórica</a:t>
            </a:r>
          </a:p>
          <a:p>
            <a:pPr marL="514350" indent="-514350" algn="just">
              <a:buAutoNum type="arabicPeriod"/>
            </a:pPr>
            <a:r>
              <a:rPr lang="es-MX" dirty="0"/>
              <a:t>Formas de participación y de colaboración.  a) </a:t>
            </a:r>
            <a:r>
              <a:rPr lang="es-MX" dirty="0" err="1"/>
              <a:t>Amicus</a:t>
            </a:r>
            <a:r>
              <a:rPr lang="es-MX" dirty="0"/>
              <a:t> </a:t>
            </a:r>
            <a:r>
              <a:rPr lang="es-MX" dirty="0" err="1"/>
              <a:t>Curiae</a:t>
            </a:r>
            <a:r>
              <a:rPr lang="es-MX" dirty="0"/>
              <a:t>, b) Terceros interesados, c) Expertos y Científicos, d) Litigio estratégico, e) Defensorías, f) Vinculación Ciudadana , g) Difusión desde la Ciudadanía, h) Deliberación Pública.</a:t>
            </a:r>
          </a:p>
          <a:p>
            <a:pPr marL="0" indent="0" algn="just">
              <a:buNone/>
            </a:pPr>
            <a:r>
              <a:rPr lang="es-MX" dirty="0"/>
              <a:t>Conclusiones.</a:t>
            </a:r>
          </a:p>
        </p:txBody>
      </p:sp>
    </p:spTree>
    <p:extLst>
      <p:ext uri="{BB962C8B-B14F-4D97-AF65-F5344CB8AC3E}">
        <p14:creationId xmlns:p14="http://schemas.microsoft.com/office/powerpoint/2010/main" val="2795951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6B4096-0E1F-CD8B-5270-5A97FE0F582F}"/>
              </a:ext>
            </a:extLst>
          </p:cNvPr>
          <p:cNvSpPr>
            <a:spLocks noGrp="1"/>
          </p:cNvSpPr>
          <p:nvPr>
            <p:ph type="title"/>
          </p:nvPr>
        </p:nvSpPr>
        <p:spPr/>
        <p:txBody>
          <a:bodyPr/>
          <a:lstStyle/>
          <a:p>
            <a:r>
              <a:rPr lang="es-MX" dirty="0"/>
              <a:t>Introducción (1)</a:t>
            </a:r>
          </a:p>
        </p:txBody>
      </p:sp>
      <p:sp>
        <p:nvSpPr>
          <p:cNvPr id="3" name="Marcador de contenido 2">
            <a:extLst>
              <a:ext uri="{FF2B5EF4-FFF2-40B4-BE49-F238E27FC236}">
                <a16:creationId xmlns:a16="http://schemas.microsoft.com/office/drawing/2014/main" id="{4DFD36E4-2677-3275-5838-93BEE740AC10}"/>
              </a:ext>
            </a:extLst>
          </p:cNvPr>
          <p:cNvSpPr>
            <a:spLocks noGrp="1"/>
          </p:cNvSpPr>
          <p:nvPr>
            <p:ph idx="1"/>
          </p:nvPr>
        </p:nvSpPr>
        <p:spPr/>
        <p:txBody>
          <a:bodyPr/>
          <a:lstStyle/>
          <a:p>
            <a:pPr marL="0" indent="0" algn="just">
              <a:buNone/>
            </a:pPr>
            <a:r>
              <a:rPr lang="es-MX" dirty="0"/>
              <a:t>En toda sociedad y desde el momento mismo de su configuración, es decir, desde las primeras civilizaciones de la humanidad, se ha requerido de una “autoridad” que medie en las situaciones conflictivas que necesariamente se presentan entre sus miembros al enfrentarse los intereses, tal vez legítimos o justificados, de unas personas contra otras.</a:t>
            </a:r>
          </a:p>
        </p:txBody>
      </p:sp>
    </p:spTree>
    <p:extLst>
      <p:ext uri="{BB962C8B-B14F-4D97-AF65-F5344CB8AC3E}">
        <p14:creationId xmlns:p14="http://schemas.microsoft.com/office/powerpoint/2010/main" val="540274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0B7B3B-946B-9D47-4727-15EDBBC55953}"/>
              </a:ext>
            </a:extLst>
          </p:cNvPr>
          <p:cNvSpPr>
            <a:spLocks noGrp="1"/>
          </p:cNvSpPr>
          <p:nvPr>
            <p:ph type="title"/>
          </p:nvPr>
        </p:nvSpPr>
        <p:spPr/>
        <p:txBody>
          <a:bodyPr/>
          <a:lstStyle/>
          <a:p>
            <a:r>
              <a:rPr lang="es-MX" dirty="0"/>
              <a:t>(2)</a:t>
            </a:r>
          </a:p>
        </p:txBody>
      </p:sp>
      <p:sp>
        <p:nvSpPr>
          <p:cNvPr id="3" name="Marcador de contenido 2">
            <a:extLst>
              <a:ext uri="{FF2B5EF4-FFF2-40B4-BE49-F238E27FC236}">
                <a16:creationId xmlns:a16="http://schemas.microsoft.com/office/drawing/2014/main" id="{288E7E03-18B0-80D5-7087-75B3F3AA5F3D}"/>
              </a:ext>
            </a:extLst>
          </p:cNvPr>
          <p:cNvSpPr>
            <a:spLocks noGrp="1"/>
          </p:cNvSpPr>
          <p:nvPr>
            <p:ph idx="1"/>
          </p:nvPr>
        </p:nvSpPr>
        <p:spPr/>
        <p:txBody>
          <a:bodyPr>
            <a:normAutofit lnSpcReduction="10000"/>
          </a:bodyPr>
          <a:lstStyle/>
          <a:p>
            <a:pPr marL="0" indent="0" algn="just">
              <a:buNone/>
            </a:pPr>
            <a:r>
              <a:rPr lang="es-MX" dirty="0"/>
              <a:t>Tal necesidad, que evita el caos, la violencia y la desintegración social ha sido la causa de la creación de leyes, jueces y tribunales, es decir, de insumos para la “impartición de justicia”, con todo lo difícil que resulta definir a ésta:</a:t>
            </a:r>
          </a:p>
          <a:p>
            <a:pPr marL="514350" indent="-514350" algn="just">
              <a:buAutoNum type="alphaLcParenR"/>
            </a:pPr>
            <a:r>
              <a:rPr lang="es-MX" dirty="0"/>
              <a:t>¿Es el predominio de los fuertes?</a:t>
            </a:r>
          </a:p>
          <a:p>
            <a:pPr marL="514350" indent="-514350" algn="just">
              <a:buAutoNum type="alphaLcParenR"/>
            </a:pPr>
            <a:r>
              <a:rPr lang="es-MX" dirty="0"/>
              <a:t>¿Consiste en dar a cada quien lo suyo?</a:t>
            </a:r>
          </a:p>
          <a:p>
            <a:pPr marL="514350" indent="-514350" algn="just">
              <a:buAutoNum type="alphaLcParenR"/>
            </a:pPr>
            <a:r>
              <a:rPr lang="es-MX" dirty="0"/>
              <a:t>¿Es lograr la igualdad entre las personas?</a:t>
            </a:r>
          </a:p>
          <a:p>
            <a:pPr marL="0" indent="0" algn="just">
              <a:buNone/>
            </a:pPr>
            <a:r>
              <a:rPr lang="es-MX" dirty="0"/>
              <a:t>Se han postulado varias Teorías de la Justicia.</a:t>
            </a:r>
          </a:p>
        </p:txBody>
      </p:sp>
    </p:spTree>
    <p:extLst>
      <p:ext uri="{BB962C8B-B14F-4D97-AF65-F5344CB8AC3E}">
        <p14:creationId xmlns:p14="http://schemas.microsoft.com/office/powerpoint/2010/main" val="686962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2FB97D-5CEF-370A-E641-1E7825688CED}"/>
              </a:ext>
            </a:extLst>
          </p:cNvPr>
          <p:cNvSpPr>
            <a:spLocks noGrp="1"/>
          </p:cNvSpPr>
          <p:nvPr>
            <p:ph type="title"/>
          </p:nvPr>
        </p:nvSpPr>
        <p:spPr/>
        <p:txBody>
          <a:bodyPr/>
          <a:lstStyle/>
          <a:p>
            <a:r>
              <a:rPr lang="es-MX" dirty="0"/>
              <a:t>(3)</a:t>
            </a:r>
          </a:p>
        </p:txBody>
      </p:sp>
      <p:sp>
        <p:nvSpPr>
          <p:cNvPr id="3" name="Marcador de contenido 2">
            <a:extLst>
              <a:ext uri="{FF2B5EF4-FFF2-40B4-BE49-F238E27FC236}">
                <a16:creationId xmlns:a16="http://schemas.microsoft.com/office/drawing/2014/main" id="{B1D2D258-E921-3A09-A4B9-AD63DFDEFDBA}"/>
              </a:ext>
            </a:extLst>
          </p:cNvPr>
          <p:cNvSpPr>
            <a:spLocks noGrp="1"/>
          </p:cNvSpPr>
          <p:nvPr>
            <p:ph idx="1"/>
          </p:nvPr>
        </p:nvSpPr>
        <p:spPr/>
        <p:txBody>
          <a:bodyPr/>
          <a:lstStyle/>
          <a:p>
            <a:pPr marL="0" indent="0" algn="just">
              <a:buNone/>
            </a:pPr>
            <a:r>
              <a:rPr lang="es-MX" dirty="0"/>
              <a:t>Lo que si resulta claro es que la persona juzgadora debe obrar con el mayor apego posible a las normas constitutivas del Derecho, a la vez que procurar que en su vida personal y social no presente situaciones de escándalo y de repudio.</a:t>
            </a:r>
          </a:p>
          <a:p>
            <a:pPr marL="0" indent="0" algn="just">
              <a:buNone/>
            </a:pPr>
            <a:r>
              <a:rPr lang="es-MX" dirty="0"/>
              <a:t>Por eso se ha preguntado cualquier persona en todo tiempo ¿Una mala persona puede ser buen juez? (Jorge Malem Seña y Herbert Hart)</a:t>
            </a:r>
          </a:p>
        </p:txBody>
      </p:sp>
    </p:spTree>
    <p:extLst>
      <p:ext uri="{BB962C8B-B14F-4D97-AF65-F5344CB8AC3E}">
        <p14:creationId xmlns:p14="http://schemas.microsoft.com/office/powerpoint/2010/main" val="2857099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5AFB82-4828-97BC-5A1E-49C8719CFC1E}"/>
              </a:ext>
            </a:extLst>
          </p:cNvPr>
          <p:cNvSpPr>
            <a:spLocks noGrp="1"/>
          </p:cNvSpPr>
          <p:nvPr>
            <p:ph type="title"/>
          </p:nvPr>
        </p:nvSpPr>
        <p:spPr/>
        <p:txBody>
          <a:bodyPr/>
          <a:lstStyle/>
          <a:p>
            <a:r>
              <a:rPr lang="es-MX" dirty="0"/>
              <a:t>(4)</a:t>
            </a:r>
          </a:p>
        </p:txBody>
      </p:sp>
      <p:sp>
        <p:nvSpPr>
          <p:cNvPr id="3" name="Marcador de contenido 2">
            <a:extLst>
              <a:ext uri="{FF2B5EF4-FFF2-40B4-BE49-F238E27FC236}">
                <a16:creationId xmlns:a16="http://schemas.microsoft.com/office/drawing/2014/main" id="{0FED670E-1FE5-4FEE-282B-4816B39434A2}"/>
              </a:ext>
            </a:extLst>
          </p:cNvPr>
          <p:cNvSpPr>
            <a:spLocks noGrp="1"/>
          </p:cNvSpPr>
          <p:nvPr>
            <p:ph idx="1"/>
          </p:nvPr>
        </p:nvSpPr>
        <p:spPr/>
        <p:txBody>
          <a:bodyPr/>
          <a:lstStyle/>
          <a:p>
            <a:pPr marL="0" indent="0" algn="just">
              <a:buNone/>
            </a:pPr>
            <a:r>
              <a:rPr lang="es-MX" dirty="0"/>
              <a:t>“Tan elevada es, en nuestra estimación, la misión del juez y tan necesaria la confianza en él, que las debilidades humanas que no se notan o se perdonan en cualquier otro orden de funcionarios públicos, parecen inconcebibles en un magistrado” (Piero Calamandrei)</a:t>
            </a:r>
          </a:p>
        </p:txBody>
      </p:sp>
    </p:spTree>
    <p:extLst>
      <p:ext uri="{BB962C8B-B14F-4D97-AF65-F5344CB8AC3E}">
        <p14:creationId xmlns:p14="http://schemas.microsoft.com/office/powerpoint/2010/main" val="3332614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51C687-1DC7-752E-50B6-D3834D8053D0}"/>
              </a:ext>
            </a:extLst>
          </p:cNvPr>
          <p:cNvSpPr>
            <a:spLocks noGrp="1"/>
          </p:cNvSpPr>
          <p:nvPr>
            <p:ph type="title"/>
          </p:nvPr>
        </p:nvSpPr>
        <p:spPr/>
        <p:txBody>
          <a:bodyPr/>
          <a:lstStyle/>
          <a:p>
            <a:r>
              <a:rPr lang="es-MX" dirty="0"/>
              <a:t>(5)</a:t>
            </a:r>
          </a:p>
        </p:txBody>
      </p:sp>
      <p:sp>
        <p:nvSpPr>
          <p:cNvPr id="3" name="Marcador de contenido 2">
            <a:extLst>
              <a:ext uri="{FF2B5EF4-FFF2-40B4-BE49-F238E27FC236}">
                <a16:creationId xmlns:a16="http://schemas.microsoft.com/office/drawing/2014/main" id="{37FE3AD5-118D-6008-18D9-55838409DBB8}"/>
              </a:ext>
            </a:extLst>
          </p:cNvPr>
          <p:cNvSpPr>
            <a:spLocks noGrp="1"/>
          </p:cNvSpPr>
          <p:nvPr>
            <p:ph idx="1"/>
          </p:nvPr>
        </p:nvSpPr>
        <p:spPr/>
        <p:txBody>
          <a:bodyPr>
            <a:normAutofit lnSpcReduction="10000"/>
          </a:bodyPr>
          <a:lstStyle/>
          <a:p>
            <a:pPr marL="0" indent="0" algn="just">
              <a:buNone/>
            </a:pPr>
            <a:r>
              <a:rPr lang="es-MX" dirty="0"/>
              <a:t>Hay países y culturas en donde el juez es ampliamente reconocido y respetado, por ejemplo, en el sistema anglosajón. En otros, en cambio, se sospecha y afirma que es proclive al cohecho, que es distante a la sociedad y no muestra empatía ni solidaridad social.</a:t>
            </a:r>
          </a:p>
          <a:p>
            <a:pPr marL="0" indent="0" algn="just">
              <a:buNone/>
            </a:pPr>
            <a:r>
              <a:rPr lang="es-MX" dirty="0"/>
              <a:t>Por esa razón, se ha procurado por diversos medios que su labor sea supervisada, transparentada y divulgada ante la comunidad en donde se ejerce.</a:t>
            </a:r>
          </a:p>
        </p:txBody>
      </p:sp>
    </p:spTree>
    <p:extLst>
      <p:ext uri="{BB962C8B-B14F-4D97-AF65-F5344CB8AC3E}">
        <p14:creationId xmlns:p14="http://schemas.microsoft.com/office/powerpoint/2010/main" val="2223771058"/>
      </p:ext>
    </p:extLst>
  </p:cSld>
  <p:clrMapOvr>
    <a:masterClrMapping/>
  </p:clrMapOvr>
</p:sld>
</file>

<file path=ppt/theme/theme1.xml><?xml version="1.0" encoding="utf-8"?>
<a:theme xmlns:a="http://schemas.openxmlformats.org/drawingml/2006/main" name="Tema de Office">
  <a:themeElements>
    <a:clrScheme name="EJE">
      <a:dk1>
        <a:srgbClr val="000000"/>
      </a:dk1>
      <a:lt1>
        <a:srgbClr val="2A2559"/>
      </a:lt1>
      <a:dk2>
        <a:srgbClr val="F0EFF8"/>
      </a:dk2>
      <a:lt2>
        <a:srgbClr val="FFFFFF"/>
      </a:lt2>
      <a:accent1>
        <a:srgbClr val="2A2559"/>
      </a:accent1>
      <a:accent2>
        <a:srgbClr val="B2ADDD"/>
      </a:accent2>
      <a:accent3>
        <a:srgbClr val="918BCF"/>
      </a:accent3>
      <a:accent4>
        <a:srgbClr val="000000"/>
      </a:accent4>
      <a:accent5>
        <a:srgbClr val="70AD47"/>
      </a:accent5>
      <a:accent6>
        <a:srgbClr val="FFC000"/>
      </a:accent6>
      <a:hlink>
        <a:srgbClr val="000000"/>
      </a:hlink>
      <a:folHlink>
        <a:srgbClr val="918BCF"/>
      </a:folHlink>
    </a:clrScheme>
    <a:fontScheme name="EJE">
      <a:majorFont>
        <a:latin typeface="Helvetica"/>
        <a:ea typeface=""/>
        <a:cs typeface=""/>
      </a:majorFont>
      <a:minorFont>
        <a:latin typeface="Helvetica"/>
        <a:ea typeface=""/>
        <a:cs typeface=""/>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173DBC92B6BACE4E8B7971F31F3E63C0" ma:contentTypeVersion="13" ma:contentTypeDescription="Crear nuevo documento." ma:contentTypeScope="" ma:versionID="228d0a6217f8ade83f554eb91c7f1dbc">
  <xsd:schema xmlns:xsd="http://www.w3.org/2001/XMLSchema" xmlns:xs="http://www.w3.org/2001/XMLSchema" xmlns:p="http://schemas.microsoft.com/office/2006/metadata/properties" xmlns:ns3="f355234d-2b02-4ec1-a781-41a4985d3af3" xmlns:ns4="737e49fd-af2d-44c8-90e5-240b3deb50bf" targetNamespace="http://schemas.microsoft.com/office/2006/metadata/properties" ma:root="true" ma:fieldsID="73d25524010fc6ea8b328685ce5a5866" ns3:_="" ns4:_="">
    <xsd:import namespace="f355234d-2b02-4ec1-a781-41a4985d3af3"/>
    <xsd:import namespace="737e49fd-af2d-44c8-90e5-240b3deb50b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55234d-2b02-4ec1-a781-41a4985d3a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7e49fd-af2d-44c8-90e5-240b3deb50bf" elementFormDefault="qualified">
    <xsd:import namespace="http://schemas.microsoft.com/office/2006/documentManagement/types"/>
    <xsd:import namespace="http://schemas.microsoft.com/office/infopath/2007/PartnerControls"/>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element name="SharingHintHash" ma:index="20"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387D06-B32A-4B77-8921-6CE5100671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55234d-2b02-4ec1-a781-41a4985d3af3"/>
    <ds:schemaRef ds:uri="737e49fd-af2d-44c8-90e5-240b3deb50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6BBB2B4-5491-4917-8741-B7DFB72EE5A0}">
  <ds:schemaRefs>
    <ds:schemaRef ds:uri="http://purl.org/dc/dcmitype/"/>
    <ds:schemaRef ds:uri="737e49fd-af2d-44c8-90e5-240b3deb50bf"/>
    <ds:schemaRef ds:uri="http://purl.org/dc/elements/1.1/"/>
    <ds:schemaRef ds:uri="http://schemas.microsoft.com/office/2006/documentManagement/types"/>
    <ds:schemaRef ds:uri="f355234d-2b02-4ec1-a781-41a4985d3af3"/>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1C1A5DAC-71DE-4763-A6F2-4D10E089E6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1084</TotalTime>
  <Words>2106</Words>
  <Application>Microsoft Office PowerPoint</Application>
  <PresentationFormat>Presentación en pantalla (4:3)</PresentationFormat>
  <Paragraphs>110</Paragraphs>
  <Slides>27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27</vt:i4>
      </vt:variant>
    </vt:vector>
  </HeadingPairs>
  <TitlesOfParts>
    <vt:vector size="32" baseType="lpstr">
      <vt:lpstr>Arial</vt:lpstr>
      <vt:lpstr>Calibri</vt:lpstr>
      <vt:lpstr>Helvetica</vt:lpstr>
      <vt:lpstr>Helvetica Neue</vt:lpstr>
      <vt:lpstr>Tema de Office</vt:lpstr>
      <vt:lpstr>ESCUELA JUDICIAL ELECTORAL </vt:lpstr>
      <vt:lpstr>Nota previa (1)</vt:lpstr>
      <vt:lpstr>(2)</vt:lpstr>
      <vt:lpstr>Temario</vt:lpstr>
      <vt:lpstr>Introducción (1)</vt:lpstr>
      <vt:lpstr>(2)</vt:lpstr>
      <vt:lpstr>(3)</vt:lpstr>
      <vt:lpstr>(4)</vt:lpstr>
      <vt:lpstr>(5)</vt:lpstr>
      <vt:lpstr>(6)</vt:lpstr>
      <vt:lpstr>1. Reseña histórica (1)</vt:lpstr>
      <vt:lpstr>(2)</vt:lpstr>
      <vt:lpstr>(3)</vt:lpstr>
      <vt:lpstr>(4)</vt:lpstr>
      <vt:lpstr>(5)</vt:lpstr>
      <vt:lpstr>2. Formas de participación  y de colaboración (1)</vt:lpstr>
      <vt:lpstr>(2)</vt:lpstr>
      <vt:lpstr>(3)</vt:lpstr>
      <vt:lpstr>(4)</vt:lpstr>
      <vt:lpstr>(5)</vt:lpstr>
      <vt:lpstr>(6)</vt:lpstr>
      <vt:lpstr>(7)</vt:lpstr>
      <vt:lpstr>(8)</vt:lpstr>
      <vt:lpstr>(9)</vt:lpstr>
      <vt:lpstr>(9)</vt:lpstr>
      <vt:lpstr>Conclusiones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Alma Verónica Méndez Pacheco</dc:creator>
  <cp:lastModifiedBy>Marco Antonio Pérez de los Reyes</cp:lastModifiedBy>
  <cp:revision>5</cp:revision>
  <dcterms:created xsi:type="dcterms:W3CDTF">2020-05-22T15:15:04Z</dcterms:created>
  <dcterms:modified xsi:type="dcterms:W3CDTF">2026-05-11T16:49:34Z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0x010100173DBC92B6BACE4E8B7971F31F3E63C0</vt:lpwstr>
  </property>
</Properties>
</file>