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4" r:id="rId2"/>
    <p:sldId id="257" r:id="rId3"/>
    <p:sldId id="258" r:id="rId4"/>
    <p:sldId id="259" r:id="rId5"/>
    <p:sldId id="260" r:id="rId6"/>
    <p:sldId id="261" r:id="rId7"/>
    <p:sldId id="262" r:id="rId8"/>
    <p:sldId id="263" r:id="rId9"/>
    <p:sldId id="264" r:id="rId10"/>
    <p:sldId id="265" r:id="rId11"/>
    <p:sldId id="266" r:id="rId12"/>
    <p:sldId id="267" r:id="rId13"/>
    <p:sldId id="268" r:id="rId14"/>
    <p:sldId id="275" r:id="rId15"/>
    <p:sldId id="276" r:id="rId16"/>
    <p:sldId id="277" r:id="rId17"/>
    <p:sldId id="280" r:id="rId18"/>
    <p:sldId id="278" r:id="rId19"/>
    <p:sldId id="279" r:id="rId20"/>
    <p:sldId id="269" r:id="rId21"/>
    <p:sldId id="270" r:id="rId22"/>
    <p:sldId id="271" r:id="rId23"/>
    <p:sldId id="272" r:id="rId24"/>
    <p:sldId id="273" r:id="rId25"/>
    <p:sldId id="281" r:id="rId26"/>
    <p:sldId id="282" r:id="rId27"/>
    <p:sldId id="283" r:id="rId28"/>
    <p:sldId id="343" r:id="rId29"/>
    <p:sldId id="309" r:id="rId30"/>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B7817D-2EA7-4688-B55B-BD2F3408B2E2}" v="27" dt="2025-11-11T21:42:24.015"/>
  </p1510:revLst>
</p1510:revInfo>
</file>

<file path=ppt/tableStyles.xml><?xml version="1.0" encoding="utf-8"?>
<a:tblStyleLst xmlns:a="http://schemas.openxmlformats.org/drawingml/2006/main" def="{5C22544A-7EE6-4342-B048-85BDC9FD1C3A}">
  <a:tblStyle styleId="{08FB837D-C827-4EFA-A057-4D05807E0F7C}" styleName="Estilo temático 1 - Énfasis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8EC20E35-A176-4012-BC5E-935CFFF8708E}" styleName="Estilo medio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91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sé Antonio Pérez Parra" userId="fd34224a-da4c-4ca6-8894-ae4128616a8e" providerId="ADAL" clId="{9D43A639-09E3-4D82-AC50-547526095C78}"/>
    <pc:docChg chg="undo custSel addSld delSld modSld sldOrd">
      <pc:chgData name="José Antonio Pérez Parra" userId="fd34224a-da4c-4ca6-8894-ae4128616a8e" providerId="ADAL" clId="{9D43A639-09E3-4D82-AC50-547526095C78}" dt="2025-11-11T21:42:24.015" v="298"/>
      <pc:docMkLst>
        <pc:docMk/>
      </pc:docMkLst>
      <pc:sldChg chg="del">
        <pc:chgData name="José Antonio Pérez Parra" userId="fd34224a-da4c-4ca6-8894-ae4128616a8e" providerId="ADAL" clId="{9D43A639-09E3-4D82-AC50-547526095C78}" dt="2025-11-11T19:34:18.805" v="130" actId="47"/>
        <pc:sldMkLst>
          <pc:docMk/>
          <pc:sldMk cId="3884806900" sldId="256"/>
        </pc:sldMkLst>
      </pc:sldChg>
      <pc:sldChg chg="addSp delSp modSp mod modTransition setBg">
        <pc:chgData name="José Antonio Pérez Parra" userId="fd34224a-da4c-4ca6-8894-ae4128616a8e" providerId="ADAL" clId="{9D43A639-09E3-4D82-AC50-547526095C78}" dt="2025-11-11T21:42:24.015" v="298"/>
        <pc:sldMkLst>
          <pc:docMk/>
          <pc:sldMk cId="3128859529" sldId="257"/>
        </pc:sldMkLst>
        <pc:spChg chg="mod">
          <ac:chgData name="José Antonio Pérez Parra" userId="fd34224a-da4c-4ca6-8894-ae4128616a8e" providerId="ADAL" clId="{9D43A639-09E3-4D82-AC50-547526095C78}" dt="2025-11-11T19:40:04.998" v="139" actId="26606"/>
          <ac:spMkLst>
            <pc:docMk/>
            <pc:sldMk cId="3128859529" sldId="257"/>
            <ac:spMk id="2" creationId="{4C550A84-4361-E07C-71E6-87A9A2BA543A}"/>
          </ac:spMkLst>
        </pc:spChg>
        <pc:spChg chg="del">
          <ac:chgData name="José Antonio Pérez Parra" userId="fd34224a-da4c-4ca6-8894-ae4128616a8e" providerId="ADAL" clId="{9D43A639-09E3-4D82-AC50-547526095C78}" dt="2025-11-11T19:40:04.998" v="139" actId="26606"/>
          <ac:spMkLst>
            <pc:docMk/>
            <pc:sldMk cId="3128859529" sldId="257"/>
            <ac:spMk id="3" creationId="{B6758F4B-A4B9-DAB9-62A7-8526CA21202F}"/>
          </ac:spMkLst>
        </pc:spChg>
        <pc:spChg chg="add">
          <ac:chgData name="José Antonio Pérez Parra" userId="fd34224a-da4c-4ca6-8894-ae4128616a8e" providerId="ADAL" clId="{9D43A639-09E3-4D82-AC50-547526095C78}" dt="2025-11-11T19:40:04.998" v="139" actId="26606"/>
          <ac:spMkLst>
            <pc:docMk/>
            <pc:sldMk cId="3128859529" sldId="257"/>
            <ac:spMk id="9" creationId="{53B021B3-DE93-4AB7-8A18-CF5F1CED88B8}"/>
          </ac:spMkLst>
        </pc:spChg>
        <pc:spChg chg="add">
          <ac:chgData name="José Antonio Pérez Parra" userId="fd34224a-da4c-4ca6-8894-ae4128616a8e" providerId="ADAL" clId="{9D43A639-09E3-4D82-AC50-547526095C78}" dt="2025-11-11T19:40:04.998" v="139" actId="26606"/>
          <ac:spMkLst>
            <pc:docMk/>
            <pc:sldMk cId="3128859529" sldId="257"/>
            <ac:spMk id="11" creationId="{52D502E5-F6B4-4D58-B4AE-FC466FF15EE8}"/>
          </ac:spMkLst>
        </pc:spChg>
        <pc:spChg chg="add">
          <ac:chgData name="José Antonio Pérez Parra" userId="fd34224a-da4c-4ca6-8894-ae4128616a8e" providerId="ADAL" clId="{9D43A639-09E3-4D82-AC50-547526095C78}" dt="2025-11-11T19:40:04.998" v="139" actId="26606"/>
          <ac:spMkLst>
            <pc:docMk/>
            <pc:sldMk cId="3128859529" sldId="257"/>
            <ac:spMk id="13" creationId="{9DECDBF4-02B6-4BB4-B65B-B8107AD6A9E8}"/>
          </ac:spMkLst>
        </pc:spChg>
        <pc:graphicFrameChg chg="add">
          <ac:chgData name="José Antonio Pérez Parra" userId="fd34224a-da4c-4ca6-8894-ae4128616a8e" providerId="ADAL" clId="{9D43A639-09E3-4D82-AC50-547526095C78}" dt="2025-11-11T19:40:04.998" v="139" actId="26606"/>
          <ac:graphicFrameMkLst>
            <pc:docMk/>
            <pc:sldMk cId="3128859529" sldId="257"/>
            <ac:graphicFrameMk id="5" creationId="{DE4ADD79-4230-5F4D-89BB-18D4B5A50CA1}"/>
          </ac:graphicFrameMkLst>
        </pc:graphicFrameChg>
      </pc:sldChg>
      <pc:sldChg chg="addSp delSp modSp mod modTransition setBg">
        <pc:chgData name="José Antonio Pérez Parra" userId="fd34224a-da4c-4ca6-8894-ae4128616a8e" providerId="ADAL" clId="{9D43A639-09E3-4D82-AC50-547526095C78}" dt="2025-11-11T21:42:24.015" v="298"/>
        <pc:sldMkLst>
          <pc:docMk/>
          <pc:sldMk cId="3176552393" sldId="258"/>
        </pc:sldMkLst>
        <pc:spChg chg="mod">
          <ac:chgData name="José Antonio Pérez Parra" userId="fd34224a-da4c-4ca6-8894-ae4128616a8e" providerId="ADAL" clId="{9D43A639-09E3-4D82-AC50-547526095C78}" dt="2025-11-11T19:40:17.873" v="142" actId="26606"/>
          <ac:spMkLst>
            <pc:docMk/>
            <pc:sldMk cId="3176552393" sldId="258"/>
            <ac:spMk id="2" creationId="{3B343F83-8E3D-81E0-32E8-B7B9B7A91ABE}"/>
          </ac:spMkLst>
        </pc:spChg>
        <pc:spChg chg="del mod">
          <ac:chgData name="José Antonio Pérez Parra" userId="fd34224a-da4c-4ca6-8894-ae4128616a8e" providerId="ADAL" clId="{9D43A639-09E3-4D82-AC50-547526095C78}" dt="2025-11-11T19:40:17.873" v="142" actId="26606"/>
          <ac:spMkLst>
            <pc:docMk/>
            <pc:sldMk cId="3176552393" sldId="258"/>
            <ac:spMk id="3" creationId="{CA7D3397-BB8A-5B7F-1B6D-EA1D7A252A8D}"/>
          </ac:spMkLst>
        </pc:spChg>
        <pc:spChg chg="add">
          <ac:chgData name="José Antonio Pérez Parra" userId="fd34224a-da4c-4ca6-8894-ae4128616a8e" providerId="ADAL" clId="{9D43A639-09E3-4D82-AC50-547526095C78}" dt="2025-11-11T19:40:17.873" v="142" actId="26606"/>
          <ac:spMkLst>
            <pc:docMk/>
            <pc:sldMk cId="3176552393" sldId="258"/>
            <ac:spMk id="9" creationId="{BACC6370-2D7E-4714-9D71-7542949D7D5D}"/>
          </ac:spMkLst>
        </pc:spChg>
        <pc:spChg chg="add">
          <ac:chgData name="José Antonio Pérez Parra" userId="fd34224a-da4c-4ca6-8894-ae4128616a8e" providerId="ADAL" clId="{9D43A639-09E3-4D82-AC50-547526095C78}" dt="2025-11-11T19:40:17.873" v="142" actId="26606"/>
          <ac:spMkLst>
            <pc:docMk/>
            <pc:sldMk cId="3176552393" sldId="258"/>
            <ac:spMk id="11" creationId="{F68B3F68-107C-434F-AA38-110D5EA91B85}"/>
          </ac:spMkLst>
        </pc:spChg>
        <pc:spChg chg="add">
          <ac:chgData name="José Antonio Pérez Parra" userId="fd34224a-da4c-4ca6-8894-ae4128616a8e" providerId="ADAL" clId="{9D43A639-09E3-4D82-AC50-547526095C78}" dt="2025-11-11T19:40:17.873" v="142" actId="26606"/>
          <ac:spMkLst>
            <pc:docMk/>
            <pc:sldMk cId="3176552393" sldId="258"/>
            <ac:spMk id="13" creationId="{AAD0DBB9-1A4B-4391-81D4-CB19F9AB918A}"/>
          </ac:spMkLst>
        </pc:spChg>
        <pc:spChg chg="add">
          <ac:chgData name="José Antonio Pérez Parra" userId="fd34224a-da4c-4ca6-8894-ae4128616a8e" providerId="ADAL" clId="{9D43A639-09E3-4D82-AC50-547526095C78}" dt="2025-11-11T19:40:17.873" v="142" actId="26606"/>
          <ac:spMkLst>
            <pc:docMk/>
            <pc:sldMk cId="3176552393" sldId="258"/>
            <ac:spMk id="15" creationId="{063BBA22-50EA-4C4D-BE05-F1CE4E63AA56}"/>
          </ac:spMkLst>
        </pc:spChg>
        <pc:graphicFrameChg chg="add">
          <ac:chgData name="José Antonio Pérez Parra" userId="fd34224a-da4c-4ca6-8894-ae4128616a8e" providerId="ADAL" clId="{9D43A639-09E3-4D82-AC50-547526095C78}" dt="2025-11-11T19:40:17.873" v="142" actId="26606"/>
          <ac:graphicFrameMkLst>
            <pc:docMk/>
            <pc:sldMk cId="3176552393" sldId="258"/>
            <ac:graphicFrameMk id="5" creationId="{2101DEC1-BCAD-BFC4-2246-7BB2CD3CC6D5}"/>
          </ac:graphicFrameMkLst>
        </pc:graphicFrameChg>
      </pc:sldChg>
      <pc:sldChg chg="addSp delSp modSp mod modTransition setBg">
        <pc:chgData name="José Antonio Pérez Parra" userId="fd34224a-da4c-4ca6-8894-ae4128616a8e" providerId="ADAL" clId="{9D43A639-09E3-4D82-AC50-547526095C78}" dt="2025-11-11T21:42:24.015" v="298"/>
        <pc:sldMkLst>
          <pc:docMk/>
          <pc:sldMk cId="824857399" sldId="259"/>
        </pc:sldMkLst>
        <pc:spChg chg="mod">
          <ac:chgData name="José Antonio Pérez Parra" userId="fd34224a-da4c-4ca6-8894-ae4128616a8e" providerId="ADAL" clId="{9D43A639-09E3-4D82-AC50-547526095C78}" dt="2025-11-11T19:40:45.518" v="147" actId="26606"/>
          <ac:spMkLst>
            <pc:docMk/>
            <pc:sldMk cId="824857399" sldId="259"/>
            <ac:spMk id="2" creationId="{6EC19C2D-FA8B-8D2D-8386-EB89B8B9E201}"/>
          </ac:spMkLst>
        </pc:spChg>
        <pc:spChg chg="del mod">
          <ac:chgData name="José Antonio Pérez Parra" userId="fd34224a-da4c-4ca6-8894-ae4128616a8e" providerId="ADAL" clId="{9D43A639-09E3-4D82-AC50-547526095C78}" dt="2025-11-11T19:40:45.518" v="147" actId="26606"/>
          <ac:spMkLst>
            <pc:docMk/>
            <pc:sldMk cId="824857399" sldId="259"/>
            <ac:spMk id="3" creationId="{BAEBFC4C-8C0B-44C0-C8DD-4F8A78E4DBC0}"/>
          </ac:spMkLst>
        </pc:spChg>
        <pc:spChg chg="add">
          <ac:chgData name="José Antonio Pérez Parra" userId="fd34224a-da4c-4ca6-8894-ae4128616a8e" providerId="ADAL" clId="{9D43A639-09E3-4D82-AC50-547526095C78}" dt="2025-11-11T19:40:45.518" v="147" actId="26606"/>
          <ac:spMkLst>
            <pc:docMk/>
            <pc:sldMk cId="824857399" sldId="259"/>
            <ac:spMk id="9" creationId="{5C8908E2-EE49-44D2-9428-A28D2312A8D5}"/>
          </ac:spMkLst>
        </pc:spChg>
        <pc:spChg chg="add">
          <ac:chgData name="José Antonio Pérez Parra" userId="fd34224a-da4c-4ca6-8894-ae4128616a8e" providerId="ADAL" clId="{9D43A639-09E3-4D82-AC50-547526095C78}" dt="2025-11-11T19:40:45.518" v="147" actId="26606"/>
          <ac:spMkLst>
            <pc:docMk/>
            <pc:sldMk cId="824857399" sldId="259"/>
            <ac:spMk id="15" creationId="{7449A6C7-D15F-4AA5-BFA5-71A404B47016}"/>
          </ac:spMkLst>
        </pc:spChg>
        <pc:spChg chg="add">
          <ac:chgData name="José Antonio Pérez Parra" userId="fd34224a-da4c-4ca6-8894-ae4128616a8e" providerId="ADAL" clId="{9D43A639-09E3-4D82-AC50-547526095C78}" dt="2025-11-11T19:40:45.518" v="147" actId="26606"/>
          <ac:spMkLst>
            <pc:docMk/>
            <pc:sldMk cId="824857399" sldId="259"/>
            <ac:spMk id="17" creationId="{ED888B23-07FA-482A-96DF-47E31AF1A603}"/>
          </ac:spMkLst>
        </pc:spChg>
        <pc:grpChg chg="add">
          <ac:chgData name="José Antonio Pérez Parra" userId="fd34224a-da4c-4ca6-8894-ae4128616a8e" providerId="ADAL" clId="{9D43A639-09E3-4D82-AC50-547526095C78}" dt="2025-11-11T19:40:45.518" v="147" actId="26606"/>
          <ac:grpSpMkLst>
            <pc:docMk/>
            <pc:sldMk cId="824857399" sldId="259"/>
            <ac:grpSpMk id="11" creationId="{05314994-6337-4875-8CF5-652CAFE8342C}"/>
          </ac:grpSpMkLst>
        </pc:grpChg>
        <pc:graphicFrameChg chg="add">
          <ac:chgData name="José Antonio Pérez Parra" userId="fd34224a-da4c-4ca6-8894-ae4128616a8e" providerId="ADAL" clId="{9D43A639-09E3-4D82-AC50-547526095C78}" dt="2025-11-11T19:40:45.518" v="147" actId="26606"/>
          <ac:graphicFrameMkLst>
            <pc:docMk/>
            <pc:sldMk cId="824857399" sldId="259"/>
            <ac:graphicFrameMk id="5" creationId="{24367835-2810-7D17-80E7-8EE186A3DA60}"/>
          </ac:graphicFrameMkLst>
        </pc:graphicFrameChg>
      </pc:sldChg>
      <pc:sldChg chg="addSp delSp modSp mod modTransition setBg">
        <pc:chgData name="José Antonio Pérez Parra" userId="fd34224a-da4c-4ca6-8894-ae4128616a8e" providerId="ADAL" clId="{9D43A639-09E3-4D82-AC50-547526095C78}" dt="2025-11-11T21:42:24.015" v="298"/>
        <pc:sldMkLst>
          <pc:docMk/>
          <pc:sldMk cId="1280254772" sldId="260"/>
        </pc:sldMkLst>
        <pc:spChg chg="mod">
          <ac:chgData name="José Antonio Pérez Parra" userId="fd34224a-da4c-4ca6-8894-ae4128616a8e" providerId="ADAL" clId="{9D43A639-09E3-4D82-AC50-547526095C78}" dt="2025-11-11T19:40:54.343" v="148" actId="26606"/>
          <ac:spMkLst>
            <pc:docMk/>
            <pc:sldMk cId="1280254772" sldId="260"/>
            <ac:spMk id="2" creationId="{60001FEA-E4A4-ABD9-206F-795FBA095470}"/>
          </ac:spMkLst>
        </pc:spChg>
        <pc:spChg chg="del">
          <ac:chgData name="José Antonio Pérez Parra" userId="fd34224a-da4c-4ca6-8894-ae4128616a8e" providerId="ADAL" clId="{9D43A639-09E3-4D82-AC50-547526095C78}" dt="2025-11-11T19:40:54.343" v="148" actId="26606"/>
          <ac:spMkLst>
            <pc:docMk/>
            <pc:sldMk cId="1280254772" sldId="260"/>
            <ac:spMk id="3" creationId="{3344D651-8B0C-4B6D-0EBF-17BC7738BFDC}"/>
          </ac:spMkLst>
        </pc:spChg>
        <pc:spChg chg="add">
          <ac:chgData name="José Antonio Pérez Parra" userId="fd34224a-da4c-4ca6-8894-ae4128616a8e" providerId="ADAL" clId="{9D43A639-09E3-4D82-AC50-547526095C78}" dt="2025-11-11T19:40:54.343" v="148" actId="26606"/>
          <ac:spMkLst>
            <pc:docMk/>
            <pc:sldMk cId="1280254772" sldId="260"/>
            <ac:spMk id="9" creationId="{BACC6370-2D7E-4714-9D71-7542949D7D5D}"/>
          </ac:spMkLst>
        </pc:spChg>
        <pc:spChg chg="add">
          <ac:chgData name="José Antonio Pérez Parra" userId="fd34224a-da4c-4ca6-8894-ae4128616a8e" providerId="ADAL" clId="{9D43A639-09E3-4D82-AC50-547526095C78}" dt="2025-11-11T19:40:54.343" v="148" actId="26606"/>
          <ac:spMkLst>
            <pc:docMk/>
            <pc:sldMk cId="1280254772" sldId="260"/>
            <ac:spMk id="11" creationId="{F68B3F68-107C-434F-AA38-110D5EA91B85}"/>
          </ac:spMkLst>
        </pc:spChg>
        <pc:spChg chg="add">
          <ac:chgData name="José Antonio Pérez Parra" userId="fd34224a-da4c-4ca6-8894-ae4128616a8e" providerId="ADAL" clId="{9D43A639-09E3-4D82-AC50-547526095C78}" dt="2025-11-11T19:40:54.343" v="148" actId="26606"/>
          <ac:spMkLst>
            <pc:docMk/>
            <pc:sldMk cId="1280254772" sldId="260"/>
            <ac:spMk id="13" creationId="{AAD0DBB9-1A4B-4391-81D4-CB19F9AB918A}"/>
          </ac:spMkLst>
        </pc:spChg>
        <pc:spChg chg="add">
          <ac:chgData name="José Antonio Pérez Parra" userId="fd34224a-da4c-4ca6-8894-ae4128616a8e" providerId="ADAL" clId="{9D43A639-09E3-4D82-AC50-547526095C78}" dt="2025-11-11T19:40:54.343" v="148" actId="26606"/>
          <ac:spMkLst>
            <pc:docMk/>
            <pc:sldMk cId="1280254772" sldId="260"/>
            <ac:spMk id="15" creationId="{063BBA22-50EA-4C4D-BE05-F1CE4E63AA56}"/>
          </ac:spMkLst>
        </pc:spChg>
        <pc:graphicFrameChg chg="add modGraphic">
          <ac:chgData name="José Antonio Pérez Parra" userId="fd34224a-da4c-4ca6-8894-ae4128616a8e" providerId="ADAL" clId="{9D43A639-09E3-4D82-AC50-547526095C78}" dt="2025-11-11T19:41:00.273" v="149" actId="20577"/>
          <ac:graphicFrameMkLst>
            <pc:docMk/>
            <pc:sldMk cId="1280254772" sldId="260"/>
            <ac:graphicFrameMk id="5" creationId="{F6958902-4ABD-B603-95AD-91441503139F}"/>
          </ac:graphicFrameMkLst>
        </pc:graphicFrameChg>
      </pc:sldChg>
      <pc:sldChg chg="addSp delSp modSp mod modTransition setBg">
        <pc:chgData name="José Antonio Pérez Parra" userId="fd34224a-da4c-4ca6-8894-ae4128616a8e" providerId="ADAL" clId="{9D43A639-09E3-4D82-AC50-547526095C78}" dt="2025-11-11T21:42:24.015" v="298"/>
        <pc:sldMkLst>
          <pc:docMk/>
          <pc:sldMk cId="3080365489" sldId="261"/>
        </pc:sldMkLst>
        <pc:spChg chg="mod">
          <ac:chgData name="José Antonio Pérez Parra" userId="fd34224a-da4c-4ca6-8894-ae4128616a8e" providerId="ADAL" clId="{9D43A639-09E3-4D82-AC50-547526095C78}" dt="2025-11-11T19:41:21.086" v="152" actId="26606"/>
          <ac:spMkLst>
            <pc:docMk/>
            <pc:sldMk cId="3080365489" sldId="261"/>
            <ac:spMk id="2" creationId="{AC5F2170-46B0-8009-7053-DE0EA048AFC4}"/>
          </ac:spMkLst>
        </pc:spChg>
        <pc:spChg chg="del mod">
          <ac:chgData name="José Antonio Pérez Parra" userId="fd34224a-da4c-4ca6-8894-ae4128616a8e" providerId="ADAL" clId="{9D43A639-09E3-4D82-AC50-547526095C78}" dt="2025-11-11T19:41:21.086" v="152" actId="26606"/>
          <ac:spMkLst>
            <pc:docMk/>
            <pc:sldMk cId="3080365489" sldId="261"/>
            <ac:spMk id="3" creationId="{6D93EFA1-0917-92DF-8EA9-FCD95C408430}"/>
          </ac:spMkLst>
        </pc:spChg>
        <pc:spChg chg="add">
          <ac:chgData name="José Antonio Pérez Parra" userId="fd34224a-da4c-4ca6-8894-ae4128616a8e" providerId="ADAL" clId="{9D43A639-09E3-4D82-AC50-547526095C78}" dt="2025-11-11T19:41:21.086" v="152" actId="26606"/>
          <ac:spMkLst>
            <pc:docMk/>
            <pc:sldMk cId="3080365489" sldId="261"/>
            <ac:spMk id="9" creationId="{53B021B3-DE93-4AB7-8A18-CF5F1CED88B8}"/>
          </ac:spMkLst>
        </pc:spChg>
        <pc:spChg chg="add">
          <ac:chgData name="José Antonio Pérez Parra" userId="fd34224a-da4c-4ca6-8894-ae4128616a8e" providerId="ADAL" clId="{9D43A639-09E3-4D82-AC50-547526095C78}" dt="2025-11-11T19:41:21.086" v="152" actId="26606"/>
          <ac:spMkLst>
            <pc:docMk/>
            <pc:sldMk cId="3080365489" sldId="261"/>
            <ac:spMk id="11" creationId="{52D502E5-F6B4-4D58-B4AE-FC466FF15EE8}"/>
          </ac:spMkLst>
        </pc:spChg>
        <pc:spChg chg="add">
          <ac:chgData name="José Antonio Pérez Parra" userId="fd34224a-da4c-4ca6-8894-ae4128616a8e" providerId="ADAL" clId="{9D43A639-09E3-4D82-AC50-547526095C78}" dt="2025-11-11T19:41:21.086" v="152" actId="26606"/>
          <ac:spMkLst>
            <pc:docMk/>
            <pc:sldMk cId="3080365489" sldId="261"/>
            <ac:spMk id="13" creationId="{9DECDBF4-02B6-4BB4-B65B-B8107AD6A9E8}"/>
          </ac:spMkLst>
        </pc:spChg>
        <pc:graphicFrameChg chg="add">
          <ac:chgData name="José Antonio Pérez Parra" userId="fd34224a-da4c-4ca6-8894-ae4128616a8e" providerId="ADAL" clId="{9D43A639-09E3-4D82-AC50-547526095C78}" dt="2025-11-11T19:41:21.086" v="152" actId="26606"/>
          <ac:graphicFrameMkLst>
            <pc:docMk/>
            <pc:sldMk cId="3080365489" sldId="261"/>
            <ac:graphicFrameMk id="5" creationId="{B43A1337-ADA6-4AE0-EECF-BA46EC8C9ECB}"/>
          </ac:graphicFrameMkLst>
        </pc:graphicFrameChg>
      </pc:sldChg>
      <pc:sldChg chg="addSp delSp modSp mod modTransition setBg">
        <pc:chgData name="José Antonio Pérez Parra" userId="fd34224a-da4c-4ca6-8894-ae4128616a8e" providerId="ADAL" clId="{9D43A639-09E3-4D82-AC50-547526095C78}" dt="2025-11-11T21:42:24.015" v="298"/>
        <pc:sldMkLst>
          <pc:docMk/>
          <pc:sldMk cId="1461996862" sldId="262"/>
        </pc:sldMkLst>
        <pc:spChg chg="mod">
          <ac:chgData name="José Antonio Pérez Parra" userId="fd34224a-da4c-4ca6-8894-ae4128616a8e" providerId="ADAL" clId="{9D43A639-09E3-4D82-AC50-547526095C78}" dt="2025-11-11T19:41:33.603" v="153" actId="26606"/>
          <ac:spMkLst>
            <pc:docMk/>
            <pc:sldMk cId="1461996862" sldId="262"/>
            <ac:spMk id="2" creationId="{2B52460E-EAA4-7319-E774-A5EB0D8992E9}"/>
          </ac:spMkLst>
        </pc:spChg>
        <pc:spChg chg="del">
          <ac:chgData name="José Antonio Pérez Parra" userId="fd34224a-da4c-4ca6-8894-ae4128616a8e" providerId="ADAL" clId="{9D43A639-09E3-4D82-AC50-547526095C78}" dt="2025-11-11T19:41:33.603" v="153" actId="26606"/>
          <ac:spMkLst>
            <pc:docMk/>
            <pc:sldMk cId="1461996862" sldId="262"/>
            <ac:spMk id="3" creationId="{F0B34A92-22A9-2E41-3A74-8F3619439A5F}"/>
          </ac:spMkLst>
        </pc:spChg>
        <pc:spChg chg="add">
          <ac:chgData name="José Antonio Pérez Parra" userId="fd34224a-da4c-4ca6-8894-ae4128616a8e" providerId="ADAL" clId="{9D43A639-09E3-4D82-AC50-547526095C78}" dt="2025-11-11T19:41:33.603" v="153" actId="26606"/>
          <ac:spMkLst>
            <pc:docMk/>
            <pc:sldMk cId="1461996862" sldId="262"/>
            <ac:spMk id="9" creationId="{BACC6370-2D7E-4714-9D71-7542949D7D5D}"/>
          </ac:spMkLst>
        </pc:spChg>
        <pc:spChg chg="add">
          <ac:chgData name="José Antonio Pérez Parra" userId="fd34224a-da4c-4ca6-8894-ae4128616a8e" providerId="ADAL" clId="{9D43A639-09E3-4D82-AC50-547526095C78}" dt="2025-11-11T19:41:33.603" v="153" actId="26606"/>
          <ac:spMkLst>
            <pc:docMk/>
            <pc:sldMk cId="1461996862" sldId="262"/>
            <ac:spMk id="11" creationId="{256B2C21-A230-48C0-8DF1-C46611373C44}"/>
          </ac:spMkLst>
        </pc:spChg>
        <pc:spChg chg="add">
          <ac:chgData name="José Antonio Pérez Parra" userId="fd34224a-da4c-4ca6-8894-ae4128616a8e" providerId="ADAL" clId="{9D43A639-09E3-4D82-AC50-547526095C78}" dt="2025-11-11T19:41:33.603" v="153" actId="26606"/>
          <ac:spMkLst>
            <pc:docMk/>
            <pc:sldMk cId="1461996862" sldId="262"/>
            <ac:spMk id="13" creationId="{3847E18C-932D-4C95-AABA-FEC7C9499AD7}"/>
          </ac:spMkLst>
        </pc:spChg>
        <pc:spChg chg="add">
          <ac:chgData name="José Antonio Pérez Parra" userId="fd34224a-da4c-4ca6-8894-ae4128616a8e" providerId="ADAL" clId="{9D43A639-09E3-4D82-AC50-547526095C78}" dt="2025-11-11T19:41:33.603" v="153" actId="26606"/>
          <ac:spMkLst>
            <pc:docMk/>
            <pc:sldMk cId="1461996862" sldId="262"/>
            <ac:spMk id="15" creationId="{3150CB11-0C61-439E-910F-5787759E72A0}"/>
          </ac:spMkLst>
        </pc:spChg>
        <pc:spChg chg="add">
          <ac:chgData name="José Antonio Pérez Parra" userId="fd34224a-da4c-4ca6-8894-ae4128616a8e" providerId="ADAL" clId="{9D43A639-09E3-4D82-AC50-547526095C78}" dt="2025-11-11T19:41:33.603" v="153" actId="26606"/>
          <ac:spMkLst>
            <pc:docMk/>
            <pc:sldMk cId="1461996862" sldId="262"/>
            <ac:spMk id="17" creationId="{43F8A58B-5155-44CE-A5FF-7647B47D0A7A}"/>
          </ac:spMkLst>
        </pc:spChg>
        <pc:spChg chg="add">
          <ac:chgData name="José Antonio Pérez Parra" userId="fd34224a-da4c-4ca6-8894-ae4128616a8e" providerId="ADAL" clId="{9D43A639-09E3-4D82-AC50-547526095C78}" dt="2025-11-11T19:41:33.603" v="153" actId="26606"/>
          <ac:spMkLst>
            <pc:docMk/>
            <pc:sldMk cId="1461996862" sldId="262"/>
            <ac:spMk id="19" creationId="{443F2ACA-E6D6-4028-82DD-F03C262D5DE6}"/>
          </ac:spMkLst>
        </pc:spChg>
        <pc:graphicFrameChg chg="add mod">
          <ac:chgData name="José Antonio Pérez Parra" userId="fd34224a-da4c-4ca6-8894-ae4128616a8e" providerId="ADAL" clId="{9D43A639-09E3-4D82-AC50-547526095C78}" dt="2025-11-11T19:41:43.373" v="154" actId="13782"/>
          <ac:graphicFrameMkLst>
            <pc:docMk/>
            <pc:sldMk cId="1461996862" sldId="262"/>
            <ac:graphicFrameMk id="5" creationId="{9A74FD20-3AC6-513F-61AB-D3D7B74E209F}"/>
          </ac:graphicFrameMkLst>
        </pc:graphicFrameChg>
      </pc:sldChg>
      <pc:sldChg chg="addSp delSp modSp mod modTransition setBg">
        <pc:chgData name="José Antonio Pérez Parra" userId="fd34224a-da4c-4ca6-8894-ae4128616a8e" providerId="ADAL" clId="{9D43A639-09E3-4D82-AC50-547526095C78}" dt="2025-11-11T21:42:24.015" v="298"/>
        <pc:sldMkLst>
          <pc:docMk/>
          <pc:sldMk cId="437045660" sldId="263"/>
        </pc:sldMkLst>
        <pc:spChg chg="mod">
          <ac:chgData name="José Antonio Pérez Parra" userId="fd34224a-da4c-4ca6-8894-ae4128616a8e" providerId="ADAL" clId="{9D43A639-09E3-4D82-AC50-547526095C78}" dt="2025-11-11T19:41:51.753" v="155" actId="26606"/>
          <ac:spMkLst>
            <pc:docMk/>
            <pc:sldMk cId="437045660" sldId="263"/>
            <ac:spMk id="2" creationId="{736B6A2E-6708-9507-8FCE-03EC106CBD1F}"/>
          </ac:spMkLst>
        </pc:spChg>
        <pc:spChg chg="del">
          <ac:chgData name="José Antonio Pérez Parra" userId="fd34224a-da4c-4ca6-8894-ae4128616a8e" providerId="ADAL" clId="{9D43A639-09E3-4D82-AC50-547526095C78}" dt="2025-11-11T19:41:51.753" v="155" actId="26606"/>
          <ac:spMkLst>
            <pc:docMk/>
            <pc:sldMk cId="437045660" sldId="263"/>
            <ac:spMk id="3" creationId="{D45B8FC2-F55F-EFF8-FDE6-5093820C4752}"/>
          </ac:spMkLst>
        </pc:spChg>
        <pc:spChg chg="add">
          <ac:chgData name="José Antonio Pérez Parra" userId="fd34224a-da4c-4ca6-8894-ae4128616a8e" providerId="ADAL" clId="{9D43A639-09E3-4D82-AC50-547526095C78}" dt="2025-11-11T19:41:51.753" v="155" actId="26606"/>
          <ac:spMkLst>
            <pc:docMk/>
            <pc:sldMk cId="437045660" sldId="263"/>
            <ac:spMk id="9" creationId="{BACC6370-2D7E-4714-9D71-7542949D7D5D}"/>
          </ac:spMkLst>
        </pc:spChg>
        <pc:spChg chg="add">
          <ac:chgData name="José Antonio Pérez Parra" userId="fd34224a-da4c-4ca6-8894-ae4128616a8e" providerId="ADAL" clId="{9D43A639-09E3-4D82-AC50-547526095C78}" dt="2025-11-11T19:41:51.753" v="155" actId="26606"/>
          <ac:spMkLst>
            <pc:docMk/>
            <pc:sldMk cId="437045660" sldId="263"/>
            <ac:spMk id="11" creationId="{F68B3F68-107C-434F-AA38-110D5EA91B85}"/>
          </ac:spMkLst>
        </pc:spChg>
        <pc:spChg chg="add">
          <ac:chgData name="José Antonio Pérez Parra" userId="fd34224a-da4c-4ca6-8894-ae4128616a8e" providerId="ADAL" clId="{9D43A639-09E3-4D82-AC50-547526095C78}" dt="2025-11-11T19:41:51.753" v="155" actId="26606"/>
          <ac:spMkLst>
            <pc:docMk/>
            <pc:sldMk cId="437045660" sldId="263"/>
            <ac:spMk id="13" creationId="{AAD0DBB9-1A4B-4391-81D4-CB19F9AB918A}"/>
          </ac:spMkLst>
        </pc:spChg>
        <pc:spChg chg="add">
          <ac:chgData name="José Antonio Pérez Parra" userId="fd34224a-da4c-4ca6-8894-ae4128616a8e" providerId="ADAL" clId="{9D43A639-09E3-4D82-AC50-547526095C78}" dt="2025-11-11T19:41:51.753" v="155" actId="26606"/>
          <ac:spMkLst>
            <pc:docMk/>
            <pc:sldMk cId="437045660" sldId="263"/>
            <ac:spMk id="15" creationId="{063BBA22-50EA-4C4D-BE05-F1CE4E63AA56}"/>
          </ac:spMkLst>
        </pc:spChg>
        <pc:graphicFrameChg chg="add">
          <ac:chgData name="José Antonio Pérez Parra" userId="fd34224a-da4c-4ca6-8894-ae4128616a8e" providerId="ADAL" clId="{9D43A639-09E3-4D82-AC50-547526095C78}" dt="2025-11-11T19:41:51.753" v="155" actId="26606"/>
          <ac:graphicFrameMkLst>
            <pc:docMk/>
            <pc:sldMk cId="437045660" sldId="263"/>
            <ac:graphicFrameMk id="5" creationId="{055A87E2-E0CA-A7C4-86B9-1C67DE05CDE8}"/>
          </ac:graphicFrameMkLst>
        </pc:graphicFrameChg>
      </pc:sldChg>
      <pc:sldChg chg="addSp delSp modSp mod modTransition setBg">
        <pc:chgData name="José Antonio Pérez Parra" userId="fd34224a-da4c-4ca6-8894-ae4128616a8e" providerId="ADAL" clId="{9D43A639-09E3-4D82-AC50-547526095C78}" dt="2025-11-11T21:42:24.015" v="298"/>
        <pc:sldMkLst>
          <pc:docMk/>
          <pc:sldMk cId="2576306806" sldId="264"/>
        </pc:sldMkLst>
        <pc:spChg chg="mod">
          <ac:chgData name="José Antonio Pérez Parra" userId="fd34224a-da4c-4ca6-8894-ae4128616a8e" providerId="ADAL" clId="{9D43A639-09E3-4D82-AC50-547526095C78}" dt="2025-11-11T19:42:10.253" v="159" actId="26606"/>
          <ac:spMkLst>
            <pc:docMk/>
            <pc:sldMk cId="2576306806" sldId="264"/>
            <ac:spMk id="2" creationId="{CB854BB2-9B72-EB3A-3201-12687659109C}"/>
          </ac:spMkLst>
        </pc:spChg>
        <pc:spChg chg="del mod">
          <ac:chgData name="José Antonio Pérez Parra" userId="fd34224a-da4c-4ca6-8894-ae4128616a8e" providerId="ADAL" clId="{9D43A639-09E3-4D82-AC50-547526095C78}" dt="2025-11-11T19:42:10.253" v="159" actId="26606"/>
          <ac:spMkLst>
            <pc:docMk/>
            <pc:sldMk cId="2576306806" sldId="264"/>
            <ac:spMk id="3" creationId="{2B1B9B68-5067-75A9-D4FA-99FFA3CBC50A}"/>
          </ac:spMkLst>
        </pc:spChg>
        <pc:spChg chg="add">
          <ac:chgData name="José Antonio Pérez Parra" userId="fd34224a-da4c-4ca6-8894-ae4128616a8e" providerId="ADAL" clId="{9D43A639-09E3-4D82-AC50-547526095C78}" dt="2025-11-11T19:42:10.253" v="159" actId="26606"/>
          <ac:spMkLst>
            <pc:docMk/>
            <pc:sldMk cId="2576306806" sldId="264"/>
            <ac:spMk id="9" creationId="{9DBC8166-481C-4473-95F5-9A5B9073B7F1}"/>
          </ac:spMkLst>
        </pc:spChg>
        <pc:spChg chg="add">
          <ac:chgData name="José Antonio Pérez Parra" userId="fd34224a-da4c-4ca6-8894-ae4128616a8e" providerId="ADAL" clId="{9D43A639-09E3-4D82-AC50-547526095C78}" dt="2025-11-11T19:42:10.253" v="159" actId="26606"/>
          <ac:spMkLst>
            <pc:docMk/>
            <pc:sldMk cId="2576306806" sldId="264"/>
            <ac:spMk id="11" creationId="{A5A5CE6E-90AF-4D43-A014-1F9EC83EB93D}"/>
          </ac:spMkLst>
        </pc:spChg>
        <pc:graphicFrameChg chg="add mod">
          <ac:chgData name="José Antonio Pérez Parra" userId="fd34224a-da4c-4ca6-8894-ae4128616a8e" providerId="ADAL" clId="{9D43A639-09E3-4D82-AC50-547526095C78}" dt="2025-11-11T19:42:22.203" v="162" actId="12100"/>
          <ac:graphicFrameMkLst>
            <pc:docMk/>
            <pc:sldMk cId="2576306806" sldId="264"/>
            <ac:graphicFrameMk id="5" creationId="{A9A171DE-B1FE-4EC5-EE76-B99979F4156E}"/>
          </ac:graphicFrameMkLst>
        </pc:graphicFrameChg>
      </pc:sldChg>
      <pc:sldChg chg="addSp modSp mod modTransition setBg">
        <pc:chgData name="José Antonio Pérez Parra" userId="fd34224a-da4c-4ca6-8894-ae4128616a8e" providerId="ADAL" clId="{9D43A639-09E3-4D82-AC50-547526095C78}" dt="2025-11-11T21:42:24.015" v="298"/>
        <pc:sldMkLst>
          <pc:docMk/>
          <pc:sldMk cId="782580021" sldId="265"/>
        </pc:sldMkLst>
        <pc:spChg chg="mod">
          <ac:chgData name="José Antonio Pérez Parra" userId="fd34224a-da4c-4ca6-8894-ae4128616a8e" providerId="ADAL" clId="{9D43A639-09E3-4D82-AC50-547526095C78}" dt="2025-11-11T19:42:30.486" v="163" actId="26606"/>
          <ac:spMkLst>
            <pc:docMk/>
            <pc:sldMk cId="782580021" sldId="265"/>
            <ac:spMk id="2" creationId="{036D8CAB-C4C8-032C-7DFA-867B380DC6CC}"/>
          </ac:spMkLst>
        </pc:spChg>
        <pc:spChg chg="add">
          <ac:chgData name="José Antonio Pérez Parra" userId="fd34224a-da4c-4ca6-8894-ae4128616a8e" providerId="ADAL" clId="{9D43A639-09E3-4D82-AC50-547526095C78}" dt="2025-11-11T19:42:30.486" v="163" actId="26606"/>
          <ac:spMkLst>
            <pc:docMk/>
            <pc:sldMk cId="782580021" sldId="265"/>
            <ac:spMk id="9" creationId="{BACC6370-2D7E-4714-9D71-7542949D7D5D}"/>
          </ac:spMkLst>
        </pc:spChg>
        <pc:spChg chg="add">
          <ac:chgData name="José Antonio Pérez Parra" userId="fd34224a-da4c-4ca6-8894-ae4128616a8e" providerId="ADAL" clId="{9D43A639-09E3-4D82-AC50-547526095C78}" dt="2025-11-11T19:42:30.486" v="163" actId="26606"/>
          <ac:spMkLst>
            <pc:docMk/>
            <pc:sldMk cId="782580021" sldId="265"/>
            <ac:spMk id="11" creationId="{F68B3F68-107C-434F-AA38-110D5EA91B85}"/>
          </ac:spMkLst>
        </pc:spChg>
        <pc:spChg chg="add">
          <ac:chgData name="José Antonio Pérez Parra" userId="fd34224a-da4c-4ca6-8894-ae4128616a8e" providerId="ADAL" clId="{9D43A639-09E3-4D82-AC50-547526095C78}" dt="2025-11-11T19:42:30.486" v="163" actId="26606"/>
          <ac:spMkLst>
            <pc:docMk/>
            <pc:sldMk cId="782580021" sldId="265"/>
            <ac:spMk id="13" creationId="{AAD0DBB9-1A4B-4391-81D4-CB19F9AB918A}"/>
          </ac:spMkLst>
        </pc:spChg>
        <pc:spChg chg="add">
          <ac:chgData name="José Antonio Pérez Parra" userId="fd34224a-da4c-4ca6-8894-ae4128616a8e" providerId="ADAL" clId="{9D43A639-09E3-4D82-AC50-547526095C78}" dt="2025-11-11T19:42:30.486" v="163" actId="26606"/>
          <ac:spMkLst>
            <pc:docMk/>
            <pc:sldMk cId="782580021" sldId="265"/>
            <ac:spMk id="15" creationId="{063BBA22-50EA-4C4D-BE05-F1CE4E63AA56}"/>
          </ac:spMkLst>
        </pc:spChg>
        <pc:graphicFrameChg chg="mod modGraphic">
          <ac:chgData name="José Antonio Pérez Parra" userId="fd34224a-da4c-4ca6-8894-ae4128616a8e" providerId="ADAL" clId="{9D43A639-09E3-4D82-AC50-547526095C78}" dt="2025-11-11T19:42:37.763" v="165"/>
          <ac:graphicFrameMkLst>
            <pc:docMk/>
            <pc:sldMk cId="782580021" sldId="265"/>
            <ac:graphicFrameMk id="4" creationId="{7A95CE04-9C3F-412E-0B84-91B58B65FD9E}"/>
          </ac:graphicFrameMkLst>
        </pc:graphicFrameChg>
      </pc:sldChg>
      <pc:sldChg chg="addSp delSp modSp mod modTransition setBg">
        <pc:chgData name="José Antonio Pérez Parra" userId="fd34224a-da4c-4ca6-8894-ae4128616a8e" providerId="ADAL" clId="{9D43A639-09E3-4D82-AC50-547526095C78}" dt="2025-11-11T21:42:24.015" v="298"/>
        <pc:sldMkLst>
          <pc:docMk/>
          <pc:sldMk cId="1345111327" sldId="266"/>
        </pc:sldMkLst>
        <pc:spChg chg="mod">
          <ac:chgData name="José Antonio Pérez Parra" userId="fd34224a-da4c-4ca6-8894-ae4128616a8e" providerId="ADAL" clId="{9D43A639-09E3-4D82-AC50-547526095C78}" dt="2025-11-11T19:42:50.313" v="166" actId="26606"/>
          <ac:spMkLst>
            <pc:docMk/>
            <pc:sldMk cId="1345111327" sldId="266"/>
            <ac:spMk id="2" creationId="{F4B54443-27B9-6962-49E1-8AFF1FC11E90}"/>
          </ac:spMkLst>
        </pc:spChg>
        <pc:spChg chg="del">
          <ac:chgData name="José Antonio Pérez Parra" userId="fd34224a-da4c-4ca6-8894-ae4128616a8e" providerId="ADAL" clId="{9D43A639-09E3-4D82-AC50-547526095C78}" dt="2025-11-11T19:42:50.313" v="166" actId="26606"/>
          <ac:spMkLst>
            <pc:docMk/>
            <pc:sldMk cId="1345111327" sldId="266"/>
            <ac:spMk id="3" creationId="{4E081E64-3EA2-8B9D-2426-EF0428EF1F08}"/>
          </ac:spMkLst>
        </pc:spChg>
        <pc:spChg chg="add">
          <ac:chgData name="José Antonio Pérez Parra" userId="fd34224a-da4c-4ca6-8894-ae4128616a8e" providerId="ADAL" clId="{9D43A639-09E3-4D82-AC50-547526095C78}" dt="2025-11-11T19:42:50.313" v="166" actId="26606"/>
          <ac:spMkLst>
            <pc:docMk/>
            <pc:sldMk cId="1345111327" sldId="266"/>
            <ac:spMk id="9" creationId="{BACC6370-2D7E-4714-9D71-7542949D7D5D}"/>
          </ac:spMkLst>
        </pc:spChg>
        <pc:spChg chg="add">
          <ac:chgData name="José Antonio Pérez Parra" userId="fd34224a-da4c-4ca6-8894-ae4128616a8e" providerId="ADAL" clId="{9D43A639-09E3-4D82-AC50-547526095C78}" dt="2025-11-11T19:42:50.313" v="166" actId="26606"/>
          <ac:spMkLst>
            <pc:docMk/>
            <pc:sldMk cId="1345111327" sldId="266"/>
            <ac:spMk id="11" creationId="{F68B3F68-107C-434F-AA38-110D5EA91B85}"/>
          </ac:spMkLst>
        </pc:spChg>
        <pc:spChg chg="add">
          <ac:chgData name="José Antonio Pérez Parra" userId="fd34224a-da4c-4ca6-8894-ae4128616a8e" providerId="ADAL" clId="{9D43A639-09E3-4D82-AC50-547526095C78}" dt="2025-11-11T19:42:50.313" v="166" actId="26606"/>
          <ac:spMkLst>
            <pc:docMk/>
            <pc:sldMk cId="1345111327" sldId="266"/>
            <ac:spMk id="13" creationId="{AAD0DBB9-1A4B-4391-81D4-CB19F9AB918A}"/>
          </ac:spMkLst>
        </pc:spChg>
        <pc:spChg chg="add">
          <ac:chgData name="José Antonio Pérez Parra" userId="fd34224a-da4c-4ca6-8894-ae4128616a8e" providerId="ADAL" clId="{9D43A639-09E3-4D82-AC50-547526095C78}" dt="2025-11-11T19:42:50.313" v="166" actId="26606"/>
          <ac:spMkLst>
            <pc:docMk/>
            <pc:sldMk cId="1345111327" sldId="266"/>
            <ac:spMk id="15" creationId="{063BBA22-50EA-4C4D-BE05-F1CE4E63AA56}"/>
          </ac:spMkLst>
        </pc:spChg>
        <pc:graphicFrameChg chg="add">
          <ac:chgData name="José Antonio Pérez Parra" userId="fd34224a-da4c-4ca6-8894-ae4128616a8e" providerId="ADAL" clId="{9D43A639-09E3-4D82-AC50-547526095C78}" dt="2025-11-11T19:42:50.313" v="166" actId="26606"/>
          <ac:graphicFrameMkLst>
            <pc:docMk/>
            <pc:sldMk cId="1345111327" sldId="266"/>
            <ac:graphicFrameMk id="5" creationId="{4BD89F12-329C-2957-8827-C2E4A8087F1A}"/>
          </ac:graphicFrameMkLst>
        </pc:graphicFrameChg>
      </pc:sldChg>
      <pc:sldChg chg="addSp delSp modSp mod modTransition setBg modAnim">
        <pc:chgData name="José Antonio Pérez Parra" userId="fd34224a-da4c-4ca6-8894-ae4128616a8e" providerId="ADAL" clId="{9D43A639-09E3-4D82-AC50-547526095C78}" dt="2025-11-11T21:42:24.015" v="298"/>
        <pc:sldMkLst>
          <pc:docMk/>
          <pc:sldMk cId="1373822678" sldId="267"/>
        </pc:sldMkLst>
        <pc:spChg chg="mod ord">
          <ac:chgData name="José Antonio Pérez Parra" userId="fd34224a-da4c-4ca6-8894-ae4128616a8e" providerId="ADAL" clId="{9D43A639-09E3-4D82-AC50-547526095C78}" dt="2025-11-11T19:43:08.453" v="169" actId="26606"/>
          <ac:spMkLst>
            <pc:docMk/>
            <pc:sldMk cId="1373822678" sldId="267"/>
            <ac:spMk id="2" creationId="{29BBD373-3BDE-8F6A-946A-A03E5A5D54EE}"/>
          </ac:spMkLst>
        </pc:spChg>
        <pc:spChg chg="del">
          <ac:chgData name="José Antonio Pérez Parra" userId="fd34224a-da4c-4ca6-8894-ae4128616a8e" providerId="ADAL" clId="{9D43A639-09E3-4D82-AC50-547526095C78}" dt="2025-11-11T19:39:27.050" v="134"/>
          <ac:spMkLst>
            <pc:docMk/>
            <pc:sldMk cId="1373822678" sldId="267"/>
            <ac:spMk id="3" creationId="{AE517CEF-4B44-4AA9-394C-09F6D38E98DB}"/>
          </ac:spMkLst>
        </pc:spChg>
        <pc:spChg chg="add del">
          <ac:chgData name="José Antonio Pérez Parra" userId="fd34224a-da4c-4ca6-8894-ae4128616a8e" providerId="ADAL" clId="{9D43A639-09E3-4D82-AC50-547526095C78}" dt="2025-11-11T19:43:08.443" v="168" actId="26606"/>
          <ac:spMkLst>
            <pc:docMk/>
            <pc:sldMk cId="1373822678" sldId="267"/>
            <ac:spMk id="8" creationId="{B0B154A0-F068-F173-760D-CE01117B255E}"/>
          </ac:spMkLst>
        </pc:spChg>
        <pc:spChg chg="add">
          <ac:chgData name="José Antonio Pérez Parra" userId="fd34224a-da4c-4ca6-8894-ae4128616a8e" providerId="ADAL" clId="{9D43A639-09E3-4D82-AC50-547526095C78}" dt="2025-11-11T19:43:08.453" v="169" actId="26606"/>
          <ac:spMkLst>
            <pc:docMk/>
            <pc:sldMk cId="1373822678" sldId="267"/>
            <ac:spMk id="9" creationId="{3C54F4CE-85F0-46ED-80DA-9518C9251AD1}"/>
          </ac:spMkLst>
        </pc:spChg>
        <pc:spChg chg="add del">
          <ac:chgData name="José Antonio Pérez Parra" userId="fd34224a-da4c-4ca6-8894-ae4128616a8e" providerId="ADAL" clId="{9D43A639-09E3-4D82-AC50-547526095C78}" dt="2025-11-11T19:43:08.443" v="168" actId="26606"/>
          <ac:spMkLst>
            <pc:docMk/>
            <pc:sldMk cId="1373822678" sldId="267"/>
            <ac:spMk id="11" creationId="{C3420C89-0B09-4632-A4AF-3971D08BF7A8}"/>
          </ac:spMkLst>
        </pc:spChg>
        <pc:spChg chg="add del">
          <ac:chgData name="José Antonio Pérez Parra" userId="fd34224a-da4c-4ca6-8894-ae4128616a8e" providerId="ADAL" clId="{9D43A639-09E3-4D82-AC50-547526095C78}" dt="2025-11-11T19:43:08.443" v="168" actId="26606"/>
          <ac:spMkLst>
            <pc:docMk/>
            <pc:sldMk cId="1373822678" sldId="267"/>
            <ac:spMk id="13" creationId="{4E5CBA61-BF74-40B4-A3A8-366BBA626CCF}"/>
          </ac:spMkLst>
        </pc:spChg>
        <pc:spChg chg="add">
          <ac:chgData name="José Antonio Pérez Parra" userId="fd34224a-da4c-4ca6-8894-ae4128616a8e" providerId="ADAL" clId="{9D43A639-09E3-4D82-AC50-547526095C78}" dt="2025-11-11T19:43:08.453" v="169" actId="26606"/>
          <ac:spMkLst>
            <pc:docMk/>
            <pc:sldMk cId="1373822678" sldId="267"/>
            <ac:spMk id="28" creationId="{669216FA-293F-4DFA-AF49-122081674F6E}"/>
          </ac:spMkLst>
        </pc:spChg>
        <pc:spChg chg="add">
          <ac:chgData name="José Antonio Pérez Parra" userId="fd34224a-da4c-4ca6-8894-ae4128616a8e" providerId="ADAL" clId="{9D43A639-09E3-4D82-AC50-547526095C78}" dt="2025-11-11T19:43:08.453" v="169" actId="26606"/>
          <ac:spMkLst>
            <pc:docMk/>
            <pc:sldMk cId="1373822678" sldId="267"/>
            <ac:spMk id="29" creationId="{885504CF-B07B-45CD-B2B9-77F91DFDF71B}"/>
          </ac:spMkLst>
        </pc:spChg>
        <pc:spChg chg="add">
          <ac:chgData name="José Antonio Pérez Parra" userId="fd34224a-da4c-4ca6-8894-ae4128616a8e" providerId="ADAL" clId="{9D43A639-09E3-4D82-AC50-547526095C78}" dt="2025-11-11T19:43:08.453" v="169" actId="26606"/>
          <ac:spMkLst>
            <pc:docMk/>
            <pc:sldMk cId="1373822678" sldId="267"/>
            <ac:spMk id="30" creationId="{C6F0F1BD-D7E0-40DE-8DBF-8152D3191EDE}"/>
          </ac:spMkLst>
        </pc:spChg>
        <pc:grpChg chg="add del">
          <ac:chgData name="José Antonio Pérez Parra" userId="fd34224a-da4c-4ca6-8894-ae4128616a8e" providerId="ADAL" clId="{9D43A639-09E3-4D82-AC50-547526095C78}" dt="2025-11-11T19:43:08.443" v="168" actId="26606"/>
          <ac:grpSpMkLst>
            <pc:docMk/>
            <pc:sldMk cId="1373822678" sldId="267"/>
            <ac:grpSpMk id="15" creationId="{AC27E70C-5470-4262-B9CE-AE52C51CF4C1}"/>
          </ac:grpSpMkLst>
        </pc:grpChg>
        <pc:grpChg chg="add del">
          <ac:chgData name="José Antonio Pérez Parra" userId="fd34224a-da4c-4ca6-8894-ae4128616a8e" providerId="ADAL" clId="{9D43A639-09E3-4D82-AC50-547526095C78}" dt="2025-11-11T19:43:08.443" v="168" actId="26606"/>
          <ac:grpSpMkLst>
            <pc:docMk/>
            <pc:sldMk cId="1373822678" sldId="267"/>
            <ac:grpSpMk id="19" creationId="{E27AF472-EAE3-4572-AB69-B92BD10DBC6D}"/>
          </ac:grpSpMkLst>
        </pc:grpChg>
        <pc:picChg chg="add mod">
          <ac:chgData name="José Antonio Pérez Parra" userId="fd34224a-da4c-4ca6-8894-ae4128616a8e" providerId="ADAL" clId="{9D43A639-09E3-4D82-AC50-547526095C78}" dt="2025-11-11T19:43:08.453" v="169" actId="26606"/>
          <ac:picMkLst>
            <pc:docMk/>
            <pc:sldMk cId="1373822678" sldId="267"/>
            <ac:picMk id="4" creationId="{6ABCA9A4-4F16-42D4-48BC-97BF46CD103C}"/>
          </ac:picMkLst>
        </pc:picChg>
      </pc:sldChg>
      <pc:sldChg chg="addSp modSp mod modTransition setBg">
        <pc:chgData name="José Antonio Pérez Parra" userId="fd34224a-da4c-4ca6-8894-ae4128616a8e" providerId="ADAL" clId="{9D43A639-09E3-4D82-AC50-547526095C78}" dt="2025-11-11T21:42:24.015" v="298"/>
        <pc:sldMkLst>
          <pc:docMk/>
          <pc:sldMk cId="3421295481" sldId="268"/>
        </pc:sldMkLst>
        <pc:spChg chg="mod">
          <ac:chgData name="José Antonio Pérez Parra" userId="fd34224a-da4c-4ca6-8894-ae4128616a8e" providerId="ADAL" clId="{9D43A639-09E3-4D82-AC50-547526095C78}" dt="2025-11-11T19:43:41.540" v="171" actId="26606"/>
          <ac:spMkLst>
            <pc:docMk/>
            <pc:sldMk cId="3421295481" sldId="268"/>
            <ac:spMk id="2" creationId="{9A3B6EA4-1A10-122C-4691-C9DDBA08577B}"/>
          </ac:spMkLst>
        </pc:spChg>
        <pc:spChg chg="mod">
          <ac:chgData name="José Antonio Pérez Parra" userId="fd34224a-da4c-4ca6-8894-ae4128616a8e" providerId="ADAL" clId="{9D43A639-09E3-4D82-AC50-547526095C78}" dt="2025-11-11T19:43:49.883" v="173" actId="403"/>
          <ac:spMkLst>
            <pc:docMk/>
            <pc:sldMk cId="3421295481" sldId="268"/>
            <ac:spMk id="3" creationId="{2925E863-8683-11B5-361B-6B2D632FFE10}"/>
          </ac:spMkLst>
        </pc:spChg>
        <pc:spChg chg="add">
          <ac:chgData name="José Antonio Pérez Parra" userId="fd34224a-da4c-4ca6-8894-ae4128616a8e" providerId="ADAL" clId="{9D43A639-09E3-4D82-AC50-547526095C78}" dt="2025-11-11T19:43:41.540" v="171" actId="26606"/>
          <ac:spMkLst>
            <pc:docMk/>
            <pc:sldMk cId="3421295481" sldId="268"/>
            <ac:spMk id="8" creationId="{84697CDA-BDB7-4883-B48B-1D4EDB2F0E93}"/>
          </ac:spMkLst>
        </pc:spChg>
        <pc:spChg chg="add">
          <ac:chgData name="José Antonio Pérez Parra" userId="fd34224a-da4c-4ca6-8894-ae4128616a8e" providerId="ADAL" clId="{9D43A639-09E3-4D82-AC50-547526095C78}" dt="2025-11-11T19:43:41.540" v="171" actId="26606"/>
          <ac:spMkLst>
            <pc:docMk/>
            <pc:sldMk cId="3421295481" sldId="268"/>
            <ac:spMk id="10" creationId="{11026190-6B62-46DB-B5FF-9E0FF9BDCDC6}"/>
          </ac:spMkLst>
        </pc:spChg>
        <pc:spChg chg="add">
          <ac:chgData name="José Antonio Pérez Parra" userId="fd34224a-da4c-4ca6-8894-ae4128616a8e" providerId="ADAL" clId="{9D43A639-09E3-4D82-AC50-547526095C78}" dt="2025-11-11T19:43:41.540" v="171" actId="26606"/>
          <ac:spMkLst>
            <pc:docMk/>
            <pc:sldMk cId="3421295481" sldId="268"/>
            <ac:spMk id="12" creationId="{66DA0389-D66E-4727-8EFB-E60E6C412FC8}"/>
          </ac:spMkLst>
        </pc:spChg>
        <pc:spChg chg="add">
          <ac:chgData name="José Antonio Pérez Parra" userId="fd34224a-da4c-4ca6-8894-ae4128616a8e" providerId="ADAL" clId="{9D43A639-09E3-4D82-AC50-547526095C78}" dt="2025-11-11T19:43:41.540" v="171" actId="26606"/>
          <ac:spMkLst>
            <pc:docMk/>
            <pc:sldMk cId="3421295481" sldId="268"/>
            <ac:spMk id="14" creationId="{B24A3A03-2C4E-45B5-B388-FAD638CDF0A1}"/>
          </ac:spMkLst>
        </pc:spChg>
      </pc:sldChg>
      <pc:sldChg chg="addSp delSp modSp mod modTransition setBg">
        <pc:chgData name="José Antonio Pérez Parra" userId="fd34224a-da4c-4ca6-8894-ae4128616a8e" providerId="ADAL" clId="{9D43A639-09E3-4D82-AC50-547526095C78}" dt="2025-11-11T21:42:24.015" v="298"/>
        <pc:sldMkLst>
          <pc:docMk/>
          <pc:sldMk cId="1876164974" sldId="269"/>
        </pc:sldMkLst>
        <pc:spChg chg="mod">
          <ac:chgData name="José Antonio Pérez Parra" userId="fd34224a-da4c-4ca6-8894-ae4128616a8e" providerId="ADAL" clId="{9D43A639-09E3-4D82-AC50-547526095C78}" dt="2025-11-11T19:53:55.331" v="253" actId="26606"/>
          <ac:spMkLst>
            <pc:docMk/>
            <pc:sldMk cId="1876164974" sldId="269"/>
            <ac:spMk id="2" creationId="{0881EDE8-BCA4-4480-7694-70A27BBFE3D6}"/>
          </ac:spMkLst>
        </pc:spChg>
        <pc:spChg chg="add del">
          <ac:chgData name="José Antonio Pérez Parra" userId="fd34224a-da4c-4ca6-8894-ae4128616a8e" providerId="ADAL" clId="{9D43A639-09E3-4D82-AC50-547526095C78}" dt="2025-11-11T19:53:55.331" v="253" actId="26606"/>
          <ac:spMkLst>
            <pc:docMk/>
            <pc:sldMk cId="1876164974" sldId="269"/>
            <ac:spMk id="3" creationId="{B46C10A3-1BFB-2AF7-115F-AC96165B5C3C}"/>
          </ac:spMkLst>
        </pc:spChg>
        <pc:spChg chg="add del">
          <ac:chgData name="José Antonio Pérez Parra" userId="fd34224a-da4c-4ca6-8894-ae4128616a8e" providerId="ADAL" clId="{9D43A639-09E3-4D82-AC50-547526095C78}" dt="2025-11-11T19:53:55.309" v="252" actId="26606"/>
          <ac:spMkLst>
            <pc:docMk/>
            <pc:sldMk cId="1876164974" sldId="269"/>
            <ac:spMk id="9" creationId="{AE2B703B-46F9-481A-A605-82E2A828C4FA}"/>
          </ac:spMkLst>
        </pc:spChg>
        <pc:spChg chg="add del">
          <ac:chgData name="José Antonio Pérez Parra" userId="fd34224a-da4c-4ca6-8894-ae4128616a8e" providerId="ADAL" clId="{9D43A639-09E3-4D82-AC50-547526095C78}" dt="2025-11-11T19:53:55.309" v="252" actId="26606"/>
          <ac:spMkLst>
            <pc:docMk/>
            <pc:sldMk cId="1876164974" sldId="269"/>
            <ac:spMk id="11" creationId="{F13BE4D7-0C3D-4906-B230-A1C5B4665CCF}"/>
          </ac:spMkLst>
        </pc:spChg>
        <pc:spChg chg="add">
          <ac:chgData name="José Antonio Pérez Parra" userId="fd34224a-da4c-4ca6-8894-ae4128616a8e" providerId="ADAL" clId="{9D43A639-09E3-4D82-AC50-547526095C78}" dt="2025-11-11T19:53:55.331" v="253" actId="26606"/>
          <ac:spMkLst>
            <pc:docMk/>
            <pc:sldMk cId="1876164974" sldId="269"/>
            <ac:spMk id="13" creationId="{AAD0DBB9-1A4B-4391-81D4-CB19F9AB918A}"/>
          </ac:spMkLst>
        </pc:spChg>
        <pc:spChg chg="add">
          <ac:chgData name="José Antonio Pérez Parra" userId="fd34224a-da4c-4ca6-8894-ae4128616a8e" providerId="ADAL" clId="{9D43A639-09E3-4D82-AC50-547526095C78}" dt="2025-11-11T19:53:55.331" v="253" actId="26606"/>
          <ac:spMkLst>
            <pc:docMk/>
            <pc:sldMk cId="1876164974" sldId="269"/>
            <ac:spMk id="14" creationId="{BACC6370-2D7E-4714-9D71-7542949D7D5D}"/>
          </ac:spMkLst>
        </pc:spChg>
        <pc:spChg chg="add">
          <ac:chgData name="José Antonio Pérez Parra" userId="fd34224a-da4c-4ca6-8894-ae4128616a8e" providerId="ADAL" clId="{9D43A639-09E3-4D82-AC50-547526095C78}" dt="2025-11-11T19:53:55.331" v="253" actId="26606"/>
          <ac:spMkLst>
            <pc:docMk/>
            <pc:sldMk cId="1876164974" sldId="269"/>
            <ac:spMk id="15" creationId="{063BBA22-50EA-4C4D-BE05-F1CE4E63AA56}"/>
          </ac:spMkLst>
        </pc:spChg>
        <pc:spChg chg="add">
          <ac:chgData name="José Antonio Pérez Parra" userId="fd34224a-da4c-4ca6-8894-ae4128616a8e" providerId="ADAL" clId="{9D43A639-09E3-4D82-AC50-547526095C78}" dt="2025-11-11T19:53:55.331" v="253" actId="26606"/>
          <ac:spMkLst>
            <pc:docMk/>
            <pc:sldMk cId="1876164974" sldId="269"/>
            <ac:spMk id="16" creationId="{F68B3F68-107C-434F-AA38-110D5EA91B85}"/>
          </ac:spMkLst>
        </pc:spChg>
        <pc:graphicFrameChg chg="add del">
          <ac:chgData name="José Antonio Pérez Parra" userId="fd34224a-da4c-4ca6-8894-ae4128616a8e" providerId="ADAL" clId="{9D43A639-09E3-4D82-AC50-547526095C78}" dt="2025-11-11T19:53:55.309" v="252" actId="26606"/>
          <ac:graphicFrameMkLst>
            <pc:docMk/>
            <pc:sldMk cId="1876164974" sldId="269"/>
            <ac:graphicFrameMk id="5" creationId="{88308C08-C3FC-C4CD-17D5-7013A669CFBF}"/>
          </ac:graphicFrameMkLst>
        </pc:graphicFrameChg>
        <pc:graphicFrameChg chg="add mod">
          <ac:chgData name="José Antonio Pérez Parra" userId="fd34224a-da4c-4ca6-8894-ae4128616a8e" providerId="ADAL" clId="{9D43A639-09E3-4D82-AC50-547526095C78}" dt="2025-11-11T19:54:07.720" v="254" actId="12100"/>
          <ac:graphicFrameMkLst>
            <pc:docMk/>
            <pc:sldMk cId="1876164974" sldId="269"/>
            <ac:graphicFrameMk id="17" creationId="{F362C31B-746D-1DF9-CE42-31063341EFB7}"/>
          </ac:graphicFrameMkLst>
        </pc:graphicFrameChg>
      </pc:sldChg>
      <pc:sldChg chg="addSp delSp modSp mod modTransition setBg">
        <pc:chgData name="José Antonio Pérez Parra" userId="fd34224a-da4c-4ca6-8894-ae4128616a8e" providerId="ADAL" clId="{9D43A639-09E3-4D82-AC50-547526095C78}" dt="2025-11-11T21:42:24.015" v="298"/>
        <pc:sldMkLst>
          <pc:docMk/>
          <pc:sldMk cId="56087683" sldId="270"/>
        </pc:sldMkLst>
        <pc:spChg chg="mod">
          <ac:chgData name="José Antonio Pérez Parra" userId="fd34224a-da4c-4ca6-8894-ae4128616a8e" providerId="ADAL" clId="{9D43A639-09E3-4D82-AC50-547526095C78}" dt="2025-11-11T19:55:27.139" v="263" actId="1076"/>
          <ac:spMkLst>
            <pc:docMk/>
            <pc:sldMk cId="56087683" sldId="270"/>
            <ac:spMk id="2" creationId="{18828D4E-6AE1-309B-1746-5BDDF6CE118C}"/>
          </ac:spMkLst>
        </pc:spChg>
        <pc:spChg chg="del">
          <ac:chgData name="José Antonio Pérez Parra" userId="fd34224a-da4c-4ca6-8894-ae4128616a8e" providerId="ADAL" clId="{9D43A639-09E3-4D82-AC50-547526095C78}" dt="2025-11-11T19:54:42.490" v="255" actId="12084"/>
          <ac:spMkLst>
            <pc:docMk/>
            <pc:sldMk cId="56087683" sldId="270"/>
            <ac:spMk id="3" creationId="{B4993FF0-50F5-46E6-7F7A-D7D0DCFDF6F9}"/>
          </ac:spMkLst>
        </pc:spChg>
        <pc:spChg chg="add del">
          <ac:chgData name="José Antonio Pérez Parra" userId="fd34224a-da4c-4ca6-8894-ae4128616a8e" providerId="ADAL" clId="{9D43A639-09E3-4D82-AC50-547526095C78}" dt="2025-11-11T19:55:18.419" v="261" actId="26606"/>
          <ac:spMkLst>
            <pc:docMk/>
            <pc:sldMk cId="56087683" sldId="270"/>
            <ac:spMk id="9" creationId="{C4285719-470E-454C-AF62-8323075F1F5B}"/>
          </ac:spMkLst>
        </pc:spChg>
        <pc:spChg chg="add del">
          <ac:chgData name="José Antonio Pérez Parra" userId="fd34224a-da4c-4ca6-8894-ae4128616a8e" providerId="ADAL" clId="{9D43A639-09E3-4D82-AC50-547526095C78}" dt="2025-11-11T19:55:18.419" v="261" actId="26606"/>
          <ac:spMkLst>
            <pc:docMk/>
            <pc:sldMk cId="56087683" sldId="270"/>
            <ac:spMk id="11" creationId="{CD9FE4EF-C4D8-49A0-B2FF-81D8DB7D8A24}"/>
          </ac:spMkLst>
        </pc:spChg>
        <pc:spChg chg="add del">
          <ac:chgData name="José Antonio Pérez Parra" userId="fd34224a-da4c-4ca6-8894-ae4128616a8e" providerId="ADAL" clId="{9D43A639-09E3-4D82-AC50-547526095C78}" dt="2025-11-11T19:55:18.419" v="261" actId="26606"/>
          <ac:spMkLst>
            <pc:docMk/>
            <pc:sldMk cId="56087683" sldId="270"/>
            <ac:spMk id="13" creationId="{4300840D-0A0B-4512-BACA-B439D5B9C57C}"/>
          </ac:spMkLst>
        </pc:spChg>
        <pc:spChg chg="add del">
          <ac:chgData name="José Antonio Pérez Parra" userId="fd34224a-da4c-4ca6-8894-ae4128616a8e" providerId="ADAL" clId="{9D43A639-09E3-4D82-AC50-547526095C78}" dt="2025-11-11T19:55:18.419" v="261" actId="26606"/>
          <ac:spMkLst>
            <pc:docMk/>
            <pc:sldMk cId="56087683" sldId="270"/>
            <ac:spMk id="15" creationId="{D2B78728-A580-49A7-84F9-6EF6F583ADE0}"/>
          </ac:spMkLst>
        </pc:spChg>
        <pc:spChg chg="add del">
          <ac:chgData name="José Antonio Pérez Parra" userId="fd34224a-da4c-4ca6-8894-ae4128616a8e" providerId="ADAL" clId="{9D43A639-09E3-4D82-AC50-547526095C78}" dt="2025-11-11T19:55:18.419" v="261" actId="26606"/>
          <ac:spMkLst>
            <pc:docMk/>
            <pc:sldMk cId="56087683" sldId="270"/>
            <ac:spMk id="17" creationId="{38FAA1A1-D861-433F-88FA-1E9D6FD31D11}"/>
          </ac:spMkLst>
        </pc:spChg>
        <pc:spChg chg="add del">
          <ac:chgData name="José Antonio Pérez Parra" userId="fd34224a-da4c-4ca6-8894-ae4128616a8e" providerId="ADAL" clId="{9D43A639-09E3-4D82-AC50-547526095C78}" dt="2025-11-11T19:55:18.419" v="261" actId="26606"/>
          <ac:spMkLst>
            <pc:docMk/>
            <pc:sldMk cId="56087683" sldId="270"/>
            <ac:spMk id="19" creationId="{8D71EDA1-87BF-4D5D-AB79-F346FD19278A}"/>
          </ac:spMkLst>
        </pc:spChg>
        <pc:spChg chg="add">
          <ac:chgData name="José Antonio Pérez Parra" userId="fd34224a-da4c-4ca6-8894-ae4128616a8e" providerId="ADAL" clId="{9D43A639-09E3-4D82-AC50-547526095C78}" dt="2025-11-11T19:55:18.419" v="261" actId="26606"/>
          <ac:spMkLst>
            <pc:docMk/>
            <pc:sldMk cId="56087683" sldId="270"/>
            <ac:spMk id="24" creationId="{3C54F4CE-85F0-46ED-80DA-9518C9251AD1}"/>
          </ac:spMkLst>
        </pc:spChg>
        <pc:spChg chg="add">
          <ac:chgData name="José Antonio Pérez Parra" userId="fd34224a-da4c-4ca6-8894-ae4128616a8e" providerId="ADAL" clId="{9D43A639-09E3-4D82-AC50-547526095C78}" dt="2025-11-11T19:55:18.419" v="261" actId="26606"/>
          <ac:spMkLst>
            <pc:docMk/>
            <pc:sldMk cId="56087683" sldId="270"/>
            <ac:spMk id="26" creationId="{DADD1FCA-8ACB-4958-81DD-4CDD6D3E1921}"/>
          </ac:spMkLst>
        </pc:spChg>
        <pc:graphicFrameChg chg="add mod modGraphic">
          <ac:chgData name="José Antonio Pérez Parra" userId="fd34224a-da4c-4ca6-8894-ae4128616a8e" providerId="ADAL" clId="{9D43A639-09E3-4D82-AC50-547526095C78}" dt="2025-11-11T19:55:38.448" v="266" actId="1076"/>
          <ac:graphicFrameMkLst>
            <pc:docMk/>
            <pc:sldMk cId="56087683" sldId="270"/>
            <ac:graphicFrameMk id="4" creationId="{E84883DA-628E-D1DD-49BA-CE2843AFE629}"/>
          </ac:graphicFrameMkLst>
        </pc:graphicFrameChg>
      </pc:sldChg>
      <pc:sldChg chg="addSp delSp modSp mod modTransition setBg">
        <pc:chgData name="José Antonio Pérez Parra" userId="fd34224a-da4c-4ca6-8894-ae4128616a8e" providerId="ADAL" clId="{9D43A639-09E3-4D82-AC50-547526095C78}" dt="2025-11-11T21:42:24.015" v="298"/>
        <pc:sldMkLst>
          <pc:docMk/>
          <pc:sldMk cId="1280698725" sldId="271"/>
        </pc:sldMkLst>
        <pc:spChg chg="mod">
          <ac:chgData name="José Antonio Pérez Parra" userId="fd34224a-da4c-4ca6-8894-ae4128616a8e" providerId="ADAL" clId="{9D43A639-09E3-4D82-AC50-547526095C78}" dt="2025-11-11T19:56:14.262" v="269" actId="26606"/>
          <ac:spMkLst>
            <pc:docMk/>
            <pc:sldMk cId="1280698725" sldId="271"/>
            <ac:spMk id="2" creationId="{BFB01A85-D356-6B16-3651-45D97118A4BF}"/>
          </ac:spMkLst>
        </pc:spChg>
        <pc:spChg chg="add del">
          <ac:chgData name="José Antonio Pérez Parra" userId="fd34224a-da4c-4ca6-8894-ae4128616a8e" providerId="ADAL" clId="{9D43A639-09E3-4D82-AC50-547526095C78}" dt="2025-11-11T19:56:14.262" v="269" actId="26606"/>
          <ac:spMkLst>
            <pc:docMk/>
            <pc:sldMk cId="1280698725" sldId="271"/>
            <ac:spMk id="3" creationId="{5DDFD402-118A-DDF9-8BFE-8510EDDAF90D}"/>
          </ac:spMkLst>
        </pc:spChg>
        <pc:spChg chg="add del">
          <ac:chgData name="José Antonio Pérez Parra" userId="fd34224a-da4c-4ca6-8894-ae4128616a8e" providerId="ADAL" clId="{9D43A639-09E3-4D82-AC50-547526095C78}" dt="2025-11-11T19:56:14.235" v="268" actId="26606"/>
          <ac:spMkLst>
            <pc:docMk/>
            <pc:sldMk cId="1280698725" sldId="271"/>
            <ac:spMk id="9" creationId="{BACC6370-2D7E-4714-9D71-7542949D7D5D}"/>
          </ac:spMkLst>
        </pc:spChg>
        <pc:spChg chg="add del">
          <ac:chgData name="José Antonio Pérez Parra" userId="fd34224a-da4c-4ca6-8894-ae4128616a8e" providerId="ADAL" clId="{9D43A639-09E3-4D82-AC50-547526095C78}" dt="2025-11-11T19:56:14.235" v="268" actId="26606"/>
          <ac:spMkLst>
            <pc:docMk/>
            <pc:sldMk cId="1280698725" sldId="271"/>
            <ac:spMk id="11" creationId="{F68B3F68-107C-434F-AA38-110D5EA91B85}"/>
          </ac:spMkLst>
        </pc:spChg>
        <pc:spChg chg="add del">
          <ac:chgData name="José Antonio Pérez Parra" userId="fd34224a-da4c-4ca6-8894-ae4128616a8e" providerId="ADAL" clId="{9D43A639-09E3-4D82-AC50-547526095C78}" dt="2025-11-11T19:56:14.235" v="268" actId="26606"/>
          <ac:spMkLst>
            <pc:docMk/>
            <pc:sldMk cId="1280698725" sldId="271"/>
            <ac:spMk id="13" creationId="{AAD0DBB9-1A4B-4391-81D4-CB19F9AB918A}"/>
          </ac:spMkLst>
        </pc:spChg>
        <pc:spChg chg="add del">
          <ac:chgData name="José Antonio Pérez Parra" userId="fd34224a-da4c-4ca6-8894-ae4128616a8e" providerId="ADAL" clId="{9D43A639-09E3-4D82-AC50-547526095C78}" dt="2025-11-11T19:56:14.235" v="268" actId="26606"/>
          <ac:spMkLst>
            <pc:docMk/>
            <pc:sldMk cId="1280698725" sldId="271"/>
            <ac:spMk id="15" creationId="{063BBA22-50EA-4C4D-BE05-F1CE4E63AA56}"/>
          </ac:spMkLst>
        </pc:spChg>
        <pc:spChg chg="add">
          <ac:chgData name="José Antonio Pérez Parra" userId="fd34224a-da4c-4ca6-8894-ae4128616a8e" providerId="ADAL" clId="{9D43A639-09E3-4D82-AC50-547526095C78}" dt="2025-11-11T19:56:14.262" v="269" actId="26606"/>
          <ac:spMkLst>
            <pc:docMk/>
            <pc:sldMk cId="1280698725" sldId="271"/>
            <ac:spMk id="17" creationId="{43F8A58B-5155-44CE-A5FF-7647B47D0A7A}"/>
          </ac:spMkLst>
        </pc:spChg>
        <pc:spChg chg="add">
          <ac:chgData name="José Antonio Pérez Parra" userId="fd34224a-da4c-4ca6-8894-ae4128616a8e" providerId="ADAL" clId="{9D43A639-09E3-4D82-AC50-547526095C78}" dt="2025-11-11T19:56:14.262" v="269" actId="26606"/>
          <ac:spMkLst>
            <pc:docMk/>
            <pc:sldMk cId="1280698725" sldId="271"/>
            <ac:spMk id="18" creationId="{BACC6370-2D7E-4714-9D71-7542949D7D5D}"/>
          </ac:spMkLst>
        </pc:spChg>
        <pc:spChg chg="add">
          <ac:chgData name="José Antonio Pérez Parra" userId="fd34224a-da4c-4ca6-8894-ae4128616a8e" providerId="ADAL" clId="{9D43A639-09E3-4D82-AC50-547526095C78}" dt="2025-11-11T19:56:14.262" v="269" actId="26606"/>
          <ac:spMkLst>
            <pc:docMk/>
            <pc:sldMk cId="1280698725" sldId="271"/>
            <ac:spMk id="19" creationId="{443F2ACA-E6D6-4028-82DD-F03C262D5DE6}"/>
          </ac:spMkLst>
        </pc:spChg>
        <pc:spChg chg="add">
          <ac:chgData name="José Antonio Pérez Parra" userId="fd34224a-da4c-4ca6-8894-ae4128616a8e" providerId="ADAL" clId="{9D43A639-09E3-4D82-AC50-547526095C78}" dt="2025-11-11T19:56:14.262" v="269" actId="26606"/>
          <ac:spMkLst>
            <pc:docMk/>
            <pc:sldMk cId="1280698725" sldId="271"/>
            <ac:spMk id="20" creationId="{256B2C21-A230-48C0-8DF1-C46611373C44}"/>
          </ac:spMkLst>
        </pc:spChg>
        <pc:spChg chg="add">
          <ac:chgData name="José Antonio Pérez Parra" userId="fd34224a-da4c-4ca6-8894-ae4128616a8e" providerId="ADAL" clId="{9D43A639-09E3-4D82-AC50-547526095C78}" dt="2025-11-11T19:56:14.262" v="269" actId="26606"/>
          <ac:spMkLst>
            <pc:docMk/>
            <pc:sldMk cId="1280698725" sldId="271"/>
            <ac:spMk id="21" creationId="{3847E18C-932D-4C95-AABA-FEC7C9499AD7}"/>
          </ac:spMkLst>
        </pc:spChg>
        <pc:spChg chg="add">
          <ac:chgData name="José Antonio Pérez Parra" userId="fd34224a-da4c-4ca6-8894-ae4128616a8e" providerId="ADAL" clId="{9D43A639-09E3-4D82-AC50-547526095C78}" dt="2025-11-11T19:56:14.262" v="269" actId="26606"/>
          <ac:spMkLst>
            <pc:docMk/>
            <pc:sldMk cId="1280698725" sldId="271"/>
            <ac:spMk id="22" creationId="{3150CB11-0C61-439E-910F-5787759E72A0}"/>
          </ac:spMkLst>
        </pc:spChg>
        <pc:graphicFrameChg chg="add del">
          <ac:chgData name="José Antonio Pérez Parra" userId="fd34224a-da4c-4ca6-8894-ae4128616a8e" providerId="ADAL" clId="{9D43A639-09E3-4D82-AC50-547526095C78}" dt="2025-11-11T19:56:14.235" v="268" actId="26606"/>
          <ac:graphicFrameMkLst>
            <pc:docMk/>
            <pc:sldMk cId="1280698725" sldId="271"/>
            <ac:graphicFrameMk id="5" creationId="{7DFA3116-E91B-AD5A-2F82-C82A80913A4C}"/>
          </ac:graphicFrameMkLst>
        </pc:graphicFrameChg>
        <pc:graphicFrameChg chg="add mod">
          <ac:chgData name="José Antonio Pérez Parra" userId="fd34224a-da4c-4ca6-8894-ae4128616a8e" providerId="ADAL" clId="{9D43A639-09E3-4D82-AC50-547526095C78}" dt="2025-11-11T19:56:18.149" v="270"/>
          <ac:graphicFrameMkLst>
            <pc:docMk/>
            <pc:sldMk cId="1280698725" sldId="271"/>
            <ac:graphicFrameMk id="23" creationId="{E0218817-C070-9613-DA4C-DBDC1EAE9E03}"/>
          </ac:graphicFrameMkLst>
        </pc:graphicFrameChg>
      </pc:sldChg>
      <pc:sldChg chg="addSp delSp modSp mod modTransition setBg">
        <pc:chgData name="José Antonio Pérez Parra" userId="fd34224a-da4c-4ca6-8894-ae4128616a8e" providerId="ADAL" clId="{9D43A639-09E3-4D82-AC50-547526095C78}" dt="2025-11-11T21:42:24.015" v="298"/>
        <pc:sldMkLst>
          <pc:docMk/>
          <pc:sldMk cId="1604842014" sldId="272"/>
        </pc:sldMkLst>
        <pc:spChg chg="mod">
          <ac:chgData name="José Antonio Pérez Parra" userId="fd34224a-da4c-4ca6-8894-ae4128616a8e" providerId="ADAL" clId="{9D43A639-09E3-4D82-AC50-547526095C78}" dt="2025-11-11T19:56:59.359" v="271" actId="26606"/>
          <ac:spMkLst>
            <pc:docMk/>
            <pc:sldMk cId="1604842014" sldId="272"/>
            <ac:spMk id="2" creationId="{8689565C-4BE7-9303-4DF6-6CB2E8A6037F}"/>
          </ac:spMkLst>
        </pc:spChg>
        <pc:spChg chg="del">
          <ac:chgData name="José Antonio Pérez Parra" userId="fd34224a-da4c-4ca6-8894-ae4128616a8e" providerId="ADAL" clId="{9D43A639-09E3-4D82-AC50-547526095C78}" dt="2025-11-11T19:56:59.359" v="271" actId="26606"/>
          <ac:spMkLst>
            <pc:docMk/>
            <pc:sldMk cId="1604842014" sldId="272"/>
            <ac:spMk id="3" creationId="{C626372E-BA3D-8046-4D11-D2E96F6B5848}"/>
          </ac:spMkLst>
        </pc:spChg>
        <pc:spChg chg="add">
          <ac:chgData name="José Antonio Pérez Parra" userId="fd34224a-da4c-4ca6-8894-ae4128616a8e" providerId="ADAL" clId="{9D43A639-09E3-4D82-AC50-547526095C78}" dt="2025-11-11T19:56:59.359" v="271" actId="26606"/>
          <ac:spMkLst>
            <pc:docMk/>
            <pc:sldMk cId="1604842014" sldId="272"/>
            <ac:spMk id="9" creationId="{BACC6370-2D7E-4714-9D71-7542949D7D5D}"/>
          </ac:spMkLst>
        </pc:spChg>
        <pc:spChg chg="add">
          <ac:chgData name="José Antonio Pérez Parra" userId="fd34224a-da4c-4ca6-8894-ae4128616a8e" providerId="ADAL" clId="{9D43A639-09E3-4D82-AC50-547526095C78}" dt="2025-11-11T19:56:59.359" v="271" actId="26606"/>
          <ac:spMkLst>
            <pc:docMk/>
            <pc:sldMk cId="1604842014" sldId="272"/>
            <ac:spMk id="11" creationId="{256B2C21-A230-48C0-8DF1-C46611373C44}"/>
          </ac:spMkLst>
        </pc:spChg>
        <pc:spChg chg="add">
          <ac:chgData name="José Antonio Pérez Parra" userId="fd34224a-da4c-4ca6-8894-ae4128616a8e" providerId="ADAL" clId="{9D43A639-09E3-4D82-AC50-547526095C78}" dt="2025-11-11T19:56:59.359" v="271" actId="26606"/>
          <ac:spMkLst>
            <pc:docMk/>
            <pc:sldMk cId="1604842014" sldId="272"/>
            <ac:spMk id="13" creationId="{3847E18C-932D-4C95-AABA-FEC7C9499AD7}"/>
          </ac:spMkLst>
        </pc:spChg>
        <pc:spChg chg="add">
          <ac:chgData name="José Antonio Pérez Parra" userId="fd34224a-da4c-4ca6-8894-ae4128616a8e" providerId="ADAL" clId="{9D43A639-09E3-4D82-AC50-547526095C78}" dt="2025-11-11T19:56:59.359" v="271" actId="26606"/>
          <ac:spMkLst>
            <pc:docMk/>
            <pc:sldMk cId="1604842014" sldId="272"/>
            <ac:spMk id="15" creationId="{3150CB11-0C61-439E-910F-5787759E72A0}"/>
          </ac:spMkLst>
        </pc:spChg>
        <pc:spChg chg="add">
          <ac:chgData name="José Antonio Pérez Parra" userId="fd34224a-da4c-4ca6-8894-ae4128616a8e" providerId="ADAL" clId="{9D43A639-09E3-4D82-AC50-547526095C78}" dt="2025-11-11T19:56:59.359" v="271" actId="26606"/>
          <ac:spMkLst>
            <pc:docMk/>
            <pc:sldMk cId="1604842014" sldId="272"/>
            <ac:spMk id="17" creationId="{43F8A58B-5155-44CE-A5FF-7647B47D0A7A}"/>
          </ac:spMkLst>
        </pc:spChg>
        <pc:spChg chg="add">
          <ac:chgData name="José Antonio Pérez Parra" userId="fd34224a-da4c-4ca6-8894-ae4128616a8e" providerId="ADAL" clId="{9D43A639-09E3-4D82-AC50-547526095C78}" dt="2025-11-11T19:56:59.359" v="271" actId="26606"/>
          <ac:spMkLst>
            <pc:docMk/>
            <pc:sldMk cId="1604842014" sldId="272"/>
            <ac:spMk id="19" creationId="{443F2ACA-E6D6-4028-82DD-F03C262D5DE6}"/>
          </ac:spMkLst>
        </pc:spChg>
        <pc:graphicFrameChg chg="add mod">
          <ac:chgData name="José Antonio Pérez Parra" userId="fd34224a-da4c-4ca6-8894-ae4128616a8e" providerId="ADAL" clId="{9D43A639-09E3-4D82-AC50-547526095C78}" dt="2025-11-11T19:57:06.069" v="273" actId="14100"/>
          <ac:graphicFrameMkLst>
            <pc:docMk/>
            <pc:sldMk cId="1604842014" sldId="272"/>
            <ac:graphicFrameMk id="5" creationId="{C5875E31-5BFE-FB79-3AE5-F9F16304DD88}"/>
          </ac:graphicFrameMkLst>
        </pc:graphicFrameChg>
      </pc:sldChg>
      <pc:sldChg chg="addSp delSp modSp mod modTransition setBg">
        <pc:chgData name="José Antonio Pérez Parra" userId="fd34224a-da4c-4ca6-8894-ae4128616a8e" providerId="ADAL" clId="{9D43A639-09E3-4D82-AC50-547526095C78}" dt="2025-11-11T21:42:24.015" v="298"/>
        <pc:sldMkLst>
          <pc:docMk/>
          <pc:sldMk cId="1053255367" sldId="273"/>
        </pc:sldMkLst>
        <pc:spChg chg="mod">
          <ac:chgData name="José Antonio Pérez Parra" userId="fd34224a-da4c-4ca6-8894-ae4128616a8e" providerId="ADAL" clId="{9D43A639-09E3-4D82-AC50-547526095C78}" dt="2025-11-11T19:57:14.939" v="274" actId="26606"/>
          <ac:spMkLst>
            <pc:docMk/>
            <pc:sldMk cId="1053255367" sldId="273"/>
            <ac:spMk id="2" creationId="{8CEFDBFC-4A26-C183-F2A7-DB35818F45CA}"/>
          </ac:spMkLst>
        </pc:spChg>
        <pc:spChg chg="del">
          <ac:chgData name="José Antonio Pérez Parra" userId="fd34224a-da4c-4ca6-8894-ae4128616a8e" providerId="ADAL" clId="{9D43A639-09E3-4D82-AC50-547526095C78}" dt="2025-11-11T19:57:14.939" v="274" actId="26606"/>
          <ac:spMkLst>
            <pc:docMk/>
            <pc:sldMk cId="1053255367" sldId="273"/>
            <ac:spMk id="3" creationId="{AB5EE133-0F49-9B17-602E-9C7B0D3A0F73}"/>
          </ac:spMkLst>
        </pc:spChg>
        <pc:spChg chg="add">
          <ac:chgData name="José Antonio Pérez Parra" userId="fd34224a-da4c-4ca6-8894-ae4128616a8e" providerId="ADAL" clId="{9D43A639-09E3-4D82-AC50-547526095C78}" dt="2025-11-11T19:57:14.939" v="274" actId="26606"/>
          <ac:spMkLst>
            <pc:docMk/>
            <pc:sldMk cId="1053255367" sldId="273"/>
            <ac:spMk id="9" creationId="{53B021B3-DE93-4AB7-8A18-CF5F1CED88B8}"/>
          </ac:spMkLst>
        </pc:spChg>
        <pc:spChg chg="add">
          <ac:chgData name="José Antonio Pérez Parra" userId="fd34224a-da4c-4ca6-8894-ae4128616a8e" providerId="ADAL" clId="{9D43A639-09E3-4D82-AC50-547526095C78}" dt="2025-11-11T19:57:14.939" v="274" actId="26606"/>
          <ac:spMkLst>
            <pc:docMk/>
            <pc:sldMk cId="1053255367" sldId="273"/>
            <ac:spMk id="11" creationId="{52D502E5-F6B4-4D58-B4AE-FC466FF15EE8}"/>
          </ac:spMkLst>
        </pc:spChg>
        <pc:spChg chg="add">
          <ac:chgData name="José Antonio Pérez Parra" userId="fd34224a-da4c-4ca6-8894-ae4128616a8e" providerId="ADAL" clId="{9D43A639-09E3-4D82-AC50-547526095C78}" dt="2025-11-11T19:57:14.939" v="274" actId="26606"/>
          <ac:spMkLst>
            <pc:docMk/>
            <pc:sldMk cId="1053255367" sldId="273"/>
            <ac:spMk id="13" creationId="{9DECDBF4-02B6-4BB4-B65B-B8107AD6A9E8}"/>
          </ac:spMkLst>
        </pc:spChg>
        <pc:graphicFrameChg chg="add mod">
          <ac:chgData name="José Antonio Pérez Parra" userId="fd34224a-da4c-4ca6-8894-ae4128616a8e" providerId="ADAL" clId="{9D43A639-09E3-4D82-AC50-547526095C78}" dt="2025-11-11T21:18:52.790" v="277" actId="113"/>
          <ac:graphicFrameMkLst>
            <pc:docMk/>
            <pc:sldMk cId="1053255367" sldId="273"/>
            <ac:graphicFrameMk id="5" creationId="{614E9FCA-6438-B451-9A46-A03262B1D941}"/>
          </ac:graphicFrameMkLst>
        </pc:graphicFrameChg>
      </pc:sldChg>
      <pc:sldChg chg="del">
        <pc:chgData name="José Antonio Pérez Parra" userId="fd34224a-da4c-4ca6-8894-ae4128616a8e" providerId="ADAL" clId="{9D43A639-09E3-4D82-AC50-547526095C78}" dt="2025-11-11T19:34:51.227" v="133" actId="47"/>
        <pc:sldMkLst>
          <pc:docMk/>
          <pc:sldMk cId="4259146030" sldId="274"/>
        </pc:sldMkLst>
      </pc:sldChg>
      <pc:sldChg chg="addSp delSp modSp mod modTransition setBg">
        <pc:chgData name="José Antonio Pérez Parra" userId="fd34224a-da4c-4ca6-8894-ae4128616a8e" providerId="ADAL" clId="{9D43A639-09E3-4D82-AC50-547526095C78}" dt="2025-11-11T21:42:24.015" v="298"/>
        <pc:sldMkLst>
          <pc:docMk/>
          <pc:sldMk cId="2719253687" sldId="275"/>
        </pc:sldMkLst>
        <pc:spChg chg="mod">
          <ac:chgData name="José Antonio Pérez Parra" userId="fd34224a-da4c-4ca6-8894-ae4128616a8e" providerId="ADAL" clId="{9D43A639-09E3-4D82-AC50-547526095C78}" dt="2025-11-11T19:46:36.966" v="199" actId="26606"/>
          <ac:spMkLst>
            <pc:docMk/>
            <pc:sldMk cId="2719253687" sldId="275"/>
            <ac:spMk id="2" creationId="{ABB243D5-ABB4-00F5-F063-2249ACA6ADCB}"/>
          </ac:spMkLst>
        </pc:spChg>
        <pc:spChg chg="del">
          <ac:chgData name="José Antonio Pérez Parra" userId="fd34224a-da4c-4ca6-8894-ae4128616a8e" providerId="ADAL" clId="{9D43A639-09E3-4D82-AC50-547526095C78}" dt="2025-11-11T19:44:01.960" v="174" actId="26606"/>
          <ac:spMkLst>
            <pc:docMk/>
            <pc:sldMk cId="2719253687" sldId="275"/>
            <ac:spMk id="3" creationId="{5265B25C-0356-9DE6-478E-FFDEF192D1DE}"/>
          </ac:spMkLst>
        </pc:spChg>
        <pc:spChg chg="add">
          <ac:chgData name="José Antonio Pérez Parra" userId="fd34224a-da4c-4ca6-8894-ae4128616a8e" providerId="ADAL" clId="{9D43A639-09E3-4D82-AC50-547526095C78}" dt="2025-11-11T19:45:53.785" v="195"/>
          <ac:spMkLst>
            <pc:docMk/>
            <pc:sldMk cId="2719253687" sldId="275"/>
            <ac:spMk id="4" creationId="{99E984E2-6D66-02BE-0ACB-B030E68A89E0}"/>
          </ac:spMkLst>
        </pc:spChg>
        <pc:spChg chg="add del">
          <ac:chgData name="José Antonio Pérez Parra" userId="fd34224a-da4c-4ca6-8894-ae4128616a8e" providerId="ADAL" clId="{9D43A639-09E3-4D82-AC50-547526095C78}" dt="2025-11-11T19:46:36.966" v="199" actId="26606"/>
          <ac:spMkLst>
            <pc:docMk/>
            <pc:sldMk cId="2719253687" sldId="275"/>
            <ac:spMk id="9" creationId="{53B021B3-DE93-4AB7-8A18-CF5F1CED88B8}"/>
          </ac:spMkLst>
        </pc:spChg>
        <pc:spChg chg="add del">
          <ac:chgData name="José Antonio Pérez Parra" userId="fd34224a-da4c-4ca6-8894-ae4128616a8e" providerId="ADAL" clId="{9D43A639-09E3-4D82-AC50-547526095C78}" dt="2025-11-11T19:46:36.966" v="199" actId="26606"/>
          <ac:spMkLst>
            <pc:docMk/>
            <pc:sldMk cId="2719253687" sldId="275"/>
            <ac:spMk id="11" creationId="{52D502E5-F6B4-4D58-B4AE-FC466FF15EE8}"/>
          </ac:spMkLst>
        </pc:spChg>
        <pc:spChg chg="add del">
          <ac:chgData name="José Antonio Pérez Parra" userId="fd34224a-da4c-4ca6-8894-ae4128616a8e" providerId="ADAL" clId="{9D43A639-09E3-4D82-AC50-547526095C78}" dt="2025-11-11T19:46:36.966" v="199" actId="26606"/>
          <ac:spMkLst>
            <pc:docMk/>
            <pc:sldMk cId="2719253687" sldId="275"/>
            <ac:spMk id="13" creationId="{9DECDBF4-02B6-4BB4-B65B-B8107AD6A9E8}"/>
          </ac:spMkLst>
        </pc:spChg>
        <pc:spChg chg="add">
          <ac:chgData name="José Antonio Pérez Parra" userId="fd34224a-da4c-4ca6-8894-ae4128616a8e" providerId="ADAL" clId="{9D43A639-09E3-4D82-AC50-547526095C78}" dt="2025-11-11T19:46:36.966" v="199" actId="26606"/>
          <ac:spMkLst>
            <pc:docMk/>
            <pc:sldMk cId="2719253687" sldId="275"/>
            <ac:spMk id="18" creationId="{45D37F4E-DDB4-456B-97E0-9937730A039F}"/>
          </ac:spMkLst>
        </pc:spChg>
        <pc:spChg chg="add">
          <ac:chgData name="José Antonio Pérez Parra" userId="fd34224a-da4c-4ca6-8894-ae4128616a8e" providerId="ADAL" clId="{9D43A639-09E3-4D82-AC50-547526095C78}" dt="2025-11-11T19:46:36.966" v="199" actId="26606"/>
          <ac:spMkLst>
            <pc:docMk/>
            <pc:sldMk cId="2719253687" sldId="275"/>
            <ac:spMk id="20" creationId="{B2DD41CD-8F47-4F56-AD12-4E2FF7696987}"/>
          </ac:spMkLst>
        </pc:spChg>
        <pc:graphicFrameChg chg="add mod ord modGraphic">
          <ac:chgData name="José Antonio Pérez Parra" userId="fd34224a-da4c-4ca6-8894-ae4128616a8e" providerId="ADAL" clId="{9D43A639-09E3-4D82-AC50-547526095C78}" dt="2025-11-11T19:47:05.297" v="205" actId="20577"/>
          <ac:graphicFrameMkLst>
            <pc:docMk/>
            <pc:sldMk cId="2719253687" sldId="275"/>
            <ac:graphicFrameMk id="5" creationId="{E3063C93-D712-67DC-4417-887336E24475}"/>
          </ac:graphicFrameMkLst>
        </pc:graphicFrameChg>
        <pc:picChg chg="add mod">
          <ac:chgData name="José Antonio Pérez Parra" userId="fd34224a-da4c-4ca6-8894-ae4128616a8e" providerId="ADAL" clId="{9D43A639-09E3-4D82-AC50-547526095C78}" dt="2025-11-11T19:46:36.966" v="199" actId="26606"/>
          <ac:picMkLst>
            <pc:docMk/>
            <pc:sldMk cId="2719253687" sldId="275"/>
            <ac:picMk id="7" creationId="{60D7197B-A2D9-826D-489F-E588D923640D}"/>
          </ac:picMkLst>
        </pc:picChg>
      </pc:sldChg>
      <pc:sldChg chg="addSp delSp modSp mod modTransition setBg">
        <pc:chgData name="José Antonio Pérez Parra" userId="fd34224a-da4c-4ca6-8894-ae4128616a8e" providerId="ADAL" clId="{9D43A639-09E3-4D82-AC50-547526095C78}" dt="2025-11-11T21:42:24.015" v="298"/>
        <pc:sldMkLst>
          <pc:docMk/>
          <pc:sldMk cId="3351766019" sldId="276"/>
        </pc:sldMkLst>
        <pc:spChg chg="mod">
          <ac:chgData name="José Antonio Pérez Parra" userId="fd34224a-da4c-4ca6-8894-ae4128616a8e" providerId="ADAL" clId="{9D43A639-09E3-4D82-AC50-547526095C78}" dt="2025-11-11T19:47:18.578" v="206" actId="26606"/>
          <ac:spMkLst>
            <pc:docMk/>
            <pc:sldMk cId="3351766019" sldId="276"/>
            <ac:spMk id="2" creationId="{7E3893E2-928E-5725-0239-BC6D8EA60E33}"/>
          </ac:spMkLst>
        </pc:spChg>
        <pc:spChg chg="del">
          <ac:chgData name="José Antonio Pérez Parra" userId="fd34224a-da4c-4ca6-8894-ae4128616a8e" providerId="ADAL" clId="{9D43A639-09E3-4D82-AC50-547526095C78}" dt="2025-11-11T19:47:18.578" v="206" actId="26606"/>
          <ac:spMkLst>
            <pc:docMk/>
            <pc:sldMk cId="3351766019" sldId="276"/>
            <ac:spMk id="3" creationId="{6B9D1BA7-2CCC-A6BA-2E3E-4576CBE976BD}"/>
          </ac:spMkLst>
        </pc:spChg>
        <pc:spChg chg="add">
          <ac:chgData name="José Antonio Pérez Parra" userId="fd34224a-da4c-4ca6-8894-ae4128616a8e" providerId="ADAL" clId="{9D43A639-09E3-4D82-AC50-547526095C78}" dt="2025-11-11T19:47:18.578" v="206" actId="26606"/>
          <ac:spMkLst>
            <pc:docMk/>
            <pc:sldMk cId="3351766019" sldId="276"/>
            <ac:spMk id="9" creationId="{7301F447-EEF7-48F5-AF73-7566EE7F64AD}"/>
          </ac:spMkLst>
        </pc:spChg>
        <pc:spChg chg="add">
          <ac:chgData name="José Antonio Pérez Parra" userId="fd34224a-da4c-4ca6-8894-ae4128616a8e" providerId="ADAL" clId="{9D43A639-09E3-4D82-AC50-547526095C78}" dt="2025-11-11T19:47:18.578" v="206" actId="26606"/>
          <ac:spMkLst>
            <pc:docMk/>
            <pc:sldMk cId="3351766019" sldId="276"/>
            <ac:spMk id="11" creationId="{F7117410-A2A4-4085-9ADC-46744551DBDE}"/>
          </ac:spMkLst>
        </pc:spChg>
        <pc:spChg chg="add">
          <ac:chgData name="José Antonio Pérez Parra" userId="fd34224a-da4c-4ca6-8894-ae4128616a8e" providerId="ADAL" clId="{9D43A639-09E3-4D82-AC50-547526095C78}" dt="2025-11-11T19:47:18.578" v="206" actId="26606"/>
          <ac:spMkLst>
            <pc:docMk/>
            <pc:sldMk cId="3351766019" sldId="276"/>
            <ac:spMk id="13" creationId="{99F74EB5-E547-4FB4-95F5-BCC788F3C4A0}"/>
          </ac:spMkLst>
        </pc:spChg>
        <pc:graphicFrameChg chg="add">
          <ac:chgData name="José Antonio Pérez Parra" userId="fd34224a-da4c-4ca6-8894-ae4128616a8e" providerId="ADAL" clId="{9D43A639-09E3-4D82-AC50-547526095C78}" dt="2025-11-11T19:47:18.578" v="206" actId="26606"/>
          <ac:graphicFrameMkLst>
            <pc:docMk/>
            <pc:sldMk cId="3351766019" sldId="276"/>
            <ac:graphicFrameMk id="5" creationId="{B6244499-C5CC-458A-E90E-E40163434B45}"/>
          </ac:graphicFrameMkLst>
        </pc:graphicFrameChg>
      </pc:sldChg>
      <pc:sldChg chg="addSp modSp mod modTransition setBg">
        <pc:chgData name="José Antonio Pérez Parra" userId="fd34224a-da4c-4ca6-8894-ae4128616a8e" providerId="ADAL" clId="{9D43A639-09E3-4D82-AC50-547526095C78}" dt="2025-11-11T21:42:24.015" v="298"/>
        <pc:sldMkLst>
          <pc:docMk/>
          <pc:sldMk cId="2390955456" sldId="277"/>
        </pc:sldMkLst>
        <pc:spChg chg="mod">
          <ac:chgData name="José Antonio Pérez Parra" userId="fd34224a-da4c-4ca6-8894-ae4128616a8e" providerId="ADAL" clId="{9D43A639-09E3-4D82-AC50-547526095C78}" dt="2025-11-11T19:47:30.616" v="207" actId="26606"/>
          <ac:spMkLst>
            <pc:docMk/>
            <pc:sldMk cId="2390955456" sldId="277"/>
            <ac:spMk id="2" creationId="{29D50AE8-A1CE-3B56-1455-61927F4A2AE4}"/>
          </ac:spMkLst>
        </pc:spChg>
        <pc:spChg chg="mod">
          <ac:chgData name="José Antonio Pérez Parra" userId="fd34224a-da4c-4ca6-8894-ae4128616a8e" providerId="ADAL" clId="{9D43A639-09E3-4D82-AC50-547526095C78}" dt="2025-11-11T19:47:30.616" v="207" actId="26606"/>
          <ac:spMkLst>
            <pc:docMk/>
            <pc:sldMk cId="2390955456" sldId="277"/>
            <ac:spMk id="3" creationId="{781151CB-71B7-BEC0-E191-4E7C83B6C0B3}"/>
          </ac:spMkLst>
        </pc:spChg>
        <pc:spChg chg="add">
          <ac:chgData name="José Antonio Pérez Parra" userId="fd34224a-da4c-4ca6-8894-ae4128616a8e" providerId="ADAL" clId="{9D43A639-09E3-4D82-AC50-547526095C78}" dt="2025-11-11T19:47:30.616" v="207" actId="26606"/>
          <ac:spMkLst>
            <pc:docMk/>
            <pc:sldMk cId="2390955456" sldId="277"/>
            <ac:spMk id="8" creationId="{3AD318CC-E2A8-4E27-9548-A047A78999B1}"/>
          </ac:spMkLst>
        </pc:spChg>
        <pc:spChg chg="add">
          <ac:chgData name="José Antonio Pérez Parra" userId="fd34224a-da4c-4ca6-8894-ae4128616a8e" providerId="ADAL" clId="{9D43A639-09E3-4D82-AC50-547526095C78}" dt="2025-11-11T19:47:30.616" v="207" actId="26606"/>
          <ac:spMkLst>
            <pc:docMk/>
            <pc:sldMk cId="2390955456" sldId="277"/>
            <ac:spMk id="14" creationId="{2C1BBA94-3F40-40AA-8BB9-E69E25E537C1}"/>
          </ac:spMkLst>
        </pc:spChg>
        <pc:grpChg chg="add">
          <ac:chgData name="José Antonio Pérez Parra" userId="fd34224a-da4c-4ca6-8894-ae4128616a8e" providerId="ADAL" clId="{9D43A639-09E3-4D82-AC50-547526095C78}" dt="2025-11-11T19:47:30.616" v="207" actId="26606"/>
          <ac:grpSpMkLst>
            <pc:docMk/>
            <pc:sldMk cId="2390955456" sldId="277"/>
            <ac:grpSpMk id="10" creationId="{B14B560F-9DD7-4302-A60B-EBD3EF59B073}"/>
          </ac:grpSpMkLst>
        </pc:grpChg>
      </pc:sldChg>
      <pc:sldChg chg="addSp delSp modSp mod modTransition setBg">
        <pc:chgData name="José Antonio Pérez Parra" userId="fd34224a-da4c-4ca6-8894-ae4128616a8e" providerId="ADAL" clId="{9D43A639-09E3-4D82-AC50-547526095C78}" dt="2025-11-11T21:42:24.015" v="298"/>
        <pc:sldMkLst>
          <pc:docMk/>
          <pc:sldMk cId="4162990812" sldId="278"/>
        </pc:sldMkLst>
        <pc:spChg chg="mod">
          <ac:chgData name="José Antonio Pérez Parra" userId="fd34224a-da4c-4ca6-8894-ae4128616a8e" providerId="ADAL" clId="{9D43A639-09E3-4D82-AC50-547526095C78}" dt="2025-11-11T19:49:12.391" v="218" actId="26606"/>
          <ac:spMkLst>
            <pc:docMk/>
            <pc:sldMk cId="4162990812" sldId="278"/>
            <ac:spMk id="2" creationId="{10523E19-6EFA-7F7B-E63E-D6E9F174B868}"/>
          </ac:spMkLst>
        </pc:spChg>
        <pc:spChg chg="del mod">
          <ac:chgData name="José Antonio Pérez Parra" userId="fd34224a-da4c-4ca6-8894-ae4128616a8e" providerId="ADAL" clId="{9D43A639-09E3-4D82-AC50-547526095C78}" dt="2025-11-11T19:48:27.906" v="210" actId="26606"/>
          <ac:spMkLst>
            <pc:docMk/>
            <pc:sldMk cId="4162990812" sldId="278"/>
            <ac:spMk id="3" creationId="{3966BEE9-D6E3-4702-DA0B-061345A2C4F8}"/>
          </ac:spMkLst>
        </pc:spChg>
        <pc:spChg chg="add del">
          <ac:chgData name="José Antonio Pérez Parra" userId="fd34224a-da4c-4ca6-8894-ae4128616a8e" providerId="ADAL" clId="{9D43A639-09E3-4D82-AC50-547526095C78}" dt="2025-11-11T19:49:12.303" v="217" actId="26606"/>
          <ac:spMkLst>
            <pc:docMk/>
            <pc:sldMk cId="4162990812" sldId="278"/>
            <ac:spMk id="10" creationId="{5C8908E2-EE49-44D2-9428-A28D2312A8D5}"/>
          </ac:spMkLst>
        </pc:spChg>
        <pc:spChg chg="add del">
          <ac:chgData name="José Antonio Pérez Parra" userId="fd34224a-da4c-4ca6-8894-ae4128616a8e" providerId="ADAL" clId="{9D43A639-09E3-4D82-AC50-547526095C78}" dt="2025-11-11T19:49:12.303" v="217" actId="26606"/>
          <ac:spMkLst>
            <pc:docMk/>
            <pc:sldMk cId="4162990812" sldId="278"/>
            <ac:spMk id="16" creationId="{7449A6C7-D15F-4AA5-BFA5-71A404B47016}"/>
          </ac:spMkLst>
        </pc:spChg>
        <pc:spChg chg="add del">
          <ac:chgData name="José Antonio Pérez Parra" userId="fd34224a-da4c-4ca6-8894-ae4128616a8e" providerId="ADAL" clId="{9D43A639-09E3-4D82-AC50-547526095C78}" dt="2025-11-11T19:49:12.303" v="217" actId="26606"/>
          <ac:spMkLst>
            <pc:docMk/>
            <pc:sldMk cId="4162990812" sldId="278"/>
            <ac:spMk id="18" creationId="{ED888B23-07FA-482A-96DF-47E31AF1A603}"/>
          </ac:spMkLst>
        </pc:spChg>
        <pc:spChg chg="add">
          <ac:chgData name="José Antonio Pérez Parra" userId="fd34224a-da4c-4ca6-8894-ae4128616a8e" providerId="ADAL" clId="{9D43A639-09E3-4D82-AC50-547526095C78}" dt="2025-11-11T19:49:12.391" v="218" actId="26606"/>
          <ac:spMkLst>
            <pc:docMk/>
            <pc:sldMk cId="4162990812" sldId="278"/>
            <ac:spMk id="20" creationId="{AE5A632B-B15A-489E-8337-BC0F40DBC21F}"/>
          </ac:spMkLst>
        </pc:spChg>
        <pc:spChg chg="add">
          <ac:chgData name="José Antonio Pérez Parra" userId="fd34224a-da4c-4ca6-8894-ae4128616a8e" providerId="ADAL" clId="{9D43A639-09E3-4D82-AC50-547526095C78}" dt="2025-11-11T19:49:12.391" v="218" actId="26606"/>
          <ac:spMkLst>
            <pc:docMk/>
            <pc:sldMk cId="4162990812" sldId="278"/>
            <ac:spMk id="21" creationId="{6E895C8D-1379-40B8-8B1B-B6F5AEAF0A6C}"/>
          </ac:spMkLst>
        </pc:spChg>
        <pc:spChg chg="add">
          <ac:chgData name="José Antonio Pérez Parra" userId="fd34224a-da4c-4ca6-8894-ae4128616a8e" providerId="ADAL" clId="{9D43A639-09E3-4D82-AC50-547526095C78}" dt="2025-11-11T19:49:12.391" v="218" actId="26606"/>
          <ac:spMkLst>
            <pc:docMk/>
            <pc:sldMk cId="4162990812" sldId="278"/>
            <ac:spMk id="22" creationId="{651547D7-AD18-407B-A5F4-F8225B5DCFCC}"/>
          </ac:spMkLst>
        </pc:spChg>
        <pc:grpChg chg="add del">
          <ac:chgData name="José Antonio Pérez Parra" userId="fd34224a-da4c-4ca6-8894-ae4128616a8e" providerId="ADAL" clId="{9D43A639-09E3-4D82-AC50-547526095C78}" dt="2025-11-11T19:49:12.303" v="217" actId="26606"/>
          <ac:grpSpMkLst>
            <pc:docMk/>
            <pc:sldMk cId="4162990812" sldId="278"/>
            <ac:grpSpMk id="12" creationId="{05314994-6337-4875-8CF5-652CAFE8342C}"/>
          </ac:grpSpMkLst>
        </pc:grpChg>
        <pc:graphicFrameChg chg="add mod modGraphic">
          <ac:chgData name="José Antonio Pérez Parra" userId="fd34224a-da4c-4ca6-8894-ae4128616a8e" providerId="ADAL" clId="{9D43A639-09E3-4D82-AC50-547526095C78}" dt="2025-11-11T19:49:12.391" v="218" actId="26606"/>
          <ac:graphicFrameMkLst>
            <pc:docMk/>
            <pc:sldMk cId="4162990812" sldId="278"/>
            <ac:graphicFrameMk id="5" creationId="{942C9A4F-D54B-5205-6912-6684C9D2A3AF}"/>
          </ac:graphicFrameMkLst>
        </pc:graphicFrameChg>
      </pc:sldChg>
      <pc:sldChg chg="addSp delSp modSp mod modTransition">
        <pc:chgData name="José Antonio Pérez Parra" userId="fd34224a-da4c-4ca6-8894-ae4128616a8e" providerId="ADAL" clId="{9D43A639-09E3-4D82-AC50-547526095C78}" dt="2025-11-11T21:42:24.015" v="298"/>
        <pc:sldMkLst>
          <pc:docMk/>
          <pc:sldMk cId="281131142" sldId="279"/>
        </pc:sldMkLst>
        <pc:spChg chg="mod">
          <ac:chgData name="José Antonio Pérez Parra" userId="fd34224a-da4c-4ca6-8894-ae4128616a8e" providerId="ADAL" clId="{9D43A639-09E3-4D82-AC50-547526095C78}" dt="2025-11-11T19:50:31.318" v="230" actId="1076"/>
          <ac:spMkLst>
            <pc:docMk/>
            <pc:sldMk cId="281131142" sldId="279"/>
            <ac:spMk id="2" creationId="{A630CF4D-6F16-076B-CCD2-26475CE6E1CF}"/>
          </ac:spMkLst>
        </pc:spChg>
        <pc:spChg chg="add del">
          <ac:chgData name="José Antonio Pérez Parra" userId="fd34224a-da4c-4ca6-8894-ae4128616a8e" providerId="ADAL" clId="{9D43A639-09E3-4D82-AC50-547526095C78}" dt="2025-11-11T19:50:27.328" v="229" actId="26606"/>
          <ac:spMkLst>
            <pc:docMk/>
            <pc:sldMk cId="281131142" sldId="279"/>
            <ac:spMk id="2075" creationId="{61293230-B0F6-45B1-96D1-13D18E242995}"/>
          </ac:spMkLst>
        </pc:spChg>
        <pc:spChg chg="add del">
          <ac:chgData name="José Antonio Pérez Parra" userId="fd34224a-da4c-4ca6-8894-ae4128616a8e" providerId="ADAL" clId="{9D43A639-09E3-4D82-AC50-547526095C78}" dt="2025-11-11T19:50:27.328" v="229" actId="26606"/>
          <ac:spMkLst>
            <pc:docMk/>
            <pc:sldMk cId="281131142" sldId="279"/>
            <ac:spMk id="2076" creationId="{627FF48C-AF46-4D52-998F-ED0BDDEEF2E1}"/>
          </ac:spMkLst>
        </pc:spChg>
        <pc:spChg chg="add del">
          <ac:chgData name="José Antonio Pérez Parra" userId="fd34224a-da4c-4ca6-8894-ae4128616a8e" providerId="ADAL" clId="{9D43A639-09E3-4D82-AC50-547526095C78}" dt="2025-11-11T19:49:50.198" v="224" actId="26606"/>
          <ac:spMkLst>
            <pc:docMk/>
            <pc:sldMk cId="281131142" sldId="279"/>
            <ac:spMk id="2081" creationId="{352BEC0E-22F8-46D0-9632-375DB541B06C}"/>
          </ac:spMkLst>
        </pc:spChg>
        <pc:spChg chg="add del">
          <ac:chgData name="José Antonio Pérez Parra" userId="fd34224a-da4c-4ca6-8894-ae4128616a8e" providerId="ADAL" clId="{9D43A639-09E3-4D82-AC50-547526095C78}" dt="2025-11-11T19:49:50.198" v="224" actId="26606"/>
          <ac:spMkLst>
            <pc:docMk/>
            <pc:sldMk cId="281131142" sldId="279"/>
            <ac:spMk id="2083" creationId="{3FCFB1DE-0B7E-48CC-BA90-B2AB0889F9D6}"/>
          </ac:spMkLst>
        </pc:spChg>
        <pc:spChg chg="add">
          <ac:chgData name="José Antonio Pérez Parra" userId="fd34224a-da4c-4ca6-8894-ae4128616a8e" providerId="ADAL" clId="{9D43A639-09E3-4D82-AC50-547526095C78}" dt="2025-11-11T19:50:27.328" v="229" actId="26606"/>
          <ac:spMkLst>
            <pc:docMk/>
            <pc:sldMk cId="281131142" sldId="279"/>
            <ac:spMk id="2085" creationId="{2F05AAE2-453E-4EDA-8961-D9B319978159}"/>
          </ac:spMkLst>
        </pc:spChg>
        <pc:spChg chg="add del">
          <ac:chgData name="José Antonio Pérez Parra" userId="fd34224a-da4c-4ca6-8894-ae4128616a8e" providerId="ADAL" clId="{9D43A639-09E3-4D82-AC50-547526095C78}" dt="2025-11-11T19:49:58.868" v="226" actId="26606"/>
          <ac:spMkLst>
            <pc:docMk/>
            <pc:sldMk cId="281131142" sldId="279"/>
            <ac:spMk id="2086" creationId="{EF4CB1B7-AF26-4C13-8E7D-0489A31E4B7F}"/>
          </ac:spMkLst>
        </pc:spChg>
        <pc:spChg chg="add del">
          <ac:chgData name="José Antonio Pérez Parra" userId="fd34224a-da4c-4ca6-8894-ae4128616a8e" providerId="ADAL" clId="{9D43A639-09E3-4D82-AC50-547526095C78}" dt="2025-11-11T19:49:58.868" v="226" actId="26606"/>
          <ac:spMkLst>
            <pc:docMk/>
            <pc:sldMk cId="281131142" sldId="279"/>
            <ac:spMk id="2087" creationId="{0DA909B4-15FF-46A6-8A7F-7AEF977FE9ED}"/>
          </ac:spMkLst>
        </pc:spChg>
        <pc:spChg chg="add del">
          <ac:chgData name="José Antonio Pérez Parra" userId="fd34224a-da4c-4ca6-8894-ae4128616a8e" providerId="ADAL" clId="{9D43A639-09E3-4D82-AC50-547526095C78}" dt="2025-11-11T19:49:58.868" v="226" actId="26606"/>
          <ac:spMkLst>
            <pc:docMk/>
            <pc:sldMk cId="281131142" sldId="279"/>
            <ac:spMk id="2089" creationId="{1382A32C-5B0C-4B1C-A074-76C6DBCC9F87}"/>
          </ac:spMkLst>
        </pc:spChg>
        <pc:spChg chg="add del">
          <ac:chgData name="José Antonio Pérez Parra" userId="fd34224a-da4c-4ca6-8894-ae4128616a8e" providerId="ADAL" clId="{9D43A639-09E3-4D82-AC50-547526095C78}" dt="2025-11-11T19:50:27.293" v="228" actId="26606"/>
          <ac:spMkLst>
            <pc:docMk/>
            <pc:sldMk cId="281131142" sldId="279"/>
            <ac:spMk id="2090" creationId="{395ECC94-3D5E-46A7-A7A1-DE807E1563B4}"/>
          </ac:spMkLst>
        </pc:spChg>
        <pc:spChg chg="add del">
          <ac:chgData name="José Antonio Pérez Parra" userId="fd34224a-da4c-4ca6-8894-ae4128616a8e" providerId="ADAL" clId="{9D43A639-09E3-4D82-AC50-547526095C78}" dt="2025-11-11T19:50:27.293" v="228" actId="26606"/>
          <ac:spMkLst>
            <pc:docMk/>
            <pc:sldMk cId="281131142" sldId="279"/>
            <ac:spMk id="2091" creationId="{922F19F4-FE70-43DC-856F-2CE5F521DC48}"/>
          </ac:spMkLst>
        </pc:spChg>
        <pc:spChg chg="add del">
          <ac:chgData name="José Antonio Pérez Parra" userId="fd34224a-da4c-4ca6-8894-ae4128616a8e" providerId="ADAL" clId="{9D43A639-09E3-4D82-AC50-547526095C78}" dt="2025-11-11T19:50:27.293" v="228" actId="26606"/>
          <ac:spMkLst>
            <pc:docMk/>
            <pc:sldMk cId="281131142" sldId="279"/>
            <ac:spMk id="2092" creationId="{7E549738-9961-462D-81B7-4A7A44691102}"/>
          </ac:spMkLst>
        </pc:spChg>
        <pc:spChg chg="add del">
          <ac:chgData name="José Antonio Pérez Parra" userId="fd34224a-da4c-4ca6-8894-ae4128616a8e" providerId="ADAL" clId="{9D43A639-09E3-4D82-AC50-547526095C78}" dt="2025-11-11T19:50:27.293" v="228" actId="26606"/>
          <ac:spMkLst>
            <pc:docMk/>
            <pc:sldMk cId="281131142" sldId="279"/>
            <ac:spMk id="2098" creationId="{D5B0017B-2ECA-49AF-B397-DC140825DF8D}"/>
          </ac:spMkLst>
        </pc:spChg>
        <pc:spChg chg="add">
          <ac:chgData name="José Antonio Pérez Parra" userId="fd34224a-da4c-4ca6-8894-ae4128616a8e" providerId="ADAL" clId="{9D43A639-09E3-4D82-AC50-547526095C78}" dt="2025-11-11T19:50:27.328" v="229" actId="26606"/>
          <ac:spMkLst>
            <pc:docMk/>
            <pc:sldMk cId="281131142" sldId="279"/>
            <ac:spMk id="2100" creationId="{69AB23CA-CF96-42B0-847F-37A181DEBFA5}"/>
          </ac:spMkLst>
        </pc:spChg>
        <pc:spChg chg="add">
          <ac:chgData name="José Antonio Pérez Parra" userId="fd34224a-da4c-4ca6-8894-ae4128616a8e" providerId="ADAL" clId="{9D43A639-09E3-4D82-AC50-547526095C78}" dt="2025-11-11T19:50:27.328" v="229" actId="26606"/>
          <ac:spMkLst>
            <pc:docMk/>
            <pc:sldMk cId="281131142" sldId="279"/>
            <ac:spMk id="2101" creationId="{A45FD7F6-BF7B-4588-AE38-90035891A149}"/>
          </ac:spMkLst>
        </pc:spChg>
        <pc:spChg chg="add">
          <ac:chgData name="José Antonio Pérez Parra" userId="fd34224a-da4c-4ca6-8894-ae4128616a8e" providerId="ADAL" clId="{9D43A639-09E3-4D82-AC50-547526095C78}" dt="2025-11-11T19:50:27.328" v="229" actId="26606"/>
          <ac:spMkLst>
            <pc:docMk/>
            <pc:sldMk cId="281131142" sldId="279"/>
            <ac:spMk id="2102" creationId="{CE2CF453-4871-4F22-8746-957F757DAAF8}"/>
          </ac:spMkLst>
        </pc:spChg>
        <pc:spChg chg="add">
          <ac:chgData name="José Antonio Pérez Parra" userId="fd34224a-da4c-4ca6-8894-ae4128616a8e" providerId="ADAL" clId="{9D43A639-09E3-4D82-AC50-547526095C78}" dt="2025-11-11T19:50:27.328" v="229" actId="26606"/>
          <ac:spMkLst>
            <pc:docMk/>
            <pc:sldMk cId="281131142" sldId="279"/>
            <ac:spMk id="2103" creationId="{6A0E0FAE-D6BC-43D5-ACA6-8CDE484777BC}"/>
          </ac:spMkLst>
        </pc:spChg>
        <pc:grpChg chg="add del">
          <ac:chgData name="José Antonio Pérez Parra" userId="fd34224a-da4c-4ca6-8894-ae4128616a8e" providerId="ADAL" clId="{9D43A639-09E3-4D82-AC50-547526095C78}" dt="2025-11-11T19:49:58.868" v="226" actId="26606"/>
          <ac:grpSpMkLst>
            <pc:docMk/>
            <pc:sldMk cId="281131142" sldId="279"/>
            <ac:grpSpMk id="2088" creationId="{19A6B5CE-CB1D-48EE-8B43-E952235C8371}"/>
          </ac:grpSpMkLst>
        </pc:grpChg>
        <pc:graphicFrameChg chg="mod modGraphic">
          <ac:chgData name="José Antonio Pérez Parra" userId="fd34224a-da4c-4ca6-8894-ae4128616a8e" providerId="ADAL" clId="{9D43A639-09E3-4D82-AC50-547526095C78}" dt="2025-11-11T19:53:12.918" v="250" actId="20577"/>
          <ac:graphicFrameMkLst>
            <pc:docMk/>
            <pc:sldMk cId="281131142" sldId="279"/>
            <ac:graphicFrameMk id="2055" creationId="{AA4FC9AE-4C0D-9EA5-3389-35EEB589389F}"/>
          </ac:graphicFrameMkLst>
        </pc:graphicFrameChg>
        <pc:picChg chg="mod">
          <ac:chgData name="José Antonio Pérez Parra" userId="fd34224a-da4c-4ca6-8894-ae4128616a8e" providerId="ADAL" clId="{9D43A639-09E3-4D82-AC50-547526095C78}" dt="2025-11-11T19:50:27.328" v="229" actId="26606"/>
          <ac:picMkLst>
            <pc:docMk/>
            <pc:sldMk cId="281131142" sldId="279"/>
            <ac:picMk id="2050" creationId="{63A5C7B2-4A2A-FE0E-FB28-F260C8EF1F76}"/>
          </ac:picMkLst>
        </pc:picChg>
        <pc:picChg chg="mod ord">
          <ac:chgData name="José Antonio Pérez Parra" userId="fd34224a-da4c-4ca6-8894-ae4128616a8e" providerId="ADAL" clId="{9D43A639-09E3-4D82-AC50-547526095C78}" dt="2025-11-11T19:50:27.328" v="229" actId="26606"/>
          <ac:picMkLst>
            <pc:docMk/>
            <pc:sldMk cId="281131142" sldId="279"/>
            <ac:picMk id="2051" creationId="{3FF6693B-53FC-A2BD-4DAD-960F296A8D5A}"/>
          </ac:picMkLst>
        </pc:picChg>
      </pc:sldChg>
      <pc:sldChg chg="addSp modSp mod ord modTransition setBg">
        <pc:chgData name="José Antonio Pérez Parra" userId="fd34224a-da4c-4ca6-8894-ae4128616a8e" providerId="ADAL" clId="{9D43A639-09E3-4D82-AC50-547526095C78}" dt="2025-11-11T21:42:24.015" v="298"/>
        <pc:sldMkLst>
          <pc:docMk/>
          <pc:sldMk cId="572431754" sldId="280"/>
        </pc:sldMkLst>
        <pc:spChg chg="mod">
          <ac:chgData name="José Antonio Pérez Parra" userId="fd34224a-da4c-4ca6-8894-ae4128616a8e" providerId="ADAL" clId="{9D43A639-09E3-4D82-AC50-547526095C78}" dt="2025-11-11T19:48:34.417" v="211" actId="26606"/>
          <ac:spMkLst>
            <pc:docMk/>
            <pc:sldMk cId="572431754" sldId="280"/>
            <ac:spMk id="2" creationId="{388B7D19-4D7A-7AF8-E6AC-7767DC7FF3CA}"/>
          </ac:spMkLst>
        </pc:spChg>
        <pc:spChg chg="mod">
          <ac:chgData name="José Antonio Pérez Parra" userId="fd34224a-da4c-4ca6-8894-ae4128616a8e" providerId="ADAL" clId="{9D43A639-09E3-4D82-AC50-547526095C78}" dt="2025-11-11T19:48:38.277" v="213" actId="27636"/>
          <ac:spMkLst>
            <pc:docMk/>
            <pc:sldMk cId="572431754" sldId="280"/>
            <ac:spMk id="3" creationId="{27AAE025-C0A3-0C36-CA45-9BBC5D7333B3}"/>
          </ac:spMkLst>
        </pc:spChg>
        <pc:spChg chg="add">
          <ac:chgData name="José Antonio Pérez Parra" userId="fd34224a-da4c-4ca6-8894-ae4128616a8e" providerId="ADAL" clId="{9D43A639-09E3-4D82-AC50-547526095C78}" dt="2025-11-11T19:48:34.417" v="211" actId="26606"/>
          <ac:spMkLst>
            <pc:docMk/>
            <pc:sldMk cId="572431754" sldId="280"/>
            <ac:spMk id="8" creationId="{907EF6B7-1338-4443-8C46-6A318D952DFD}"/>
          </ac:spMkLst>
        </pc:spChg>
        <pc:spChg chg="add">
          <ac:chgData name="José Antonio Pérez Parra" userId="fd34224a-da4c-4ca6-8894-ae4128616a8e" providerId="ADAL" clId="{9D43A639-09E3-4D82-AC50-547526095C78}" dt="2025-11-11T19:48:34.417" v="211" actId="26606"/>
          <ac:spMkLst>
            <pc:docMk/>
            <pc:sldMk cId="572431754" sldId="280"/>
            <ac:spMk id="10" creationId="{DAAE4CDD-124C-4DCF-9584-B6033B545DD5}"/>
          </ac:spMkLst>
        </pc:spChg>
        <pc:spChg chg="add">
          <ac:chgData name="José Antonio Pérez Parra" userId="fd34224a-da4c-4ca6-8894-ae4128616a8e" providerId="ADAL" clId="{9D43A639-09E3-4D82-AC50-547526095C78}" dt="2025-11-11T19:48:34.417" v="211" actId="26606"/>
          <ac:spMkLst>
            <pc:docMk/>
            <pc:sldMk cId="572431754" sldId="280"/>
            <ac:spMk id="12" creationId="{081E4A58-353D-44AE-B2FC-2A74E2E400F7}"/>
          </ac:spMkLst>
        </pc:spChg>
      </pc:sldChg>
      <pc:sldChg chg="addSp modSp mod modTransition setBg">
        <pc:chgData name="José Antonio Pérez Parra" userId="fd34224a-da4c-4ca6-8894-ae4128616a8e" providerId="ADAL" clId="{9D43A639-09E3-4D82-AC50-547526095C78}" dt="2025-11-11T21:42:24.015" v="298"/>
        <pc:sldMkLst>
          <pc:docMk/>
          <pc:sldMk cId="2668229009" sldId="281"/>
        </pc:sldMkLst>
        <pc:spChg chg="mod">
          <ac:chgData name="José Antonio Pérez Parra" userId="fd34224a-da4c-4ca6-8894-ae4128616a8e" providerId="ADAL" clId="{9D43A639-09E3-4D82-AC50-547526095C78}" dt="2025-11-11T21:31:39.494" v="278" actId="26606"/>
          <ac:spMkLst>
            <pc:docMk/>
            <pc:sldMk cId="2668229009" sldId="281"/>
            <ac:spMk id="2" creationId="{0E93DCA3-CBCA-8B2E-E40A-5CD5049EE728}"/>
          </ac:spMkLst>
        </pc:spChg>
        <pc:spChg chg="mod">
          <ac:chgData name="José Antonio Pérez Parra" userId="fd34224a-da4c-4ca6-8894-ae4128616a8e" providerId="ADAL" clId="{9D43A639-09E3-4D82-AC50-547526095C78}" dt="2025-11-11T21:31:43.174" v="279" actId="1076"/>
          <ac:spMkLst>
            <pc:docMk/>
            <pc:sldMk cId="2668229009" sldId="281"/>
            <ac:spMk id="3" creationId="{576E8D9D-FAEE-97E2-37E6-85A783E4A6FE}"/>
          </ac:spMkLst>
        </pc:spChg>
        <pc:spChg chg="add">
          <ac:chgData name="José Antonio Pérez Parra" userId="fd34224a-da4c-4ca6-8894-ae4128616a8e" providerId="ADAL" clId="{9D43A639-09E3-4D82-AC50-547526095C78}" dt="2025-11-11T21:31:39.494" v="278" actId="26606"/>
          <ac:spMkLst>
            <pc:docMk/>
            <pc:sldMk cId="2668229009" sldId="281"/>
            <ac:spMk id="8" creationId="{09588DA8-065E-4F6F-8EFD-43104AB2E0CF}"/>
          </ac:spMkLst>
        </pc:spChg>
        <pc:spChg chg="add">
          <ac:chgData name="José Antonio Pérez Parra" userId="fd34224a-da4c-4ca6-8894-ae4128616a8e" providerId="ADAL" clId="{9D43A639-09E3-4D82-AC50-547526095C78}" dt="2025-11-11T21:31:39.494" v="278" actId="26606"/>
          <ac:spMkLst>
            <pc:docMk/>
            <pc:sldMk cId="2668229009" sldId="281"/>
            <ac:spMk id="10" creationId="{C4285719-470E-454C-AF62-8323075F1F5B}"/>
          </ac:spMkLst>
        </pc:spChg>
        <pc:spChg chg="add">
          <ac:chgData name="José Antonio Pérez Parra" userId="fd34224a-da4c-4ca6-8894-ae4128616a8e" providerId="ADAL" clId="{9D43A639-09E3-4D82-AC50-547526095C78}" dt="2025-11-11T21:31:39.494" v="278" actId="26606"/>
          <ac:spMkLst>
            <pc:docMk/>
            <pc:sldMk cId="2668229009" sldId="281"/>
            <ac:spMk id="12" creationId="{CD9FE4EF-C4D8-49A0-B2FF-81D8DB7D8A24}"/>
          </ac:spMkLst>
        </pc:spChg>
        <pc:spChg chg="add">
          <ac:chgData name="José Antonio Pérez Parra" userId="fd34224a-da4c-4ca6-8894-ae4128616a8e" providerId="ADAL" clId="{9D43A639-09E3-4D82-AC50-547526095C78}" dt="2025-11-11T21:31:39.494" v="278" actId="26606"/>
          <ac:spMkLst>
            <pc:docMk/>
            <pc:sldMk cId="2668229009" sldId="281"/>
            <ac:spMk id="14" creationId="{4300840D-0A0B-4512-BACA-B439D5B9C57C}"/>
          </ac:spMkLst>
        </pc:spChg>
        <pc:spChg chg="add">
          <ac:chgData name="José Antonio Pérez Parra" userId="fd34224a-da4c-4ca6-8894-ae4128616a8e" providerId="ADAL" clId="{9D43A639-09E3-4D82-AC50-547526095C78}" dt="2025-11-11T21:31:39.494" v="278" actId="26606"/>
          <ac:spMkLst>
            <pc:docMk/>
            <pc:sldMk cId="2668229009" sldId="281"/>
            <ac:spMk id="16" creationId="{D2B78728-A580-49A7-84F9-6EF6F583ADE0}"/>
          </ac:spMkLst>
        </pc:spChg>
        <pc:spChg chg="add">
          <ac:chgData name="José Antonio Pérez Parra" userId="fd34224a-da4c-4ca6-8894-ae4128616a8e" providerId="ADAL" clId="{9D43A639-09E3-4D82-AC50-547526095C78}" dt="2025-11-11T21:31:39.494" v="278" actId="26606"/>
          <ac:spMkLst>
            <pc:docMk/>
            <pc:sldMk cId="2668229009" sldId="281"/>
            <ac:spMk id="18" creationId="{38FAA1A1-D861-433F-88FA-1E9D6FD31D11}"/>
          </ac:spMkLst>
        </pc:spChg>
        <pc:spChg chg="add">
          <ac:chgData name="José Antonio Pérez Parra" userId="fd34224a-da4c-4ca6-8894-ae4128616a8e" providerId="ADAL" clId="{9D43A639-09E3-4D82-AC50-547526095C78}" dt="2025-11-11T21:31:39.494" v="278" actId="26606"/>
          <ac:spMkLst>
            <pc:docMk/>
            <pc:sldMk cId="2668229009" sldId="281"/>
            <ac:spMk id="20" creationId="{8D71EDA1-87BF-4D5D-AB79-F346FD19278A}"/>
          </ac:spMkLst>
        </pc:spChg>
      </pc:sldChg>
      <pc:sldChg chg="addSp modSp add mod modTransition setBg">
        <pc:chgData name="José Antonio Pérez Parra" userId="fd34224a-da4c-4ca6-8894-ae4128616a8e" providerId="ADAL" clId="{9D43A639-09E3-4D82-AC50-547526095C78}" dt="2025-11-11T21:42:24.015" v="298"/>
        <pc:sldMkLst>
          <pc:docMk/>
          <pc:sldMk cId="2371693041" sldId="282"/>
        </pc:sldMkLst>
        <pc:spChg chg="mod">
          <ac:chgData name="José Antonio Pérez Parra" userId="fd34224a-da4c-4ca6-8894-ae4128616a8e" providerId="ADAL" clId="{9D43A639-09E3-4D82-AC50-547526095C78}" dt="2025-11-11T21:32:19.834" v="280" actId="26606"/>
          <ac:spMkLst>
            <pc:docMk/>
            <pc:sldMk cId="2371693041" sldId="282"/>
            <ac:spMk id="2" creationId="{4EB628A9-15DE-9CF2-230B-121542A4D5F8}"/>
          </ac:spMkLst>
        </pc:spChg>
        <pc:spChg chg="mod">
          <ac:chgData name="José Antonio Pérez Parra" userId="fd34224a-da4c-4ca6-8894-ae4128616a8e" providerId="ADAL" clId="{9D43A639-09E3-4D82-AC50-547526095C78}" dt="2025-11-11T21:32:19.834" v="280" actId="26606"/>
          <ac:spMkLst>
            <pc:docMk/>
            <pc:sldMk cId="2371693041" sldId="282"/>
            <ac:spMk id="3" creationId="{CA144106-13E7-0C50-3992-035646E73EF4}"/>
          </ac:spMkLst>
        </pc:spChg>
        <pc:spChg chg="add">
          <ac:chgData name="José Antonio Pérez Parra" userId="fd34224a-da4c-4ca6-8894-ae4128616a8e" providerId="ADAL" clId="{9D43A639-09E3-4D82-AC50-547526095C78}" dt="2025-11-11T21:32:19.834" v="280" actId="26606"/>
          <ac:spMkLst>
            <pc:docMk/>
            <pc:sldMk cId="2371693041" sldId="282"/>
            <ac:spMk id="8" creationId="{A7AE9375-4664-4DB2-922D-2782A6E439AC}"/>
          </ac:spMkLst>
        </pc:spChg>
        <pc:spChg chg="add">
          <ac:chgData name="José Antonio Pérez Parra" userId="fd34224a-da4c-4ca6-8894-ae4128616a8e" providerId="ADAL" clId="{9D43A639-09E3-4D82-AC50-547526095C78}" dt="2025-11-11T21:32:19.834" v="280" actId="26606"/>
          <ac:spMkLst>
            <pc:docMk/>
            <pc:sldMk cId="2371693041" sldId="282"/>
            <ac:spMk id="12" creationId="{9DD005C1-8C51-42D6-9BEE-B9B83849743D}"/>
          </ac:spMkLst>
        </pc:spChg>
        <pc:cxnChg chg="add">
          <ac:chgData name="José Antonio Pérez Parra" userId="fd34224a-da4c-4ca6-8894-ae4128616a8e" providerId="ADAL" clId="{9D43A639-09E3-4D82-AC50-547526095C78}" dt="2025-11-11T21:32:19.834" v="280" actId="26606"/>
          <ac:cxnSpMkLst>
            <pc:docMk/>
            <pc:sldMk cId="2371693041" sldId="282"/>
            <ac:cxnSpMk id="10" creationId="{EE504C98-6397-41C1-A8D8-2D9C4ED307E0}"/>
          </ac:cxnSpMkLst>
        </pc:cxnChg>
      </pc:sldChg>
      <pc:sldChg chg="addSp modSp add mod modTransition setBg">
        <pc:chgData name="José Antonio Pérez Parra" userId="fd34224a-da4c-4ca6-8894-ae4128616a8e" providerId="ADAL" clId="{9D43A639-09E3-4D82-AC50-547526095C78}" dt="2025-11-11T21:42:24.015" v="298"/>
        <pc:sldMkLst>
          <pc:docMk/>
          <pc:sldMk cId="1085659644" sldId="283"/>
        </pc:sldMkLst>
        <pc:spChg chg="mod">
          <ac:chgData name="José Antonio Pérez Parra" userId="fd34224a-da4c-4ca6-8894-ae4128616a8e" providerId="ADAL" clId="{9D43A639-09E3-4D82-AC50-547526095C78}" dt="2025-11-11T21:32:38.064" v="281" actId="26606"/>
          <ac:spMkLst>
            <pc:docMk/>
            <pc:sldMk cId="1085659644" sldId="283"/>
            <ac:spMk id="2" creationId="{995E3A35-ADFC-58F1-4730-739AF9366F93}"/>
          </ac:spMkLst>
        </pc:spChg>
        <pc:spChg chg="mod">
          <ac:chgData name="José Antonio Pérez Parra" userId="fd34224a-da4c-4ca6-8894-ae4128616a8e" providerId="ADAL" clId="{9D43A639-09E3-4D82-AC50-547526095C78}" dt="2025-11-11T21:33:22.797" v="287" actId="27636"/>
          <ac:spMkLst>
            <pc:docMk/>
            <pc:sldMk cId="1085659644" sldId="283"/>
            <ac:spMk id="3" creationId="{CD6317F1-BD8B-EB70-8315-E24C3122F193}"/>
          </ac:spMkLst>
        </pc:spChg>
        <pc:spChg chg="add">
          <ac:chgData name="José Antonio Pérez Parra" userId="fd34224a-da4c-4ca6-8894-ae4128616a8e" providerId="ADAL" clId="{9D43A639-09E3-4D82-AC50-547526095C78}" dt="2025-11-11T21:32:38.064" v="281" actId="26606"/>
          <ac:spMkLst>
            <pc:docMk/>
            <pc:sldMk cId="1085659644" sldId="283"/>
            <ac:spMk id="8" creationId="{5A0118C5-4F8D-4CF4-BADD-53FEACC6C42A}"/>
          </ac:spMkLst>
        </pc:spChg>
        <pc:spChg chg="add">
          <ac:chgData name="José Antonio Pérez Parra" userId="fd34224a-da4c-4ca6-8894-ae4128616a8e" providerId="ADAL" clId="{9D43A639-09E3-4D82-AC50-547526095C78}" dt="2025-11-11T21:32:38.064" v="281" actId="26606"/>
          <ac:spMkLst>
            <pc:docMk/>
            <pc:sldMk cId="1085659644" sldId="283"/>
            <ac:spMk id="159" creationId="{CAB9AD4F-A248-4D49-8779-CE40E64C00F5}"/>
          </ac:spMkLst>
        </pc:spChg>
        <pc:spChg chg="add">
          <ac:chgData name="José Antonio Pérez Parra" userId="fd34224a-da4c-4ca6-8894-ae4128616a8e" providerId="ADAL" clId="{9D43A639-09E3-4D82-AC50-547526095C78}" dt="2025-11-11T21:32:38.064" v="281" actId="26606"/>
          <ac:spMkLst>
            <pc:docMk/>
            <pc:sldMk cId="1085659644" sldId="283"/>
            <ac:spMk id="161" creationId="{3D4C1981-3D8B-446C-BFAE-E7EE5CF2DDA3}"/>
          </ac:spMkLst>
        </pc:spChg>
        <pc:grpChg chg="add">
          <ac:chgData name="José Antonio Pérez Parra" userId="fd34224a-da4c-4ca6-8894-ae4128616a8e" providerId="ADAL" clId="{9D43A639-09E3-4D82-AC50-547526095C78}" dt="2025-11-11T21:32:38.064" v="281" actId="26606"/>
          <ac:grpSpMkLst>
            <pc:docMk/>
            <pc:sldMk cId="1085659644" sldId="283"/>
            <ac:grpSpMk id="10" creationId="{6A57EACD-61CA-4775-9551-2078FC0BC79D}"/>
          </ac:grpSpMkLst>
        </pc:grpChg>
        <pc:grpChg chg="add">
          <ac:chgData name="José Antonio Pérez Parra" userId="fd34224a-da4c-4ca6-8894-ae4128616a8e" providerId="ADAL" clId="{9D43A639-09E3-4D82-AC50-547526095C78}" dt="2025-11-11T21:32:38.064" v="281" actId="26606"/>
          <ac:grpSpMkLst>
            <pc:docMk/>
            <pc:sldMk cId="1085659644" sldId="283"/>
            <ac:grpSpMk id="155" creationId="{55A100E1-E66E-4ED2-A56A-F7A819228F2E}"/>
          </ac:grpSpMkLst>
        </pc:grpChg>
      </pc:sldChg>
      <pc:sldChg chg="addSp delSp modSp add mod modTransition setBg delDesignElem">
        <pc:chgData name="José Antonio Pérez Parra" userId="fd34224a-da4c-4ca6-8894-ae4128616a8e" providerId="ADAL" clId="{9D43A639-09E3-4D82-AC50-547526095C78}" dt="2025-11-11T21:42:24.015" v="298"/>
        <pc:sldMkLst>
          <pc:docMk/>
          <pc:sldMk cId="2023448357" sldId="284"/>
        </pc:sldMkLst>
        <pc:spChg chg="mod">
          <ac:chgData name="José Antonio Pérez Parra" userId="fd34224a-da4c-4ca6-8894-ae4128616a8e" providerId="ADAL" clId="{9D43A639-09E3-4D82-AC50-547526095C78}" dt="2025-11-11T19:39:57.073" v="138" actId="1076"/>
          <ac:spMkLst>
            <pc:docMk/>
            <pc:sldMk cId="2023448357" sldId="284"/>
            <ac:spMk id="2" creationId="{F21AE6AB-2304-4F3B-87B8-F4CA64A410FE}"/>
          </ac:spMkLst>
        </pc:spChg>
        <pc:spChg chg="mod">
          <ac:chgData name="José Antonio Pérez Parra" userId="fd34224a-da4c-4ca6-8894-ae4128616a8e" providerId="ADAL" clId="{9D43A639-09E3-4D82-AC50-547526095C78}" dt="2025-11-11T19:39:54.143" v="137" actId="1076"/>
          <ac:spMkLst>
            <pc:docMk/>
            <pc:sldMk cId="2023448357" sldId="284"/>
            <ac:spMk id="3" creationId="{EBEFDA5A-66A5-4FB0-91A6-EDD743CD558D}"/>
          </ac:spMkLst>
        </pc:spChg>
        <pc:spChg chg="add">
          <ac:chgData name="José Antonio Pérez Parra" userId="fd34224a-da4c-4ca6-8894-ae4128616a8e" providerId="ADAL" clId="{9D43A639-09E3-4D82-AC50-547526095C78}" dt="2025-11-11T19:39:40.878" v="135" actId="26606"/>
          <ac:spMkLst>
            <pc:docMk/>
            <pc:sldMk cId="2023448357" sldId="284"/>
            <ac:spMk id="1034" creationId="{B089A89A-1E9C-4761-9DFF-53C275FBF870}"/>
          </ac:spMkLst>
        </pc:spChg>
        <pc:spChg chg="add">
          <ac:chgData name="José Antonio Pérez Parra" userId="fd34224a-da4c-4ca6-8894-ae4128616a8e" providerId="ADAL" clId="{9D43A639-09E3-4D82-AC50-547526095C78}" dt="2025-11-11T19:39:40.878" v="135" actId="26606"/>
          <ac:spMkLst>
            <pc:docMk/>
            <pc:sldMk cId="2023448357" sldId="284"/>
            <ac:spMk id="1035" creationId="{19C9EAEA-39D0-4B0E-A0EB-51E7B26740B1}"/>
          </ac:spMkLst>
        </pc:spChg>
        <pc:spChg chg="add">
          <ac:chgData name="José Antonio Pérez Parra" userId="fd34224a-da4c-4ca6-8894-ae4128616a8e" providerId="ADAL" clId="{9D43A639-09E3-4D82-AC50-547526095C78}" dt="2025-11-11T19:39:40.878" v="135" actId="26606"/>
          <ac:spMkLst>
            <pc:docMk/>
            <pc:sldMk cId="2023448357" sldId="284"/>
            <ac:spMk id="1037" creationId="{E18F6E8B-15ED-43C7-94BA-91549A651C73}"/>
          </ac:spMkLst>
        </pc:spChg>
        <pc:spChg chg="add">
          <ac:chgData name="José Antonio Pérez Parra" userId="fd34224a-da4c-4ca6-8894-ae4128616a8e" providerId="ADAL" clId="{9D43A639-09E3-4D82-AC50-547526095C78}" dt="2025-11-11T19:39:40.878" v="135" actId="26606"/>
          <ac:spMkLst>
            <pc:docMk/>
            <pc:sldMk cId="2023448357" sldId="284"/>
            <ac:spMk id="1044" creationId="{B81933D1-5615-42C7-9C0B-4EB7105CCE2D}"/>
          </ac:spMkLst>
        </pc:spChg>
        <pc:spChg chg="del">
          <ac:chgData name="José Antonio Pérez Parra" userId="fd34224a-da4c-4ca6-8894-ae4128616a8e" providerId="ADAL" clId="{9D43A639-09E3-4D82-AC50-547526095C78}" dt="2025-11-11T19:34:16.405" v="129"/>
          <ac:spMkLst>
            <pc:docMk/>
            <pc:sldMk cId="2023448357" sldId="284"/>
            <ac:spMk id="1046" creationId="{E18F6E8B-15ED-43C7-94BA-91549A651C73}"/>
          </ac:spMkLst>
        </pc:spChg>
        <pc:spChg chg="del">
          <ac:chgData name="José Antonio Pérez Parra" userId="fd34224a-da4c-4ca6-8894-ae4128616a8e" providerId="ADAL" clId="{9D43A639-09E3-4D82-AC50-547526095C78}" dt="2025-11-11T19:34:16.405" v="129"/>
          <ac:spMkLst>
            <pc:docMk/>
            <pc:sldMk cId="2023448357" sldId="284"/>
            <ac:spMk id="1053" creationId="{B81933D1-5615-42C7-9C0B-4EB7105CCE2D}"/>
          </ac:spMkLst>
        </pc:spChg>
        <pc:spChg chg="del">
          <ac:chgData name="José Antonio Pérez Parra" userId="fd34224a-da4c-4ca6-8894-ae4128616a8e" providerId="ADAL" clId="{9D43A639-09E3-4D82-AC50-547526095C78}" dt="2025-11-11T19:34:16.405" v="129"/>
          <ac:spMkLst>
            <pc:docMk/>
            <pc:sldMk cId="2023448357" sldId="284"/>
            <ac:spMk id="1055" creationId="{B089A89A-1E9C-4761-9DFF-53C275FBF870}"/>
          </ac:spMkLst>
        </pc:spChg>
        <pc:spChg chg="del">
          <ac:chgData name="José Antonio Pérez Parra" userId="fd34224a-da4c-4ca6-8894-ae4128616a8e" providerId="ADAL" clId="{9D43A639-09E3-4D82-AC50-547526095C78}" dt="2025-11-11T19:34:16.405" v="129"/>
          <ac:spMkLst>
            <pc:docMk/>
            <pc:sldMk cId="2023448357" sldId="284"/>
            <ac:spMk id="1057" creationId="{19C9EAEA-39D0-4B0E-A0EB-51E7B26740B1}"/>
          </ac:spMkLst>
        </pc:spChg>
        <pc:grpChg chg="add">
          <ac:chgData name="José Antonio Pérez Parra" userId="fd34224a-da4c-4ca6-8894-ae4128616a8e" providerId="ADAL" clId="{9D43A639-09E3-4D82-AC50-547526095C78}" dt="2025-11-11T19:39:40.878" v="135" actId="26606"/>
          <ac:grpSpMkLst>
            <pc:docMk/>
            <pc:sldMk cId="2023448357" sldId="284"/>
            <ac:grpSpMk id="1039" creationId="{032D8612-31EB-44CF-A1D0-14FD4C705424}"/>
          </ac:grpSpMkLst>
        </pc:grpChg>
        <pc:grpChg chg="del">
          <ac:chgData name="José Antonio Pérez Parra" userId="fd34224a-da4c-4ca6-8894-ae4128616a8e" providerId="ADAL" clId="{9D43A639-09E3-4D82-AC50-547526095C78}" dt="2025-11-11T19:34:16.405" v="129"/>
          <ac:grpSpMkLst>
            <pc:docMk/>
            <pc:sldMk cId="2023448357" sldId="284"/>
            <ac:grpSpMk id="1048" creationId="{032D8612-31EB-44CF-A1D0-14FD4C705424}"/>
          </ac:grpSpMkLst>
        </pc:grpChg>
      </pc:sldChg>
      <pc:sldChg chg="add modTransition">
        <pc:chgData name="José Antonio Pérez Parra" userId="fd34224a-da4c-4ca6-8894-ae4128616a8e" providerId="ADAL" clId="{9D43A639-09E3-4D82-AC50-547526095C78}" dt="2025-11-11T21:42:24.015" v="298"/>
        <pc:sldMkLst>
          <pc:docMk/>
          <pc:sldMk cId="349998254" sldId="309"/>
        </pc:sldMkLst>
      </pc:sldChg>
      <pc:sldChg chg="delSp modSp add mod modTransition setBg delDesignElem">
        <pc:chgData name="José Antonio Pérez Parra" userId="fd34224a-da4c-4ca6-8894-ae4128616a8e" providerId="ADAL" clId="{9D43A639-09E3-4D82-AC50-547526095C78}" dt="2025-11-11T21:42:24.015" v="298"/>
        <pc:sldMkLst>
          <pc:docMk/>
          <pc:sldMk cId="1531281772" sldId="343"/>
        </pc:sldMkLst>
        <pc:spChg chg="mod">
          <ac:chgData name="José Antonio Pérez Parra" userId="fd34224a-da4c-4ca6-8894-ae4128616a8e" providerId="ADAL" clId="{9D43A639-09E3-4D82-AC50-547526095C78}" dt="2025-11-11T21:40:39.279" v="294" actId="20577"/>
          <ac:spMkLst>
            <pc:docMk/>
            <pc:sldMk cId="1531281772" sldId="343"/>
            <ac:spMk id="3" creationId="{CA6D05AB-2635-C767-35E3-7B4EB980E7D7}"/>
          </ac:spMkLst>
        </pc:spChg>
        <pc:spChg chg="del">
          <ac:chgData name="José Antonio Pérez Parra" userId="fd34224a-da4c-4ca6-8894-ae4128616a8e" providerId="ADAL" clId="{9D43A639-09E3-4D82-AC50-547526095C78}" dt="2025-11-11T19:34:44.872" v="132"/>
          <ac:spMkLst>
            <pc:docMk/>
            <pc:sldMk cId="1531281772" sldId="343"/>
            <ac:spMk id="10" creationId="{F13C74B1-5B17-4795-BED0-7140497B445A}"/>
          </ac:spMkLst>
        </pc:spChg>
        <pc:spChg chg="del">
          <ac:chgData name="José Antonio Pérez Parra" userId="fd34224a-da4c-4ca6-8894-ae4128616a8e" providerId="ADAL" clId="{9D43A639-09E3-4D82-AC50-547526095C78}" dt="2025-11-11T19:34:44.872" v="132"/>
          <ac:spMkLst>
            <pc:docMk/>
            <pc:sldMk cId="1531281772" sldId="343"/>
            <ac:spMk id="12" creationId="{D4974D33-8DC5-464E-8C6D-BE58F0669C17}"/>
          </ac:spMkLst>
        </pc:sp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4" Type="http://schemas.openxmlformats.org/officeDocument/2006/relationships/image" Target="../media/image6.svg"/></Relationships>
</file>

<file path=ppt/diagrams/_rels/data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diagrams/_rels/data2.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ata5.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ata7.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7.png"/><Relationship Id="rId7" Type="http://schemas.openxmlformats.org/officeDocument/2006/relationships/image" Target="../media/image23.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8.svg"/></Relationships>
</file>

<file path=ppt/diagrams/_rels/data9.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25.png"/><Relationship Id="rId7" Type="http://schemas.openxmlformats.org/officeDocument/2006/relationships/image" Target="../media/image7.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26.sv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4" Type="http://schemas.openxmlformats.org/officeDocument/2006/relationships/image" Target="../media/image6.svg"/></Relationships>
</file>

<file path=ppt/diagrams/_rels/drawing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svg"/><Relationship Id="rId1" Type="http://schemas.openxmlformats.org/officeDocument/2006/relationships/image" Target="../media/image31.png"/><Relationship Id="rId6" Type="http://schemas.openxmlformats.org/officeDocument/2006/relationships/image" Target="../media/image36.svg"/><Relationship Id="rId5" Type="http://schemas.openxmlformats.org/officeDocument/2006/relationships/image" Target="../media/image35.png"/><Relationship Id="rId4" Type="http://schemas.openxmlformats.org/officeDocument/2006/relationships/image" Target="../media/image34.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s>
</file>

<file path=ppt/diagrams/_rels/drawing5.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8.svg"/><Relationship Id="rId1" Type="http://schemas.openxmlformats.org/officeDocument/2006/relationships/image" Target="../media/image7.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7.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7.png"/><Relationship Id="rId7" Type="http://schemas.openxmlformats.org/officeDocument/2006/relationships/image" Target="../media/image23.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8.svg"/></Relationships>
</file>

<file path=ppt/diagrams/_rels/drawing9.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25.png"/><Relationship Id="rId7" Type="http://schemas.openxmlformats.org/officeDocument/2006/relationships/image" Target="../media/image7.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26.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data1.xml><?xml version="1.0" encoding="utf-8"?>
<dgm:dataModel xmlns:dgm="http://schemas.openxmlformats.org/drawingml/2006/diagram" xmlns:a="http://schemas.openxmlformats.org/drawingml/2006/main">
  <dgm:ptLst>
    <dgm:pt modelId="{F1E55272-FE30-422F-906A-8E73D10D1065}"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6C5AAB1D-DFE4-4F5B-9D72-D11743249957}">
      <dgm:prSet/>
      <dgm:spPr/>
      <dgm:t>
        <a:bodyPr/>
        <a:lstStyle/>
        <a:p>
          <a:r>
            <a:rPr lang="es-MX"/>
            <a:t>Existe un debate contemporáneo sobre cómo las emociones pueden ser tratadas por la teoría de la argumentación.</a:t>
          </a:r>
          <a:endParaRPr lang="en-US"/>
        </a:p>
      </dgm:t>
    </dgm:pt>
    <dgm:pt modelId="{B61F26FC-65FC-4E10-9787-D0C811059FAE}" type="parTrans" cxnId="{86B2EF46-B1BB-4FB1-8CDF-96668ED6AD2E}">
      <dgm:prSet/>
      <dgm:spPr/>
      <dgm:t>
        <a:bodyPr/>
        <a:lstStyle/>
        <a:p>
          <a:endParaRPr lang="en-US"/>
        </a:p>
      </dgm:t>
    </dgm:pt>
    <dgm:pt modelId="{7CB7EA2C-3C64-4112-8FC5-1AF7B6954DD5}" type="sibTrans" cxnId="{86B2EF46-B1BB-4FB1-8CDF-96668ED6AD2E}">
      <dgm:prSet/>
      <dgm:spPr/>
      <dgm:t>
        <a:bodyPr/>
        <a:lstStyle/>
        <a:p>
          <a:endParaRPr lang="en-US"/>
        </a:p>
      </dgm:t>
    </dgm:pt>
    <dgm:pt modelId="{1EC9C5B3-B8F0-406D-AC3D-299288ADBE6B}">
      <dgm:prSet/>
      <dgm:spPr/>
      <dgm:t>
        <a:bodyPr/>
        <a:lstStyle/>
        <a:p>
          <a:r>
            <a:rPr lang="es-MX"/>
            <a:t>Las emociones son vistas como los objetos de apelaciones que funcionan como ayudantes a la argumentación: los oradores apelan a la compasión, al miedo, la vergüenza y similares para realzar la contundencia de un argumento que tiene que ver con algo más, ya sea la validez de una opinión discutible o la oportunidad de un curso de acción.</a:t>
          </a:r>
          <a:endParaRPr lang="en-US"/>
        </a:p>
      </dgm:t>
    </dgm:pt>
    <dgm:pt modelId="{4788C7E5-FDA9-4935-B7B1-5C90ADA3C84D}" type="parTrans" cxnId="{863635D3-45F1-4696-9EA4-C6B204154CBC}">
      <dgm:prSet/>
      <dgm:spPr/>
      <dgm:t>
        <a:bodyPr/>
        <a:lstStyle/>
        <a:p>
          <a:endParaRPr lang="en-US"/>
        </a:p>
      </dgm:t>
    </dgm:pt>
    <dgm:pt modelId="{E07D86EB-E297-46A4-A210-D50C8A25D7C8}" type="sibTrans" cxnId="{863635D3-45F1-4696-9EA4-C6B204154CBC}">
      <dgm:prSet/>
      <dgm:spPr/>
      <dgm:t>
        <a:bodyPr/>
        <a:lstStyle/>
        <a:p>
          <a:endParaRPr lang="en-US"/>
        </a:p>
      </dgm:t>
    </dgm:pt>
    <dgm:pt modelId="{FA444F18-65F7-4E8F-876B-85787737A4F8}" type="pres">
      <dgm:prSet presAssocID="{F1E55272-FE30-422F-906A-8E73D10D1065}" presName="root" presStyleCnt="0">
        <dgm:presLayoutVars>
          <dgm:dir/>
          <dgm:resizeHandles val="exact"/>
        </dgm:presLayoutVars>
      </dgm:prSet>
      <dgm:spPr/>
    </dgm:pt>
    <dgm:pt modelId="{2CFA9F4A-6FC2-421C-98C5-293CE49BBD5F}" type="pres">
      <dgm:prSet presAssocID="{6C5AAB1D-DFE4-4F5B-9D72-D11743249957}" presName="compNode" presStyleCnt="0"/>
      <dgm:spPr/>
    </dgm:pt>
    <dgm:pt modelId="{82B3705F-DE81-447C-BCAE-F6C1FEAA9B11}" type="pres">
      <dgm:prSet presAssocID="{6C5AAB1D-DFE4-4F5B-9D72-D11743249957}" presName="bgRect" presStyleLbl="bgShp" presStyleIdx="0" presStyleCnt="2"/>
      <dgm:spPr/>
    </dgm:pt>
    <dgm:pt modelId="{FE74E139-9270-45B6-BD28-3A82781AC419}" type="pres">
      <dgm:prSet presAssocID="{6C5AAB1D-DFE4-4F5B-9D72-D11743249957}"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erson with Idea"/>
        </a:ext>
      </dgm:extLst>
    </dgm:pt>
    <dgm:pt modelId="{701BB642-0478-41C1-B59A-7E412CFC6BA5}" type="pres">
      <dgm:prSet presAssocID="{6C5AAB1D-DFE4-4F5B-9D72-D11743249957}" presName="spaceRect" presStyleCnt="0"/>
      <dgm:spPr/>
    </dgm:pt>
    <dgm:pt modelId="{CA0E6149-D8A6-4FCD-922B-1FA1B3AAD6C2}" type="pres">
      <dgm:prSet presAssocID="{6C5AAB1D-DFE4-4F5B-9D72-D11743249957}" presName="parTx" presStyleLbl="revTx" presStyleIdx="0" presStyleCnt="2">
        <dgm:presLayoutVars>
          <dgm:chMax val="0"/>
          <dgm:chPref val="0"/>
        </dgm:presLayoutVars>
      </dgm:prSet>
      <dgm:spPr/>
    </dgm:pt>
    <dgm:pt modelId="{297B6583-1462-4002-98B7-1982AF129CF5}" type="pres">
      <dgm:prSet presAssocID="{7CB7EA2C-3C64-4112-8FC5-1AF7B6954DD5}" presName="sibTrans" presStyleCnt="0"/>
      <dgm:spPr/>
    </dgm:pt>
    <dgm:pt modelId="{79E880C0-FC98-4738-A2EE-AB0645EE9205}" type="pres">
      <dgm:prSet presAssocID="{1EC9C5B3-B8F0-406D-AC3D-299288ADBE6B}" presName="compNode" presStyleCnt="0"/>
      <dgm:spPr/>
    </dgm:pt>
    <dgm:pt modelId="{AF003A06-58CC-41E8-8F86-85298BA454DE}" type="pres">
      <dgm:prSet presAssocID="{1EC9C5B3-B8F0-406D-AC3D-299288ADBE6B}" presName="bgRect" presStyleLbl="bgShp" presStyleIdx="1" presStyleCnt="2"/>
      <dgm:spPr/>
    </dgm:pt>
    <dgm:pt modelId="{207082C3-D78A-4C6F-B75D-E00C01EEFAC6}" type="pres">
      <dgm:prSet presAssocID="{1EC9C5B3-B8F0-406D-AC3D-299288ADBE6B}"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onfused Person"/>
        </a:ext>
      </dgm:extLst>
    </dgm:pt>
    <dgm:pt modelId="{0170427C-0718-4829-BEBE-91C2C88D89E5}" type="pres">
      <dgm:prSet presAssocID="{1EC9C5B3-B8F0-406D-AC3D-299288ADBE6B}" presName="spaceRect" presStyleCnt="0"/>
      <dgm:spPr/>
    </dgm:pt>
    <dgm:pt modelId="{42C57365-8D31-45C1-A37A-7D10822EDA81}" type="pres">
      <dgm:prSet presAssocID="{1EC9C5B3-B8F0-406D-AC3D-299288ADBE6B}" presName="parTx" presStyleLbl="revTx" presStyleIdx="1" presStyleCnt="2">
        <dgm:presLayoutVars>
          <dgm:chMax val="0"/>
          <dgm:chPref val="0"/>
        </dgm:presLayoutVars>
      </dgm:prSet>
      <dgm:spPr/>
    </dgm:pt>
  </dgm:ptLst>
  <dgm:cxnLst>
    <dgm:cxn modelId="{FF669F10-A4F7-4E47-A5CD-DF069D108234}" type="presOf" srcId="{F1E55272-FE30-422F-906A-8E73D10D1065}" destId="{FA444F18-65F7-4E8F-876B-85787737A4F8}" srcOrd="0" destOrd="0" presId="urn:microsoft.com/office/officeart/2018/2/layout/IconVerticalSolidList"/>
    <dgm:cxn modelId="{86B2EF46-B1BB-4FB1-8CDF-96668ED6AD2E}" srcId="{F1E55272-FE30-422F-906A-8E73D10D1065}" destId="{6C5AAB1D-DFE4-4F5B-9D72-D11743249957}" srcOrd="0" destOrd="0" parTransId="{B61F26FC-65FC-4E10-9787-D0C811059FAE}" sibTransId="{7CB7EA2C-3C64-4112-8FC5-1AF7B6954DD5}"/>
    <dgm:cxn modelId="{D1172B7C-9471-4C55-BB6C-02E852801D1D}" type="presOf" srcId="{6C5AAB1D-DFE4-4F5B-9D72-D11743249957}" destId="{CA0E6149-D8A6-4FCD-922B-1FA1B3AAD6C2}" srcOrd="0" destOrd="0" presId="urn:microsoft.com/office/officeart/2018/2/layout/IconVerticalSolidList"/>
    <dgm:cxn modelId="{A8B802B6-1DE5-417C-9A21-3B50CB83F4B7}" type="presOf" srcId="{1EC9C5B3-B8F0-406D-AC3D-299288ADBE6B}" destId="{42C57365-8D31-45C1-A37A-7D10822EDA81}" srcOrd="0" destOrd="0" presId="urn:microsoft.com/office/officeart/2018/2/layout/IconVerticalSolidList"/>
    <dgm:cxn modelId="{863635D3-45F1-4696-9EA4-C6B204154CBC}" srcId="{F1E55272-FE30-422F-906A-8E73D10D1065}" destId="{1EC9C5B3-B8F0-406D-AC3D-299288ADBE6B}" srcOrd="1" destOrd="0" parTransId="{4788C7E5-FDA9-4935-B7B1-5C90ADA3C84D}" sibTransId="{E07D86EB-E297-46A4-A210-D50C8A25D7C8}"/>
    <dgm:cxn modelId="{35218638-193F-4EE0-A194-A82169B82A96}" type="presParOf" srcId="{FA444F18-65F7-4E8F-876B-85787737A4F8}" destId="{2CFA9F4A-6FC2-421C-98C5-293CE49BBD5F}" srcOrd="0" destOrd="0" presId="urn:microsoft.com/office/officeart/2018/2/layout/IconVerticalSolidList"/>
    <dgm:cxn modelId="{2751631E-3F27-4123-8CB7-E9D007523336}" type="presParOf" srcId="{2CFA9F4A-6FC2-421C-98C5-293CE49BBD5F}" destId="{82B3705F-DE81-447C-BCAE-F6C1FEAA9B11}" srcOrd="0" destOrd="0" presId="urn:microsoft.com/office/officeart/2018/2/layout/IconVerticalSolidList"/>
    <dgm:cxn modelId="{BA183D3E-F136-4303-8548-090480C2325C}" type="presParOf" srcId="{2CFA9F4A-6FC2-421C-98C5-293CE49BBD5F}" destId="{FE74E139-9270-45B6-BD28-3A82781AC419}" srcOrd="1" destOrd="0" presId="urn:microsoft.com/office/officeart/2018/2/layout/IconVerticalSolidList"/>
    <dgm:cxn modelId="{95892322-6522-4757-9125-5AD70A2A53BB}" type="presParOf" srcId="{2CFA9F4A-6FC2-421C-98C5-293CE49BBD5F}" destId="{701BB642-0478-41C1-B59A-7E412CFC6BA5}" srcOrd="2" destOrd="0" presId="urn:microsoft.com/office/officeart/2018/2/layout/IconVerticalSolidList"/>
    <dgm:cxn modelId="{9D1C7128-0386-44FA-822D-B5E9798CDE83}" type="presParOf" srcId="{2CFA9F4A-6FC2-421C-98C5-293CE49BBD5F}" destId="{CA0E6149-D8A6-4FCD-922B-1FA1B3AAD6C2}" srcOrd="3" destOrd="0" presId="urn:microsoft.com/office/officeart/2018/2/layout/IconVerticalSolidList"/>
    <dgm:cxn modelId="{7C79058D-F6C4-4353-B252-1FDB8CFE7B59}" type="presParOf" srcId="{FA444F18-65F7-4E8F-876B-85787737A4F8}" destId="{297B6583-1462-4002-98B7-1982AF129CF5}" srcOrd="1" destOrd="0" presId="urn:microsoft.com/office/officeart/2018/2/layout/IconVerticalSolidList"/>
    <dgm:cxn modelId="{D260C3E2-BCCE-4E26-AF06-9378EDBE3B4A}" type="presParOf" srcId="{FA444F18-65F7-4E8F-876B-85787737A4F8}" destId="{79E880C0-FC98-4738-A2EE-AB0645EE9205}" srcOrd="2" destOrd="0" presId="urn:microsoft.com/office/officeart/2018/2/layout/IconVerticalSolidList"/>
    <dgm:cxn modelId="{F285818D-CA9F-4EEE-A2B0-5A25FA539284}" type="presParOf" srcId="{79E880C0-FC98-4738-A2EE-AB0645EE9205}" destId="{AF003A06-58CC-41E8-8F86-85298BA454DE}" srcOrd="0" destOrd="0" presId="urn:microsoft.com/office/officeart/2018/2/layout/IconVerticalSolidList"/>
    <dgm:cxn modelId="{1A468B3F-3834-4007-90BF-688FEB46555A}" type="presParOf" srcId="{79E880C0-FC98-4738-A2EE-AB0645EE9205}" destId="{207082C3-D78A-4C6F-B75D-E00C01EEFAC6}" srcOrd="1" destOrd="0" presId="urn:microsoft.com/office/officeart/2018/2/layout/IconVerticalSolidList"/>
    <dgm:cxn modelId="{302BEC10-EC5B-45FA-A808-2C7F6AEE71BA}" type="presParOf" srcId="{79E880C0-FC98-4738-A2EE-AB0645EE9205}" destId="{0170427C-0718-4829-BEBE-91C2C88D89E5}" srcOrd="2" destOrd="0" presId="urn:microsoft.com/office/officeart/2018/2/layout/IconVerticalSolidList"/>
    <dgm:cxn modelId="{C5174494-3897-4B02-BF6A-183ECE06C4E2}" type="presParOf" srcId="{79E880C0-FC98-4738-A2EE-AB0645EE9205}" destId="{42C57365-8D31-45C1-A37A-7D10822EDA8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B78A62F-276C-4E46-AEB6-0B85E2D5F346}" type="doc">
      <dgm:prSet loTypeId="urn:microsoft.com/office/officeart/2005/8/layout/vList2" loCatId="list" qsTypeId="urn:microsoft.com/office/officeart/2005/8/quickstyle/simple4" qsCatId="simple" csTypeId="urn:microsoft.com/office/officeart/2005/8/colors/accent6_2" csCatId="accent6" phldr="1"/>
      <dgm:spPr/>
      <dgm:t>
        <a:bodyPr/>
        <a:lstStyle/>
        <a:p>
          <a:endParaRPr lang="en-US"/>
        </a:p>
      </dgm:t>
    </dgm:pt>
    <dgm:pt modelId="{50F9311F-CF8C-482E-8BA2-553123F83CF6}">
      <dgm:prSet/>
      <dgm:spPr/>
      <dgm:t>
        <a:bodyPr/>
        <a:lstStyle/>
        <a:p>
          <a:r>
            <a:rPr lang="es-MX" dirty="0">
              <a:solidFill>
                <a:schemeClr val="tx1"/>
              </a:solidFill>
            </a:rPr>
            <a:t>Sentencia relativa al procedimiento especial sancionador sobre las infracciones a la normatividad electoral, pues el contenido denunciado del programa televisivo “Domingo de Selecciones” no constituye propaganda electoral.</a:t>
          </a:r>
          <a:endParaRPr lang="en-US" dirty="0">
            <a:solidFill>
              <a:schemeClr val="tx1"/>
            </a:solidFill>
          </a:endParaRPr>
        </a:p>
      </dgm:t>
    </dgm:pt>
    <dgm:pt modelId="{41070A10-AAD2-4AB5-A6D4-B586EE55E903}" type="parTrans" cxnId="{6C5E6D5B-4687-4F32-9693-0DF31EFBA180}">
      <dgm:prSet/>
      <dgm:spPr/>
      <dgm:t>
        <a:bodyPr/>
        <a:lstStyle/>
        <a:p>
          <a:endParaRPr lang="en-US"/>
        </a:p>
      </dgm:t>
    </dgm:pt>
    <dgm:pt modelId="{4ECEF6EF-1777-4CB2-B4EF-82FD1AA76658}" type="sibTrans" cxnId="{6C5E6D5B-4687-4F32-9693-0DF31EFBA180}">
      <dgm:prSet/>
      <dgm:spPr/>
      <dgm:t>
        <a:bodyPr/>
        <a:lstStyle/>
        <a:p>
          <a:endParaRPr lang="en-US"/>
        </a:p>
      </dgm:t>
    </dgm:pt>
    <dgm:pt modelId="{BACC3D08-F1BF-49D6-A43F-5E8D2334299F}">
      <dgm:prSet/>
      <dgm:spPr/>
      <dgm:t>
        <a:bodyPr/>
        <a:lstStyle/>
        <a:p>
          <a:r>
            <a:rPr lang="es-MX" dirty="0">
              <a:solidFill>
                <a:schemeClr val="tx1"/>
              </a:solidFill>
            </a:rPr>
            <a:t>El 3 de agosto, el representante suplente del PRI ante el Consejo General del INE presentó denuncia en contra de Cuauhtémoc Blanco Bravo, del PSD y de quien resultara responsable, con motivo de la transmisión en televisión el 7 de junio del programa “Domingo de Selecciones” a través de la señal abierta del canal 2 de la empresa Televisa.</a:t>
          </a:r>
          <a:endParaRPr lang="en-US" dirty="0">
            <a:solidFill>
              <a:schemeClr val="tx1"/>
            </a:solidFill>
          </a:endParaRPr>
        </a:p>
      </dgm:t>
    </dgm:pt>
    <dgm:pt modelId="{16B4425A-A0B8-4E5B-BB9C-54075139549B}" type="parTrans" cxnId="{05668875-3F36-4E31-8933-053154A448E4}">
      <dgm:prSet/>
      <dgm:spPr/>
      <dgm:t>
        <a:bodyPr/>
        <a:lstStyle/>
        <a:p>
          <a:endParaRPr lang="en-US"/>
        </a:p>
      </dgm:t>
    </dgm:pt>
    <dgm:pt modelId="{B011F4A9-A434-49CC-B14D-503ADB824B0E}" type="sibTrans" cxnId="{05668875-3F36-4E31-8933-053154A448E4}">
      <dgm:prSet/>
      <dgm:spPr/>
      <dgm:t>
        <a:bodyPr/>
        <a:lstStyle/>
        <a:p>
          <a:endParaRPr lang="en-US"/>
        </a:p>
      </dgm:t>
    </dgm:pt>
    <dgm:pt modelId="{30E1A98E-372C-4583-A8D9-6F3B1D4AF44F}">
      <dgm:prSet/>
      <dgm:spPr/>
      <dgm:t>
        <a:bodyPr/>
        <a:lstStyle/>
        <a:p>
          <a:r>
            <a:rPr lang="es-MX" dirty="0">
              <a:solidFill>
                <a:schemeClr val="tx1"/>
              </a:solidFill>
            </a:rPr>
            <a:t>Desde la óptica del Promovente, en el referido programa se sobreexpuso el nombre e imagen del otrora candidato, lo que a su vez supuestamente indujo y coaccionó psicológicamente el voto.</a:t>
          </a:r>
          <a:endParaRPr lang="en-US" dirty="0">
            <a:solidFill>
              <a:schemeClr val="tx1"/>
            </a:solidFill>
          </a:endParaRPr>
        </a:p>
      </dgm:t>
    </dgm:pt>
    <dgm:pt modelId="{F6D32693-647A-4207-8340-8FF2EFBED955}" type="parTrans" cxnId="{CE68D02E-695B-43D0-8888-4493526F0639}">
      <dgm:prSet/>
      <dgm:spPr/>
      <dgm:t>
        <a:bodyPr/>
        <a:lstStyle/>
        <a:p>
          <a:endParaRPr lang="en-US"/>
        </a:p>
      </dgm:t>
    </dgm:pt>
    <dgm:pt modelId="{89598D26-9CAB-4CE7-9E39-246FFD5B4B7D}" type="sibTrans" cxnId="{CE68D02E-695B-43D0-8888-4493526F0639}">
      <dgm:prSet/>
      <dgm:spPr/>
      <dgm:t>
        <a:bodyPr/>
        <a:lstStyle/>
        <a:p>
          <a:endParaRPr lang="en-US"/>
        </a:p>
      </dgm:t>
    </dgm:pt>
    <dgm:pt modelId="{B2CF6BDD-5F12-4794-AED5-A3896B3A2C8D}" type="pres">
      <dgm:prSet presAssocID="{2B78A62F-276C-4E46-AEB6-0B85E2D5F346}" presName="linear" presStyleCnt="0">
        <dgm:presLayoutVars>
          <dgm:animLvl val="lvl"/>
          <dgm:resizeHandles val="exact"/>
        </dgm:presLayoutVars>
      </dgm:prSet>
      <dgm:spPr/>
    </dgm:pt>
    <dgm:pt modelId="{99AE4382-3CF5-477F-90E1-AF89D93A211D}" type="pres">
      <dgm:prSet presAssocID="{50F9311F-CF8C-482E-8BA2-553123F83CF6}" presName="parentText" presStyleLbl="node1" presStyleIdx="0" presStyleCnt="3">
        <dgm:presLayoutVars>
          <dgm:chMax val="0"/>
          <dgm:bulletEnabled val="1"/>
        </dgm:presLayoutVars>
      </dgm:prSet>
      <dgm:spPr/>
    </dgm:pt>
    <dgm:pt modelId="{D4DAB3ED-AF69-4895-9DD1-ED5B67F85858}" type="pres">
      <dgm:prSet presAssocID="{4ECEF6EF-1777-4CB2-B4EF-82FD1AA76658}" presName="spacer" presStyleCnt="0"/>
      <dgm:spPr/>
    </dgm:pt>
    <dgm:pt modelId="{06DB5ECD-C7F7-4085-B7F1-D3524706E73E}" type="pres">
      <dgm:prSet presAssocID="{BACC3D08-F1BF-49D6-A43F-5E8D2334299F}" presName="parentText" presStyleLbl="node1" presStyleIdx="1" presStyleCnt="3">
        <dgm:presLayoutVars>
          <dgm:chMax val="0"/>
          <dgm:bulletEnabled val="1"/>
        </dgm:presLayoutVars>
      </dgm:prSet>
      <dgm:spPr/>
    </dgm:pt>
    <dgm:pt modelId="{88FE1B87-9262-4DE4-8A8A-7A49DDCC9846}" type="pres">
      <dgm:prSet presAssocID="{B011F4A9-A434-49CC-B14D-503ADB824B0E}" presName="spacer" presStyleCnt="0"/>
      <dgm:spPr/>
    </dgm:pt>
    <dgm:pt modelId="{0107D042-93EA-4ED1-8B53-058AF4556263}" type="pres">
      <dgm:prSet presAssocID="{30E1A98E-372C-4583-A8D9-6F3B1D4AF44F}" presName="parentText" presStyleLbl="node1" presStyleIdx="2" presStyleCnt="3">
        <dgm:presLayoutVars>
          <dgm:chMax val="0"/>
          <dgm:bulletEnabled val="1"/>
        </dgm:presLayoutVars>
      </dgm:prSet>
      <dgm:spPr/>
    </dgm:pt>
  </dgm:ptLst>
  <dgm:cxnLst>
    <dgm:cxn modelId="{CE68D02E-695B-43D0-8888-4493526F0639}" srcId="{2B78A62F-276C-4E46-AEB6-0B85E2D5F346}" destId="{30E1A98E-372C-4583-A8D9-6F3B1D4AF44F}" srcOrd="2" destOrd="0" parTransId="{F6D32693-647A-4207-8340-8FF2EFBED955}" sibTransId="{89598D26-9CAB-4CE7-9E39-246FFD5B4B7D}"/>
    <dgm:cxn modelId="{AF506135-D2F5-443C-8A70-E7AE3012AB97}" type="presOf" srcId="{2B78A62F-276C-4E46-AEB6-0B85E2D5F346}" destId="{B2CF6BDD-5F12-4794-AED5-A3896B3A2C8D}" srcOrd="0" destOrd="0" presId="urn:microsoft.com/office/officeart/2005/8/layout/vList2"/>
    <dgm:cxn modelId="{24059838-6BBC-461D-896B-930BDDBCC688}" type="presOf" srcId="{30E1A98E-372C-4583-A8D9-6F3B1D4AF44F}" destId="{0107D042-93EA-4ED1-8B53-058AF4556263}" srcOrd="0" destOrd="0" presId="urn:microsoft.com/office/officeart/2005/8/layout/vList2"/>
    <dgm:cxn modelId="{6C5E6D5B-4687-4F32-9693-0DF31EFBA180}" srcId="{2B78A62F-276C-4E46-AEB6-0B85E2D5F346}" destId="{50F9311F-CF8C-482E-8BA2-553123F83CF6}" srcOrd="0" destOrd="0" parTransId="{41070A10-AAD2-4AB5-A6D4-B586EE55E903}" sibTransId="{4ECEF6EF-1777-4CB2-B4EF-82FD1AA76658}"/>
    <dgm:cxn modelId="{05668875-3F36-4E31-8933-053154A448E4}" srcId="{2B78A62F-276C-4E46-AEB6-0B85E2D5F346}" destId="{BACC3D08-F1BF-49D6-A43F-5E8D2334299F}" srcOrd="1" destOrd="0" parTransId="{16B4425A-A0B8-4E5B-BB9C-54075139549B}" sibTransId="{B011F4A9-A434-49CC-B14D-503ADB824B0E}"/>
    <dgm:cxn modelId="{96ECA975-FFC5-41DA-91A7-38ACD79E36BF}" type="presOf" srcId="{50F9311F-CF8C-482E-8BA2-553123F83CF6}" destId="{99AE4382-3CF5-477F-90E1-AF89D93A211D}" srcOrd="0" destOrd="0" presId="urn:microsoft.com/office/officeart/2005/8/layout/vList2"/>
    <dgm:cxn modelId="{C674009E-4DE9-451F-9401-F114DCD41EAF}" type="presOf" srcId="{BACC3D08-F1BF-49D6-A43F-5E8D2334299F}" destId="{06DB5ECD-C7F7-4085-B7F1-D3524706E73E}" srcOrd="0" destOrd="0" presId="urn:microsoft.com/office/officeart/2005/8/layout/vList2"/>
    <dgm:cxn modelId="{5E55A0F6-05DB-4D7E-B604-F944A1C4D02E}" type="presParOf" srcId="{B2CF6BDD-5F12-4794-AED5-A3896B3A2C8D}" destId="{99AE4382-3CF5-477F-90E1-AF89D93A211D}" srcOrd="0" destOrd="0" presId="urn:microsoft.com/office/officeart/2005/8/layout/vList2"/>
    <dgm:cxn modelId="{2C7C1DB3-1F23-41BF-A003-7A10B74D2967}" type="presParOf" srcId="{B2CF6BDD-5F12-4794-AED5-A3896B3A2C8D}" destId="{D4DAB3ED-AF69-4895-9DD1-ED5B67F85858}" srcOrd="1" destOrd="0" presId="urn:microsoft.com/office/officeart/2005/8/layout/vList2"/>
    <dgm:cxn modelId="{C0A0075F-4E66-4858-A292-0138C4F12743}" type="presParOf" srcId="{B2CF6BDD-5F12-4794-AED5-A3896B3A2C8D}" destId="{06DB5ECD-C7F7-4085-B7F1-D3524706E73E}" srcOrd="2" destOrd="0" presId="urn:microsoft.com/office/officeart/2005/8/layout/vList2"/>
    <dgm:cxn modelId="{6D07BE5E-53C5-4C7C-910A-6D139772E8B5}" type="presParOf" srcId="{B2CF6BDD-5F12-4794-AED5-A3896B3A2C8D}" destId="{88FE1B87-9262-4DE4-8A8A-7A49DDCC9846}" srcOrd="3" destOrd="0" presId="urn:microsoft.com/office/officeart/2005/8/layout/vList2"/>
    <dgm:cxn modelId="{918EAE1B-2010-4BFA-BFD4-CD0A516B8495}" type="presParOf" srcId="{B2CF6BDD-5F12-4794-AED5-A3896B3A2C8D}" destId="{0107D042-93EA-4ED1-8B53-058AF4556263}"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8EA1DF8-0049-4A13-8098-0BCF209A4029}" type="doc">
      <dgm:prSet loTypeId="urn:microsoft.com/office/officeart/2005/8/layout/process1" loCatId="process" qsTypeId="urn:microsoft.com/office/officeart/2005/8/quickstyle/simple1" qsCatId="simple" csTypeId="urn:microsoft.com/office/officeart/2005/8/colors/colorful1" csCatId="colorful"/>
      <dgm:spPr/>
      <dgm:t>
        <a:bodyPr/>
        <a:lstStyle/>
        <a:p>
          <a:endParaRPr lang="en-US"/>
        </a:p>
      </dgm:t>
    </dgm:pt>
    <dgm:pt modelId="{64E3A529-DCCF-4665-908F-5A481EE951AE}">
      <dgm:prSet/>
      <dgm:spPr/>
      <dgm:t>
        <a:bodyPr/>
        <a:lstStyle/>
        <a:p>
          <a:r>
            <a:rPr lang="es-MX"/>
            <a:t>De la información proporcionada por la Dirección de Prerrogativas, cuyo valor probatorio es pleno por tratarse de una documental pública, se acredita la difusión del programa televisivo “Domingo de Selecciones” por la frecuencia del canal 2 de XEW-TV, con cobertura nacional, el día 7 de junio, en un horario de 12:00 a 14:30 horas. De igual forma, con el referido elemento probatorio se acredita el contenido del programa.</a:t>
          </a:r>
          <a:endParaRPr lang="en-US"/>
        </a:p>
      </dgm:t>
    </dgm:pt>
    <dgm:pt modelId="{059562F1-9182-4604-9E52-F298C15235CD}" type="parTrans" cxnId="{E949DE6E-0969-4804-8C04-07E43DE4E843}">
      <dgm:prSet/>
      <dgm:spPr/>
      <dgm:t>
        <a:bodyPr/>
        <a:lstStyle/>
        <a:p>
          <a:endParaRPr lang="en-US"/>
        </a:p>
      </dgm:t>
    </dgm:pt>
    <dgm:pt modelId="{720EAA7A-F7F5-4FDF-9E11-0C5D4064A8FA}" type="sibTrans" cxnId="{E949DE6E-0969-4804-8C04-07E43DE4E843}">
      <dgm:prSet/>
      <dgm:spPr/>
      <dgm:t>
        <a:bodyPr/>
        <a:lstStyle/>
        <a:p>
          <a:endParaRPr lang="en-US"/>
        </a:p>
      </dgm:t>
    </dgm:pt>
    <dgm:pt modelId="{6B7F21D3-D6F8-47FF-B208-2917B718C7A1}">
      <dgm:prSet/>
      <dgm:spPr/>
      <dgm:t>
        <a:bodyPr/>
        <a:lstStyle/>
        <a:p>
          <a:r>
            <a:rPr lang="es-MX"/>
            <a:t>En síntesis, se trata de una remembranza de diversos partidos disputados entre las selecciones nacionales de futbol de México y Brasil, a saber: final de la Copa Confederaciones de 1999, final del Mundial Sub-17 de 2005 y final de los Juegos Olímpicos de Londres de 2012.</a:t>
          </a:r>
          <a:endParaRPr lang="en-US"/>
        </a:p>
      </dgm:t>
    </dgm:pt>
    <dgm:pt modelId="{DA9A85A1-776D-4D4C-966C-232B780C164A}" type="parTrans" cxnId="{D45D04B5-10EE-4B54-9B96-9AF1E20AA729}">
      <dgm:prSet/>
      <dgm:spPr/>
      <dgm:t>
        <a:bodyPr/>
        <a:lstStyle/>
        <a:p>
          <a:endParaRPr lang="en-US"/>
        </a:p>
      </dgm:t>
    </dgm:pt>
    <dgm:pt modelId="{26385475-3124-4B38-9B90-461ADAFDA47F}" type="sibTrans" cxnId="{D45D04B5-10EE-4B54-9B96-9AF1E20AA729}">
      <dgm:prSet/>
      <dgm:spPr/>
      <dgm:t>
        <a:bodyPr/>
        <a:lstStyle/>
        <a:p>
          <a:endParaRPr lang="en-US"/>
        </a:p>
      </dgm:t>
    </dgm:pt>
    <dgm:pt modelId="{2F7388F2-14DC-43CD-AF1A-B94DD5F82CC7}">
      <dgm:prSet/>
      <dgm:spPr/>
      <dgm:t>
        <a:bodyPr/>
        <a:lstStyle/>
        <a:p>
          <a:r>
            <a:rPr lang="es-MX"/>
            <a:t>El formato que sigue el programa es el de transmisión, narración y comentarios de las jugadas más relevantes de cada uno de los encuentros deportivos mencionados. En cada uno de los segmentos del programa (correspondientes a cada uno de los partidos) se entrevista vía telefónica a quien fuera el director técnico del conjunto mexicano en ese entonces, para conocer su opinión sobre las vivencias propias del partido.</a:t>
          </a:r>
          <a:endParaRPr lang="en-US"/>
        </a:p>
      </dgm:t>
    </dgm:pt>
    <dgm:pt modelId="{6C5D63F3-648F-4BF3-BA6D-A39468FCE5B2}" type="parTrans" cxnId="{EFBD1C53-17C6-4D8A-8B42-86F038C7DD2D}">
      <dgm:prSet/>
      <dgm:spPr/>
      <dgm:t>
        <a:bodyPr/>
        <a:lstStyle/>
        <a:p>
          <a:endParaRPr lang="en-US"/>
        </a:p>
      </dgm:t>
    </dgm:pt>
    <dgm:pt modelId="{3AA96383-D22F-41E9-85F8-DF54B0EFB356}" type="sibTrans" cxnId="{EFBD1C53-17C6-4D8A-8B42-86F038C7DD2D}">
      <dgm:prSet/>
      <dgm:spPr/>
      <dgm:t>
        <a:bodyPr/>
        <a:lstStyle/>
        <a:p>
          <a:endParaRPr lang="en-US"/>
        </a:p>
      </dgm:t>
    </dgm:pt>
    <dgm:pt modelId="{977A3BDC-5747-400C-9249-DC644B1B7E13}">
      <dgm:prSet/>
      <dgm:spPr/>
      <dgm:t>
        <a:bodyPr/>
        <a:lstStyle/>
        <a:p>
          <a:r>
            <a:rPr lang="es-MX"/>
            <a:t>Además, el programa también dedica un espacio a la crónica de las acontecimientos más importantes de la final del torneo Champions League 2015, disputada entre los equipos de futbol Barcelona y Juventus, misma que tuvo lugar un día antes, es decir, el 6 de junio.</a:t>
          </a:r>
          <a:endParaRPr lang="en-US"/>
        </a:p>
      </dgm:t>
    </dgm:pt>
    <dgm:pt modelId="{F98FF2C2-0400-4777-B3E0-3C25AC96364B}" type="parTrans" cxnId="{AA05A9DF-7D7C-4418-8D63-8B82AC43F15E}">
      <dgm:prSet/>
      <dgm:spPr/>
      <dgm:t>
        <a:bodyPr/>
        <a:lstStyle/>
        <a:p>
          <a:endParaRPr lang="en-US"/>
        </a:p>
      </dgm:t>
    </dgm:pt>
    <dgm:pt modelId="{BE10C642-874B-4972-B520-92061E00CC0F}" type="sibTrans" cxnId="{AA05A9DF-7D7C-4418-8D63-8B82AC43F15E}">
      <dgm:prSet/>
      <dgm:spPr/>
      <dgm:t>
        <a:bodyPr/>
        <a:lstStyle/>
        <a:p>
          <a:endParaRPr lang="en-US"/>
        </a:p>
      </dgm:t>
    </dgm:pt>
    <dgm:pt modelId="{DE855B52-646B-4A65-BDEF-E7AC46BDA208}" type="pres">
      <dgm:prSet presAssocID="{58EA1DF8-0049-4A13-8098-0BCF209A4029}" presName="Name0" presStyleCnt="0">
        <dgm:presLayoutVars>
          <dgm:dir/>
          <dgm:resizeHandles val="exact"/>
        </dgm:presLayoutVars>
      </dgm:prSet>
      <dgm:spPr/>
    </dgm:pt>
    <dgm:pt modelId="{083C8E56-BED6-486F-92AA-4C8F88209E1F}" type="pres">
      <dgm:prSet presAssocID="{64E3A529-DCCF-4665-908F-5A481EE951AE}" presName="node" presStyleLbl="node1" presStyleIdx="0" presStyleCnt="4">
        <dgm:presLayoutVars>
          <dgm:bulletEnabled val="1"/>
        </dgm:presLayoutVars>
      </dgm:prSet>
      <dgm:spPr/>
    </dgm:pt>
    <dgm:pt modelId="{754E0697-CF09-4BDE-AD54-0D09D700FABA}" type="pres">
      <dgm:prSet presAssocID="{720EAA7A-F7F5-4FDF-9E11-0C5D4064A8FA}" presName="sibTrans" presStyleLbl="sibTrans2D1" presStyleIdx="0" presStyleCnt="3"/>
      <dgm:spPr/>
    </dgm:pt>
    <dgm:pt modelId="{9DA40519-7F34-4064-8EE2-B7990866B585}" type="pres">
      <dgm:prSet presAssocID="{720EAA7A-F7F5-4FDF-9E11-0C5D4064A8FA}" presName="connectorText" presStyleLbl="sibTrans2D1" presStyleIdx="0" presStyleCnt="3"/>
      <dgm:spPr/>
    </dgm:pt>
    <dgm:pt modelId="{D412F210-9BDC-4C9A-A138-B6BC1462BCD6}" type="pres">
      <dgm:prSet presAssocID="{6B7F21D3-D6F8-47FF-B208-2917B718C7A1}" presName="node" presStyleLbl="node1" presStyleIdx="1" presStyleCnt="4">
        <dgm:presLayoutVars>
          <dgm:bulletEnabled val="1"/>
        </dgm:presLayoutVars>
      </dgm:prSet>
      <dgm:spPr/>
    </dgm:pt>
    <dgm:pt modelId="{F837F2AB-1C22-43A3-888E-A5CFB5370BA7}" type="pres">
      <dgm:prSet presAssocID="{26385475-3124-4B38-9B90-461ADAFDA47F}" presName="sibTrans" presStyleLbl="sibTrans2D1" presStyleIdx="1" presStyleCnt="3"/>
      <dgm:spPr/>
    </dgm:pt>
    <dgm:pt modelId="{8B13CC84-B592-4A37-95CB-16518E7160C8}" type="pres">
      <dgm:prSet presAssocID="{26385475-3124-4B38-9B90-461ADAFDA47F}" presName="connectorText" presStyleLbl="sibTrans2D1" presStyleIdx="1" presStyleCnt="3"/>
      <dgm:spPr/>
    </dgm:pt>
    <dgm:pt modelId="{6CBA5D65-9825-4942-99F2-89AD2E266723}" type="pres">
      <dgm:prSet presAssocID="{2F7388F2-14DC-43CD-AF1A-B94DD5F82CC7}" presName="node" presStyleLbl="node1" presStyleIdx="2" presStyleCnt="4">
        <dgm:presLayoutVars>
          <dgm:bulletEnabled val="1"/>
        </dgm:presLayoutVars>
      </dgm:prSet>
      <dgm:spPr/>
    </dgm:pt>
    <dgm:pt modelId="{1A44B502-7D48-4A5A-8D03-5C0CCAAB6C65}" type="pres">
      <dgm:prSet presAssocID="{3AA96383-D22F-41E9-85F8-DF54B0EFB356}" presName="sibTrans" presStyleLbl="sibTrans2D1" presStyleIdx="2" presStyleCnt="3"/>
      <dgm:spPr/>
    </dgm:pt>
    <dgm:pt modelId="{61DC3EE6-D632-47BB-BC50-C5934D63C617}" type="pres">
      <dgm:prSet presAssocID="{3AA96383-D22F-41E9-85F8-DF54B0EFB356}" presName="connectorText" presStyleLbl="sibTrans2D1" presStyleIdx="2" presStyleCnt="3"/>
      <dgm:spPr/>
    </dgm:pt>
    <dgm:pt modelId="{DFC5FA28-585F-4F91-B4F7-D39F4D8B75A0}" type="pres">
      <dgm:prSet presAssocID="{977A3BDC-5747-400C-9249-DC644B1B7E13}" presName="node" presStyleLbl="node1" presStyleIdx="3" presStyleCnt="4">
        <dgm:presLayoutVars>
          <dgm:bulletEnabled val="1"/>
        </dgm:presLayoutVars>
      </dgm:prSet>
      <dgm:spPr/>
    </dgm:pt>
  </dgm:ptLst>
  <dgm:cxnLst>
    <dgm:cxn modelId="{68674308-38F6-426E-8C87-F17EC1F802F1}" type="presOf" srcId="{64E3A529-DCCF-4665-908F-5A481EE951AE}" destId="{083C8E56-BED6-486F-92AA-4C8F88209E1F}" srcOrd="0" destOrd="0" presId="urn:microsoft.com/office/officeart/2005/8/layout/process1"/>
    <dgm:cxn modelId="{78850309-7FB4-47E4-A92C-5D9CE5FF1155}" type="presOf" srcId="{3AA96383-D22F-41E9-85F8-DF54B0EFB356}" destId="{61DC3EE6-D632-47BB-BC50-C5934D63C617}" srcOrd="1" destOrd="0" presId="urn:microsoft.com/office/officeart/2005/8/layout/process1"/>
    <dgm:cxn modelId="{C1E2B50A-5396-424D-B551-A3C2F8A9239B}" type="presOf" srcId="{2F7388F2-14DC-43CD-AF1A-B94DD5F82CC7}" destId="{6CBA5D65-9825-4942-99F2-89AD2E266723}" srcOrd="0" destOrd="0" presId="urn:microsoft.com/office/officeart/2005/8/layout/process1"/>
    <dgm:cxn modelId="{D1CC1B0E-DA57-48C1-BC93-8C88CEC86B0F}" type="presOf" srcId="{720EAA7A-F7F5-4FDF-9E11-0C5D4064A8FA}" destId="{754E0697-CF09-4BDE-AD54-0D09D700FABA}" srcOrd="0" destOrd="0" presId="urn:microsoft.com/office/officeart/2005/8/layout/process1"/>
    <dgm:cxn modelId="{B8928546-5D99-46B2-B9FE-40977A63636B}" type="presOf" srcId="{26385475-3124-4B38-9B90-461ADAFDA47F}" destId="{8B13CC84-B592-4A37-95CB-16518E7160C8}" srcOrd="1" destOrd="0" presId="urn:microsoft.com/office/officeart/2005/8/layout/process1"/>
    <dgm:cxn modelId="{0E806A4C-87BA-4834-9A13-5B411988E5AD}" type="presOf" srcId="{26385475-3124-4B38-9B90-461ADAFDA47F}" destId="{F837F2AB-1C22-43A3-888E-A5CFB5370BA7}" srcOrd="0" destOrd="0" presId="urn:microsoft.com/office/officeart/2005/8/layout/process1"/>
    <dgm:cxn modelId="{E949DE6E-0969-4804-8C04-07E43DE4E843}" srcId="{58EA1DF8-0049-4A13-8098-0BCF209A4029}" destId="{64E3A529-DCCF-4665-908F-5A481EE951AE}" srcOrd="0" destOrd="0" parTransId="{059562F1-9182-4604-9E52-F298C15235CD}" sibTransId="{720EAA7A-F7F5-4FDF-9E11-0C5D4064A8FA}"/>
    <dgm:cxn modelId="{EFBD1C53-17C6-4D8A-8B42-86F038C7DD2D}" srcId="{58EA1DF8-0049-4A13-8098-0BCF209A4029}" destId="{2F7388F2-14DC-43CD-AF1A-B94DD5F82CC7}" srcOrd="2" destOrd="0" parTransId="{6C5D63F3-648F-4BF3-BA6D-A39468FCE5B2}" sibTransId="{3AA96383-D22F-41E9-85F8-DF54B0EFB356}"/>
    <dgm:cxn modelId="{51B2AC95-DC2C-492D-B4AB-BA6BEA847B60}" type="presOf" srcId="{720EAA7A-F7F5-4FDF-9E11-0C5D4064A8FA}" destId="{9DA40519-7F34-4064-8EE2-B7990866B585}" srcOrd="1" destOrd="0" presId="urn:microsoft.com/office/officeart/2005/8/layout/process1"/>
    <dgm:cxn modelId="{BD624B96-99DD-4A1C-A73B-C91CC369538B}" type="presOf" srcId="{977A3BDC-5747-400C-9249-DC644B1B7E13}" destId="{DFC5FA28-585F-4F91-B4F7-D39F4D8B75A0}" srcOrd="0" destOrd="0" presId="urn:microsoft.com/office/officeart/2005/8/layout/process1"/>
    <dgm:cxn modelId="{C5969B96-FDE9-41AC-AF33-63E0E20BFE28}" type="presOf" srcId="{3AA96383-D22F-41E9-85F8-DF54B0EFB356}" destId="{1A44B502-7D48-4A5A-8D03-5C0CCAAB6C65}" srcOrd="0" destOrd="0" presId="urn:microsoft.com/office/officeart/2005/8/layout/process1"/>
    <dgm:cxn modelId="{C8769DA1-1A46-4C86-9B79-5D14731B0FB0}" type="presOf" srcId="{58EA1DF8-0049-4A13-8098-0BCF209A4029}" destId="{DE855B52-646B-4A65-BDEF-E7AC46BDA208}" srcOrd="0" destOrd="0" presId="urn:microsoft.com/office/officeart/2005/8/layout/process1"/>
    <dgm:cxn modelId="{D45D04B5-10EE-4B54-9B96-9AF1E20AA729}" srcId="{58EA1DF8-0049-4A13-8098-0BCF209A4029}" destId="{6B7F21D3-D6F8-47FF-B208-2917B718C7A1}" srcOrd="1" destOrd="0" parTransId="{DA9A85A1-776D-4D4C-966C-232B780C164A}" sibTransId="{26385475-3124-4B38-9B90-461ADAFDA47F}"/>
    <dgm:cxn modelId="{AA05A9DF-7D7C-4418-8D63-8B82AC43F15E}" srcId="{58EA1DF8-0049-4A13-8098-0BCF209A4029}" destId="{977A3BDC-5747-400C-9249-DC644B1B7E13}" srcOrd="3" destOrd="0" parTransId="{F98FF2C2-0400-4777-B3E0-3C25AC96364B}" sibTransId="{BE10C642-874B-4972-B520-92061E00CC0F}"/>
    <dgm:cxn modelId="{2C5D6AF6-832F-4D5B-AFB1-5A2364571A82}" type="presOf" srcId="{6B7F21D3-D6F8-47FF-B208-2917B718C7A1}" destId="{D412F210-9BDC-4C9A-A138-B6BC1462BCD6}" srcOrd="0" destOrd="0" presId="urn:microsoft.com/office/officeart/2005/8/layout/process1"/>
    <dgm:cxn modelId="{6A72B555-566F-496E-B242-0B6EB43717BA}" type="presParOf" srcId="{DE855B52-646B-4A65-BDEF-E7AC46BDA208}" destId="{083C8E56-BED6-486F-92AA-4C8F88209E1F}" srcOrd="0" destOrd="0" presId="urn:microsoft.com/office/officeart/2005/8/layout/process1"/>
    <dgm:cxn modelId="{4CF7E18C-F37D-4B31-BD05-8C43C150FDFE}" type="presParOf" srcId="{DE855B52-646B-4A65-BDEF-E7AC46BDA208}" destId="{754E0697-CF09-4BDE-AD54-0D09D700FABA}" srcOrd="1" destOrd="0" presId="urn:microsoft.com/office/officeart/2005/8/layout/process1"/>
    <dgm:cxn modelId="{77A212B1-6498-4DFC-A133-3FB42CDFCFCD}" type="presParOf" srcId="{754E0697-CF09-4BDE-AD54-0D09D700FABA}" destId="{9DA40519-7F34-4064-8EE2-B7990866B585}" srcOrd="0" destOrd="0" presId="urn:microsoft.com/office/officeart/2005/8/layout/process1"/>
    <dgm:cxn modelId="{440BED31-7655-4198-BD65-1EE4A99A2F69}" type="presParOf" srcId="{DE855B52-646B-4A65-BDEF-E7AC46BDA208}" destId="{D412F210-9BDC-4C9A-A138-B6BC1462BCD6}" srcOrd="2" destOrd="0" presId="urn:microsoft.com/office/officeart/2005/8/layout/process1"/>
    <dgm:cxn modelId="{52F6D568-DE45-4AEC-BCDA-D6CB93CAD37A}" type="presParOf" srcId="{DE855B52-646B-4A65-BDEF-E7AC46BDA208}" destId="{F837F2AB-1C22-43A3-888E-A5CFB5370BA7}" srcOrd="3" destOrd="0" presId="urn:microsoft.com/office/officeart/2005/8/layout/process1"/>
    <dgm:cxn modelId="{B51A4532-90C0-45EE-B4AB-F4F3456EF377}" type="presParOf" srcId="{F837F2AB-1C22-43A3-888E-A5CFB5370BA7}" destId="{8B13CC84-B592-4A37-95CB-16518E7160C8}" srcOrd="0" destOrd="0" presId="urn:microsoft.com/office/officeart/2005/8/layout/process1"/>
    <dgm:cxn modelId="{325C7C72-AEF5-4418-941C-6B77909C97EF}" type="presParOf" srcId="{DE855B52-646B-4A65-BDEF-E7AC46BDA208}" destId="{6CBA5D65-9825-4942-99F2-89AD2E266723}" srcOrd="4" destOrd="0" presId="urn:microsoft.com/office/officeart/2005/8/layout/process1"/>
    <dgm:cxn modelId="{15DD8B02-F7F4-4DD0-AFBC-0A5051CE6A29}" type="presParOf" srcId="{DE855B52-646B-4A65-BDEF-E7AC46BDA208}" destId="{1A44B502-7D48-4A5A-8D03-5C0CCAAB6C65}" srcOrd="5" destOrd="0" presId="urn:microsoft.com/office/officeart/2005/8/layout/process1"/>
    <dgm:cxn modelId="{8F1E9BB5-D516-4CD3-810A-A7531299C6DC}" type="presParOf" srcId="{1A44B502-7D48-4A5A-8D03-5C0CCAAB6C65}" destId="{61DC3EE6-D632-47BB-BC50-C5934D63C617}" srcOrd="0" destOrd="0" presId="urn:microsoft.com/office/officeart/2005/8/layout/process1"/>
    <dgm:cxn modelId="{28528A7F-A75F-44FE-814A-849327937FBF}" type="presParOf" srcId="{DE855B52-646B-4A65-BDEF-E7AC46BDA208}" destId="{DFC5FA28-585F-4F91-B4F7-D39F4D8B75A0}"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A96D94E-27AC-40B6-92E4-190BBE8640C9}"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38621FEE-375C-476B-8BE7-D404EE2D56A2}">
      <dgm:prSet/>
      <dgm:spPr/>
      <dgm:t>
        <a:bodyPr/>
        <a:lstStyle/>
        <a:p>
          <a:r>
            <a:rPr lang="es-MX"/>
            <a:t>A partir del análisis del contenido del programa, se concluye que los comentarios hechos sobre Cuauhtémoc Blanco Bravo únicamente se refieren a aspectos de su desempeño como futbolista en el contexto de su participación en la final de la Copa Confederaciones de 1999, sin que haya mención alguna a su candidatura o a cualquier aspecto relacionado con ella, misma que ostentaba al momento de la transmisión del programa.</a:t>
          </a:r>
          <a:endParaRPr lang="en-US"/>
        </a:p>
      </dgm:t>
    </dgm:pt>
    <dgm:pt modelId="{068D9AEA-AA9E-4538-9EF1-F4D6903EDBAF}" type="parTrans" cxnId="{9DA73EC5-FB01-465F-9B9A-E23DB5394A18}">
      <dgm:prSet/>
      <dgm:spPr/>
      <dgm:t>
        <a:bodyPr/>
        <a:lstStyle/>
        <a:p>
          <a:endParaRPr lang="en-US"/>
        </a:p>
      </dgm:t>
    </dgm:pt>
    <dgm:pt modelId="{8ECCC485-3D4A-4CA1-8433-234A9B304CC9}" type="sibTrans" cxnId="{9DA73EC5-FB01-465F-9B9A-E23DB5394A18}">
      <dgm:prSet/>
      <dgm:spPr/>
      <dgm:t>
        <a:bodyPr/>
        <a:lstStyle/>
        <a:p>
          <a:endParaRPr lang="en-US"/>
        </a:p>
      </dgm:t>
    </dgm:pt>
    <dgm:pt modelId="{83F29E36-B589-4060-A0C1-3D6781D82E57}">
      <dgm:prSet/>
      <dgm:spPr/>
      <dgm:t>
        <a:bodyPr/>
        <a:lstStyle/>
        <a:p>
          <a:r>
            <a:rPr lang="es-MX"/>
            <a:t>El único segmento del programa en el que se refieren al otrora candidato es el correspondiente al partido de la Copa Confederaciones de 1999, en el que el entonces miembro de la selección mexicana se desempeñó como jugador titular.</a:t>
          </a:r>
          <a:endParaRPr lang="en-US"/>
        </a:p>
      </dgm:t>
    </dgm:pt>
    <dgm:pt modelId="{67ABA5D9-0D5E-4BC7-97E8-3DF806B8BDE5}" type="parTrans" cxnId="{5E8C2AF6-23D9-4C9C-86E1-D11118F01527}">
      <dgm:prSet/>
      <dgm:spPr/>
      <dgm:t>
        <a:bodyPr/>
        <a:lstStyle/>
        <a:p>
          <a:endParaRPr lang="en-US"/>
        </a:p>
      </dgm:t>
    </dgm:pt>
    <dgm:pt modelId="{3E6A7E81-B0AD-4160-86B3-37F5C01737EA}" type="sibTrans" cxnId="{5E8C2AF6-23D9-4C9C-86E1-D11118F01527}">
      <dgm:prSet/>
      <dgm:spPr/>
      <dgm:t>
        <a:bodyPr/>
        <a:lstStyle/>
        <a:p>
          <a:endParaRPr lang="en-US"/>
        </a:p>
      </dgm:t>
    </dgm:pt>
    <dgm:pt modelId="{1BFE11DD-EBA6-4AE3-A607-E07831361331}">
      <dgm:prSet/>
      <dgm:spPr/>
      <dgm:t>
        <a:bodyPr/>
        <a:lstStyle/>
        <a:p>
          <a:r>
            <a:rPr lang="es-MX"/>
            <a:t>En segundo lugar, los comentarios que se hacen en torno a Cuauhtémoc Blanco Bravo se refieren únicamente a sus aptitudes y desempeño como futbolista, en el contexto de la narrativa de las jugadas del encuentro futbolístico mencionado</a:t>
          </a:r>
          <a:endParaRPr lang="en-US"/>
        </a:p>
      </dgm:t>
    </dgm:pt>
    <dgm:pt modelId="{AC12F353-0FD2-4D1B-9C01-7A40163D36FC}" type="parTrans" cxnId="{6E00A4DE-FCC1-4475-9F9A-D10A6C45A1F5}">
      <dgm:prSet/>
      <dgm:spPr/>
      <dgm:t>
        <a:bodyPr/>
        <a:lstStyle/>
        <a:p>
          <a:endParaRPr lang="en-US"/>
        </a:p>
      </dgm:t>
    </dgm:pt>
    <dgm:pt modelId="{69B7A646-4A2C-499A-ADC2-5D0F0C3F883E}" type="sibTrans" cxnId="{6E00A4DE-FCC1-4475-9F9A-D10A6C45A1F5}">
      <dgm:prSet/>
      <dgm:spPr/>
      <dgm:t>
        <a:bodyPr/>
        <a:lstStyle/>
        <a:p>
          <a:endParaRPr lang="en-US"/>
        </a:p>
      </dgm:t>
    </dgm:pt>
    <dgm:pt modelId="{FF3B3C92-45C5-455C-AB06-D74981F0B266}" type="pres">
      <dgm:prSet presAssocID="{6A96D94E-27AC-40B6-92E4-190BBE8640C9}" presName="linear" presStyleCnt="0">
        <dgm:presLayoutVars>
          <dgm:animLvl val="lvl"/>
          <dgm:resizeHandles val="exact"/>
        </dgm:presLayoutVars>
      </dgm:prSet>
      <dgm:spPr/>
    </dgm:pt>
    <dgm:pt modelId="{A36A5FEA-FF46-44AA-9B15-15725B2DF833}" type="pres">
      <dgm:prSet presAssocID="{38621FEE-375C-476B-8BE7-D404EE2D56A2}" presName="parentText" presStyleLbl="node1" presStyleIdx="0" presStyleCnt="3">
        <dgm:presLayoutVars>
          <dgm:chMax val="0"/>
          <dgm:bulletEnabled val="1"/>
        </dgm:presLayoutVars>
      </dgm:prSet>
      <dgm:spPr/>
    </dgm:pt>
    <dgm:pt modelId="{AD2E358A-4F22-4DFE-809F-02E96E3326E9}" type="pres">
      <dgm:prSet presAssocID="{8ECCC485-3D4A-4CA1-8433-234A9B304CC9}" presName="spacer" presStyleCnt="0"/>
      <dgm:spPr/>
    </dgm:pt>
    <dgm:pt modelId="{5FDEBE36-89A3-4941-9E03-45B91DD27BC0}" type="pres">
      <dgm:prSet presAssocID="{83F29E36-B589-4060-A0C1-3D6781D82E57}" presName="parentText" presStyleLbl="node1" presStyleIdx="1" presStyleCnt="3">
        <dgm:presLayoutVars>
          <dgm:chMax val="0"/>
          <dgm:bulletEnabled val="1"/>
        </dgm:presLayoutVars>
      </dgm:prSet>
      <dgm:spPr/>
    </dgm:pt>
    <dgm:pt modelId="{0BFCEE1D-3995-4ABD-AA24-72D7DA02672C}" type="pres">
      <dgm:prSet presAssocID="{3E6A7E81-B0AD-4160-86B3-37F5C01737EA}" presName="spacer" presStyleCnt="0"/>
      <dgm:spPr/>
    </dgm:pt>
    <dgm:pt modelId="{F8724A76-983D-4446-B5D1-C22451B05E52}" type="pres">
      <dgm:prSet presAssocID="{1BFE11DD-EBA6-4AE3-A607-E07831361331}" presName="parentText" presStyleLbl="node1" presStyleIdx="2" presStyleCnt="3">
        <dgm:presLayoutVars>
          <dgm:chMax val="0"/>
          <dgm:bulletEnabled val="1"/>
        </dgm:presLayoutVars>
      </dgm:prSet>
      <dgm:spPr/>
    </dgm:pt>
  </dgm:ptLst>
  <dgm:cxnLst>
    <dgm:cxn modelId="{0829F62C-69CE-4728-80AB-82D56840BDB0}" type="presOf" srcId="{6A96D94E-27AC-40B6-92E4-190BBE8640C9}" destId="{FF3B3C92-45C5-455C-AB06-D74981F0B266}" srcOrd="0" destOrd="0" presId="urn:microsoft.com/office/officeart/2005/8/layout/vList2"/>
    <dgm:cxn modelId="{B6DCB638-3A25-43FA-BD85-AF0216A3BB1B}" type="presOf" srcId="{1BFE11DD-EBA6-4AE3-A607-E07831361331}" destId="{F8724A76-983D-4446-B5D1-C22451B05E52}" srcOrd="0" destOrd="0" presId="urn:microsoft.com/office/officeart/2005/8/layout/vList2"/>
    <dgm:cxn modelId="{BEDA367B-9BD7-4CBB-A197-F0AA726537CE}" type="presOf" srcId="{38621FEE-375C-476B-8BE7-D404EE2D56A2}" destId="{A36A5FEA-FF46-44AA-9B15-15725B2DF833}" srcOrd="0" destOrd="0" presId="urn:microsoft.com/office/officeart/2005/8/layout/vList2"/>
    <dgm:cxn modelId="{DC70857D-AE96-40E2-A47F-AEFD125E0902}" type="presOf" srcId="{83F29E36-B589-4060-A0C1-3D6781D82E57}" destId="{5FDEBE36-89A3-4941-9E03-45B91DD27BC0}" srcOrd="0" destOrd="0" presId="urn:microsoft.com/office/officeart/2005/8/layout/vList2"/>
    <dgm:cxn modelId="{9DA73EC5-FB01-465F-9B9A-E23DB5394A18}" srcId="{6A96D94E-27AC-40B6-92E4-190BBE8640C9}" destId="{38621FEE-375C-476B-8BE7-D404EE2D56A2}" srcOrd="0" destOrd="0" parTransId="{068D9AEA-AA9E-4538-9EF1-F4D6903EDBAF}" sibTransId="{8ECCC485-3D4A-4CA1-8433-234A9B304CC9}"/>
    <dgm:cxn modelId="{6E00A4DE-FCC1-4475-9F9A-D10A6C45A1F5}" srcId="{6A96D94E-27AC-40B6-92E4-190BBE8640C9}" destId="{1BFE11DD-EBA6-4AE3-A607-E07831361331}" srcOrd="2" destOrd="0" parTransId="{AC12F353-0FD2-4D1B-9C01-7A40163D36FC}" sibTransId="{69B7A646-4A2C-499A-ADC2-5D0F0C3F883E}"/>
    <dgm:cxn modelId="{5E8C2AF6-23D9-4C9C-86E1-D11118F01527}" srcId="{6A96D94E-27AC-40B6-92E4-190BBE8640C9}" destId="{83F29E36-B589-4060-A0C1-3D6781D82E57}" srcOrd="1" destOrd="0" parTransId="{67ABA5D9-0D5E-4BC7-97E8-3DF806B8BDE5}" sibTransId="{3E6A7E81-B0AD-4160-86B3-37F5C01737EA}"/>
    <dgm:cxn modelId="{E4DB28EE-DB11-4709-9A42-D68868E71FFB}" type="presParOf" srcId="{FF3B3C92-45C5-455C-AB06-D74981F0B266}" destId="{A36A5FEA-FF46-44AA-9B15-15725B2DF833}" srcOrd="0" destOrd="0" presId="urn:microsoft.com/office/officeart/2005/8/layout/vList2"/>
    <dgm:cxn modelId="{A21B897B-039E-4DD7-9C09-420146EE6845}" type="presParOf" srcId="{FF3B3C92-45C5-455C-AB06-D74981F0B266}" destId="{AD2E358A-4F22-4DFE-809F-02E96E3326E9}" srcOrd="1" destOrd="0" presId="urn:microsoft.com/office/officeart/2005/8/layout/vList2"/>
    <dgm:cxn modelId="{3437D7AE-C38E-4160-B048-A5717CCD8FDC}" type="presParOf" srcId="{FF3B3C92-45C5-455C-AB06-D74981F0B266}" destId="{5FDEBE36-89A3-4941-9E03-45B91DD27BC0}" srcOrd="2" destOrd="0" presId="urn:microsoft.com/office/officeart/2005/8/layout/vList2"/>
    <dgm:cxn modelId="{E0C2DC17-0CA6-414F-9C7C-ADE10DB5C7AF}" type="presParOf" srcId="{FF3B3C92-45C5-455C-AB06-D74981F0B266}" destId="{0BFCEE1D-3995-4ABD-AA24-72D7DA02672C}" srcOrd="3" destOrd="0" presId="urn:microsoft.com/office/officeart/2005/8/layout/vList2"/>
    <dgm:cxn modelId="{A1E498B3-1357-474D-A340-CD03259911C5}" type="presParOf" srcId="{FF3B3C92-45C5-455C-AB06-D74981F0B266}" destId="{F8724A76-983D-4446-B5D1-C22451B05E52}"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51A55EC-0EA3-4C04-9CDA-55E6CD2C505F}" type="doc">
      <dgm:prSet loTypeId="urn:microsoft.com/office/officeart/2005/8/layout/default" loCatId="list" qsTypeId="urn:microsoft.com/office/officeart/2005/8/quickstyle/simple5" qsCatId="simple" csTypeId="urn:microsoft.com/office/officeart/2005/8/colors/colorful5" csCatId="colorful" phldr="1"/>
      <dgm:spPr/>
      <dgm:t>
        <a:bodyPr/>
        <a:lstStyle/>
        <a:p>
          <a:endParaRPr lang="en-US"/>
        </a:p>
      </dgm:t>
    </dgm:pt>
    <dgm:pt modelId="{7B81FB9A-3848-40EC-BE02-7C15A75826E6}">
      <dgm:prSet custT="1"/>
      <dgm:spPr/>
      <dgm:t>
        <a:bodyPr/>
        <a:lstStyle/>
        <a:p>
          <a:r>
            <a:rPr lang="es-MX" sz="1000" dirty="0"/>
            <a:t>De un análisis del contenido del programa atinente a Cuauhtémoc Blanco Bravo, se tiene que los comentarios en torno a su desempeño deportivo y/o a las jugadas en las que participó, representan apenas 7 minutos con 9 segundos de un total de 63 minutos que duró el segmento relativo a la Copa Confederaciones 1999, esto es, un 11.34% del tiempo dedicado a este encuentro, lo que a su vez equivale a un 4.76% de las 2 horas con 30 minutos de duración del programa.</a:t>
          </a:r>
          <a:endParaRPr lang="en-US" sz="1000" dirty="0"/>
        </a:p>
      </dgm:t>
    </dgm:pt>
    <dgm:pt modelId="{6B345910-B270-4DDB-8BC6-05DA0A6D446A}" type="parTrans" cxnId="{0D2F39DA-5104-4B6F-A5AD-868F3A6F9867}">
      <dgm:prSet/>
      <dgm:spPr/>
      <dgm:t>
        <a:bodyPr/>
        <a:lstStyle/>
        <a:p>
          <a:endParaRPr lang="en-US"/>
        </a:p>
      </dgm:t>
    </dgm:pt>
    <dgm:pt modelId="{10332C5E-380D-4B38-9258-51D86B51A9F8}" type="sibTrans" cxnId="{0D2F39DA-5104-4B6F-A5AD-868F3A6F9867}">
      <dgm:prSet/>
      <dgm:spPr/>
      <dgm:t>
        <a:bodyPr/>
        <a:lstStyle/>
        <a:p>
          <a:endParaRPr lang="en-US"/>
        </a:p>
      </dgm:t>
    </dgm:pt>
    <dgm:pt modelId="{109E62E7-CEA0-42C6-8156-E4477B0808B5}">
      <dgm:prSet custT="1"/>
      <dgm:spPr/>
      <dgm:t>
        <a:bodyPr/>
        <a:lstStyle/>
        <a:p>
          <a:r>
            <a:rPr lang="es-MX" sz="1100" dirty="0"/>
            <a:t>El único segmento del programa en el que se refieren al otrora candidato es el correspondiente al partido de la Copa Confederaciones de 1999, en el que el entonces miembro de la selección mexicana se desempeñó como jugador titular.</a:t>
          </a:r>
          <a:endParaRPr lang="en-US" sz="1100" dirty="0"/>
        </a:p>
      </dgm:t>
    </dgm:pt>
    <dgm:pt modelId="{BAC4E02C-A5C0-4D83-B700-71C78F0F2C6D}" type="parTrans" cxnId="{E900BF85-7E60-4C60-B201-EB4965EE9F69}">
      <dgm:prSet/>
      <dgm:spPr/>
      <dgm:t>
        <a:bodyPr/>
        <a:lstStyle/>
        <a:p>
          <a:endParaRPr lang="en-US"/>
        </a:p>
      </dgm:t>
    </dgm:pt>
    <dgm:pt modelId="{8BC4AA91-115B-42A3-A943-5B3B9D627078}" type="sibTrans" cxnId="{E900BF85-7E60-4C60-B201-EB4965EE9F69}">
      <dgm:prSet/>
      <dgm:spPr/>
      <dgm:t>
        <a:bodyPr/>
        <a:lstStyle/>
        <a:p>
          <a:endParaRPr lang="en-US"/>
        </a:p>
      </dgm:t>
    </dgm:pt>
    <dgm:pt modelId="{784529AF-02F5-4C89-AEA0-1AC6CB0FFD74}">
      <dgm:prSet custT="1"/>
      <dgm:spPr/>
      <dgm:t>
        <a:bodyPr/>
        <a:lstStyle/>
        <a:p>
          <a:r>
            <a:rPr lang="es-MX" sz="1200" dirty="0"/>
            <a:t>En segundo lugar, los comentarios que se hacen en torno a Cuauhtémoc Blanco Bravo se refieren únicamente a sus aptitudes y desempeño como futbolista, en el contexto de la narrativa de las jugadas del encuentro futbolístico mencionado.</a:t>
          </a:r>
          <a:endParaRPr lang="en-US" sz="1200" dirty="0"/>
        </a:p>
      </dgm:t>
    </dgm:pt>
    <dgm:pt modelId="{2D276C5E-230D-45CF-83CB-9789F3897504}" type="parTrans" cxnId="{E3676397-D039-46E8-B951-D51CDE32091C}">
      <dgm:prSet/>
      <dgm:spPr/>
      <dgm:t>
        <a:bodyPr/>
        <a:lstStyle/>
        <a:p>
          <a:endParaRPr lang="en-US"/>
        </a:p>
      </dgm:t>
    </dgm:pt>
    <dgm:pt modelId="{0251E906-A589-4E27-A29E-6192853B89E1}" type="sibTrans" cxnId="{E3676397-D039-46E8-B951-D51CDE32091C}">
      <dgm:prSet/>
      <dgm:spPr/>
      <dgm:t>
        <a:bodyPr/>
        <a:lstStyle/>
        <a:p>
          <a:endParaRPr lang="en-US"/>
        </a:p>
      </dgm:t>
    </dgm:pt>
    <dgm:pt modelId="{1A2EA27E-0F0E-4AF0-B65D-8DEA34C151F3}">
      <dgm:prSet custT="1"/>
      <dgm:spPr/>
      <dgm:t>
        <a:bodyPr/>
        <a:lstStyle/>
        <a:p>
          <a:r>
            <a:rPr lang="es-MX" sz="1000" dirty="0"/>
            <a:t>En ningún momento se hace mención a su otrora calidad actual de contendiente a un puesto de elección popular o a la elección en la que estaba compitiendo al momento de la transmisión del programa, o ni siquiera en torno a las actividades personales que estaba desarrollando al momento de la transmisión del programa. </a:t>
          </a:r>
        </a:p>
        <a:p>
          <a:r>
            <a:rPr lang="es-MX" sz="1000" dirty="0"/>
            <a:t>Mucho menos se hacen comentarios pidiendo el voto a su favor o presentando sus propuestas, planes o plataforma política, así como tampoco refiriendo el partido político que lo postuló.</a:t>
          </a:r>
          <a:endParaRPr lang="en-US" sz="1000" dirty="0"/>
        </a:p>
      </dgm:t>
    </dgm:pt>
    <dgm:pt modelId="{E54882B0-DCED-4B00-A875-078FE153D8C1}" type="parTrans" cxnId="{075AE563-89F4-48C2-A97B-78BDF891DC62}">
      <dgm:prSet/>
      <dgm:spPr/>
      <dgm:t>
        <a:bodyPr/>
        <a:lstStyle/>
        <a:p>
          <a:endParaRPr lang="es-MX"/>
        </a:p>
      </dgm:t>
    </dgm:pt>
    <dgm:pt modelId="{E45F6B34-69CB-4930-81C6-F03E3BF068F6}" type="sibTrans" cxnId="{075AE563-89F4-48C2-A97B-78BDF891DC62}">
      <dgm:prSet/>
      <dgm:spPr/>
    </dgm:pt>
    <dgm:pt modelId="{F4735474-B0A4-4182-A020-65F414271591}">
      <dgm:prSet custT="1"/>
      <dgm:spPr/>
      <dgm:t>
        <a:bodyPr/>
        <a:lstStyle/>
        <a:p>
          <a:r>
            <a:rPr lang="es-MX" sz="1000" dirty="0"/>
            <a:t>A partir del análisis del contenido del programa, se concluye que los comentarios hechos sobre Cuauhtémoc Blanco Bravo únicamente se refieren a aspectos de su desempeño como futbolista en el contexto de su participación en la final de la Copa Confederaciones de 1999, sin que haya mención alguna a su candidatura o a cualquier aspecto relacionado con ella, misma que ostentaba al momento de la transmisión del programa.</a:t>
          </a:r>
          <a:endParaRPr lang="en-US" sz="1000" dirty="0"/>
        </a:p>
      </dgm:t>
    </dgm:pt>
    <dgm:pt modelId="{00DDA593-4440-4C65-95A0-B63227C81904}" type="parTrans" cxnId="{F7E3F022-BA94-49B4-A1E0-5A90ED6682AA}">
      <dgm:prSet/>
      <dgm:spPr/>
      <dgm:t>
        <a:bodyPr/>
        <a:lstStyle/>
        <a:p>
          <a:endParaRPr lang="es-MX"/>
        </a:p>
      </dgm:t>
    </dgm:pt>
    <dgm:pt modelId="{48A5F809-B961-4E98-9D08-96CC82EA15D4}" type="sibTrans" cxnId="{F7E3F022-BA94-49B4-A1E0-5A90ED6682AA}">
      <dgm:prSet/>
      <dgm:spPr/>
    </dgm:pt>
    <dgm:pt modelId="{19777DA2-D0B7-40E0-BA17-8E3F6714B15B}">
      <dgm:prSet/>
      <dgm:spPr/>
      <dgm:t>
        <a:bodyPr/>
        <a:lstStyle/>
        <a:p>
          <a:r>
            <a:rPr lang="es-MX" dirty="0"/>
            <a:t>Es decir, los comentarios que se esbozan en “Domingo de Selecciones” respecto de Cuauhtémoc Blanco Bravo tienen como propósito único y exclusivo el comentar su desempeño deportivo, por lo que no hay elemento alguno que permita suponer, siquiera indiciariamente, que se trata de propaganda electoral en su beneficio.</a:t>
          </a:r>
        </a:p>
        <a:p>
          <a:endParaRPr lang="es-MX" dirty="0"/>
        </a:p>
      </dgm:t>
    </dgm:pt>
    <dgm:pt modelId="{A1F0F360-A946-45E7-9AD0-CF8AE0CF9701}" type="parTrans" cxnId="{FE0FB846-7EBC-40E3-8414-A7337B663FD0}">
      <dgm:prSet/>
      <dgm:spPr/>
      <dgm:t>
        <a:bodyPr/>
        <a:lstStyle/>
        <a:p>
          <a:endParaRPr lang="es-MX"/>
        </a:p>
      </dgm:t>
    </dgm:pt>
    <dgm:pt modelId="{9D25355A-0FAD-47B4-9120-40B451C94B8C}" type="sibTrans" cxnId="{FE0FB846-7EBC-40E3-8414-A7337B663FD0}">
      <dgm:prSet/>
      <dgm:spPr/>
      <dgm:t>
        <a:bodyPr/>
        <a:lstStyle/>
        <a:p>
          <a:endParaRPr lang="es-MX"/>
        </a:p>
      </dgm:t>
    </dgm:pt>
    <dgm:pt modelId="{BB99D841-A58F-406E-8AF3-D0E2011662F7}" type="pres">
      <dgm:prSet presAssocID="{351A55EC-0EA3-4C04-9CDA-55E6CD2C505F}" presName="diagram" presStyleCnt="0">
        <dgm:presLayoutVars>
          <dgm:dir/>
          <dgm:resizeHandles val="exact"/>
        </dgm:presLayoutVars>
      </dgm:prSet>
      <dgm:spPr/>
    </dgm:pt>
    <dgm:pt modelId="{E4DBCF2F-B290-4AB0-9C0D-00D5AC33F831}" type="pres">
      <dgm:prSet presAssocID="{7B81FB9A-3848-40EC-BE02-7C15A75826E6}" presName="node" presStyleLbl="node1" presStyleIdx="0" presStyleCnt="6">
        <dgm:presLayoutVars>
          <dgm:bulletEnabled val="1"/>
        </dgm:presLayoutVars>
      </dgm:prSet>
      <dgm:spPr/>
    </dgm:pt>
    <dgm:pt modelId="{7FBCFC15-90CA-4075-8647-0CD94E8FC02E}" type="pres">
      <dgm:prSet presAssocID="{10332C5E-380D-4B38-9258-51D86B51A9F8}" presName="sibTrans" presStyleCnt="0"/>
      <dgm:spPr/>
    </dgm:pt>
    <dgm:pt modelId="{21DFC7D7-77E7-44EB-B880-5508D74C42B2}" type="pres">
      <dgm:prSet presAssocID="{F4735474-B0A4-4182-A020-65F414271591}" presName="node" presStyleLbl="node1" presStyleIdx="1" presStyleCnt="6">
        <dgm:presLayoutVars>
          <dgm:bulletEnabled val="1"/>
        </dgm:presLayoutVars>
      </dgm:prSet>
      <dgm:spPr/>
    </dgm:pt>
    <dgm:pt modelId="{04DCFC16-B442-41CE-B4DB-7EF8E6C72F69}" type="pres">
      <dgm:prSet presAssocID="{48A5F809-B961-4E98-9D08-96CC82EA15D4}" presName="sibTrans" presStyleCnt="0"/>
      <dgm:spPr/>
    </dgm:pt>
    <dgm:pt modelId="{C1203C58-DBB5-4CBD-90F7-FF9A1A70C4B2}" type="pres">
      <dgm:prSet presAssocID="{109E62E7-CEA0-42C6-8156-E4477B0808B5}" presName="node" presStyleLbl="node1" presStyleIdx="2" presStyleCnt="6">
        <dgm:presLayoutVars>
          <dgm:bulletEnabled val="1"/>
        </dgm:presLayoutVars>
      </dgm:prSet>
      <dgm:spPr/>
    </dgm:pt>
    <dgm:pt modelId="{24D599D5-1C96-47F5-B93B-0FEF118B663C}" type="pres">
      <dgm:prSet presAssocID="{8BC4AA91-115B-42A3-A943-5B3B9D627078}" presName="sibTrans" presStyleCnt="0"/>
      <dgm:spPr/>
    </dgm:pt>
    <dgm:pt modelId="{73119721-C60A-48C3-8A1D-F260F2EF4284}" type="pres">
      <dgm:prSet presAssocID="{784529AF-02F5-4C89-AEA0-1AC6CB0FFD74}" presName="node" presStyleLbl="node1" presStyleIdx="3" presStyleCnt="6">
        <dgm:presLayoutVars>
          <dgm:bulletEnabled val="1"/>
        </dgm:presLayoutVars>
      </dgm:prSet>
      <dgm:spPr/>
    </dgm:pt>
    <dgm:pt modelId="{10D3875B-AD14-49DA-ABB7-55F48D3EFF89}" type="pres">
      <dgm:prSet presAssocID="{0251E906-A589-4E27-A29E-6192853B89E1}" presName="sibTrans" presStyleCnt="0"/>
      <dgm:spPr/>
    </dgm:pt>
    <dgm:pt modelId="{9EF72FCA-AA27-4FA2-AF25-618468562DE9}" type="pres">
      <dgm:prSet presAssocID="{1A2EA27E-0F0E-4AF0-B65D-8DEA34C151F3}" presName="node" presStyleLbl="node1" presStyleIdx="4" presStyleCnt="6">
        <dgm:presLayoutVars>
          <dgm:bulletEnabled val="1"/>
        </dgm:presLayoutVars>
      </dgm:prSet>
      <dgm:spPr/>
    </dgm:pt>
    <dgm:pt modelId="{14F56F1D-3A6E-4553-8FA2-91CBD534F1CD}" type="pres">
      <dgm:prSet presAssocID="{E45F6B34-69CB-4930-81C6-F03E3BF068F6}" presName="sibTrans" presStyleCnt="0"/>
      <dgm:spPr/>
    </dgm:pt>
    <dgm:pt modelId="{34A156BC-B391-4373-9D6D-4E2FC471F073}" type="pres">
      <dgm:prSet presAssocID="{19777DA2-D0B7-40E0-BA17-8E3F6714B15B}" presName="node" presStyleLbl="node1" presStyleIdx="5" presStyleCnt="6">
        <dgm:presLayoutVars>
          <dgm:bulletEnabled val="1"/>
        </dgm:presLayoutVars>
      </dgm:prSet>
      <dgm:spPr/>
    </dgm:pt>
  </dgm:ptLst>
  <dgm:cxnLst>
    <dgm:cxn modelId="{3CE4BC0C-3D01-49B3-A06F-634227CA3DCD}" type="presOf" srcId="{351A55EC-0EA3-4C04-9CDA-55E6CD2C505F}" destId="{BB99D841-A58F-406E-8AF3-D0E2011662F7}" srcOrd="0" destOrd="0" presId="urn:microsoft.com/office/officeart/2005/8/layout/default"/>
    <dgm:cxn modelId="{F7E3F022-BA94-49B4-A1E0-5A90ED6682AA}" srcId="{351A55EC-0EA3-4C04-9CDA-55E6CD2C505F}" destId="{F4735474-B0A4-4182-A020-65F414271591}" srcOrd="1" destOrd="0" parTransId="{00DDA593-4440-4C65-95A0-B63227C81904}" sibTransId="{48A5F809-B961-4E98-9D08-96CC82EA15D4}"/>
    <dgm:cxn modelId="{39A2D642-44DE-475D-9240-8DA8882C1C9F}" type="presOf" srcId="{1A2EA27E-0F0E-4AF0-B65D-8DEA34C151F3}" destId="{9EF72FCA-AA27-4FA2-AF25-618468562DE9}" srcOrd="0" destOrd="0" presId="urn:microsoft.com/office/officeart/2005/8/layout/default"/>
    <dgm:cxn modelId="{075AE563-89F4-48C2-A97B-78BDF891DC62}" srcId="{351A55EC-0EA3-4C04-9CDA-55E6CD2C505F}" destId="{1A2EA27E-0F0E-4AF0-B65D-8DEA34C151F3}" srcOrd="4" destOrd="0" parTransId="{E54882B0-DCED-4B00-A875-078FE153D8C1}" sibTransId="{E45F6B34-69CB-4930-81C6-F03E3BF068F6}"/>
    <dgm:cxn modelId="{FE0FB846-7EBC-40E3-8414-A7337B663FD0}" srcId="{351A55EC-0EA3-4C04-9CDA-55E6CD2C505F}" destId="{19777DA2-D0B7-40E0-BA17-8E3F6714B15B}" srcOrd="5" destOrd="0" parTransId="{A1F0F360-A946-45E7-9AD0-CF8AE0CF9701}" sibTransId="{9D25355A-0FAD-47B4-9120-40B451C94B8C}"/>
    <dgm:cxn modelId="{3068256F-950D-4043-A668-0A148F6626FF}" type="presOf" srcId="{F4735474-B0A4-4182-A020-65F414271591}" destId="{21DFC7D7-77E7-44EB-B880-5508D74C42B2}" srcOrd="0" destOrd="0" presId="urn:microsoft.com/office/officeart/2005/8/layout/default"/>
    <dgm:cxn modelId="{E900BF85-7E60-4C60-B201-EB4965EE9F69}" srcId="{351A55EC-0EA3-4C04-9CDA-55E6CD2C505F}" destId="{109E62E7-CEA0-42C6-8156-E4477B0808B5}" srcOrd="2" destOrd="0" parTransId="{BAC4E02C-A5C0-4D83-B700-71C78F0F2C6D}" sibTransId="{8BC4AA91-115B-42A3-A943-5B3B9D627078}"/>
    <dgm:cxn modelId="{E3676397-D039-46E8-B951-D51CDE32091C}" srcId="{351A55EC-0EA3-4C04-9CDA-55E6CD2C505F}" destId="{784529AF-02F5-4C89-AEA0-1AC6CB0FFD74}" srcOrd="3" destOrd="0" parTransId="{2D276C5E-230D-45CF-83CB-9789F3897504}" sibTransId="{0251E906-A589-4E27-A29E-6192853B89E1}"/>
    <dgm:cxn modelId="{CA7AA79A-D4DE-42CB-A3FE-7DBE45C4BA77}" type="presOf" srcId="{784529AF-02F5-4C89-AEA0-1AC6CB0FFD74}" destId="{73119721-C60A-48C3-8A1D-F260F2EF4284}" srcOrd="0" destOrd="0" presId="urn:microsoft.com/office/officeart/2005/8/layout/default"/>
    <dgm:cxn modelId="{9DB5AEC0-56A3-4A54-9BD5-5CF5B08726E7}" type="presOf" srcId="{109E62E7-CEA0-42C6-8156-E4477B0808B5}" destId="{C1203C58-DBB5-4CBD-90F7-FF9A1A70C4B2}" srcOrd="0" destOrd="0" presId="urn:microsoft.com/office/officeart/2005/8/layout/default"/>
    <dgm:cxn modelId="{90D0EDC7-B6AA-42CF-8574-89AB79179FEF}" type="presOf" srcId="{19777DA2-D0B7-40E0-BA17-8E3F6714B15B}" destId="{34A156BC-B391-4373-9D6D-4E2FC471F073}" srcOrd="0" destOrd="0" presId="urn:microsoft.com/office/officeart/2005/8/layout/default"/>
    <dgm:cxn modelId="{0D2F39DA-5104-4B6F-A5AD-868F3A6F9867}" srcId="{351A55EC-0EA3-4C04-9CDA-55E6CD2C505F}" destId="{7B81FB9A-3848-40EC-BE02-7C15A75826E6}" srcOrd="0" destOrd="0" parTransId="{6B345910-B270-4DDB-8BC6-05DA0A6D446A}" sibTransId="{10332C5E-380D-4B38-9258-51D86B51A9F8}"/>
    <dgm:cxn modelId="{CA33CCF6-F2D8-4DB4-BE6E-97EC75A2182B}" type="presOf" srcId="{7B81FB9A-3848-40EC-BE02-7C15A75826E6}" destId="{E4DBCF2F-B290-4AB0-9C0D-00D5AC33F831}" srcOrd="0" destOrd="0" presId="urn:microsoft.com/office/officeart/2005/8/layout/default"/>
    <dgm:cxn modelId="{E279D611-373E-4DED-B54E-8C332536DBCC}" type="presParOf" srcId="{BB99D841-A58F-406E-8AF3-D0E2011662F7}" destId="{E4DBCF2F-B290-4AB0-9C0D-00D5AC33F831}" srcOrd="0" destOrd="0" presId="urn:microsoft.com/office/officeart/2005/8/layout/default"/>
    <dgm:cxn modelId="{D984B4BA-1262-4DA6-8B0D-4FBD2F4F6097}" type="presParOf" srcId="{BB99D841-A58F-406E-8AF3-D0E2011662F7}" destId="{7FBCFC15-90CA-4075-8647-0CD94E8FC02E}" srcOrd="1" destOrd="0" presId="urn:microsoft.com/office/officeart/2005/8/layout/default"/>
    <dgm:cxn modelId="{6132B900-8FC0-4CEC-B225-85540CF1AD3E}" type="presParOf" srcId="{BB99D841-A58F-406E-8AF3-D0E2011662F7}" destId="{21DFC7D7-77E7-44EB-B880-5508D74C42B2}" srcOrd="2" destOrd="0" presId="urn:microsoft.com/office/officeart/2005/8/layout/default"/>
    <dgm:cxn modelId="{7C3956DE-723C-4F6C-92D1-8437D5D4D2F1}" type="presParOf" srcId="{BB99D841-A58F-406E-8AF3-D0E2011662F7}" destId="{04DCFC16-B442-41CE-B4DB-7EF8E6C72F69}" srcOrd="3" destOrd="0" presId="urn:microsoft.com/office/officeart/2005/8/layout/default"/>
    <dgm:cxn modelId="{849D21D1-AA1D-42D1-8120-F6CBDA8E51A1}" type="presParOf" srcId="{BB99D841-A58F-406E-8AF3-D0E2011662F7}" destId="{C1203C58-DBB5-4CBD-90F7-FF9A1A70C4B2}" srcOrd="4" destOrd="0" presId="urn:microsoft.com/office/officeart/2005/8/layout/default"/>
    <dgm:cxn modelId="{CA11C213-4540-4CFD-B982-37214FE91EEA}" type="presParOf" srcId="{BB99D841-A58F-406E-8AF3-D0E2011662F7}" destId="{24D599D5-1C96-47F5-B93B-0FEF118B663C}" srcOrd="5" destOrd="0" presId="urn:microsoft.com/office/officeart/2005/8/layout/default"/>
    <dgm:cxn modelId="{75CDD145-B99F-4E89-A251-DD78E7E5175B}" type="presParOf" srcId="{BB99D841-A58F-406E-8AF3-D0E2011662F7}" destId="{73119721-C60A-48C3-8A1D-F260F2EF4284}" srcOrd="6" destOrd="0" presId="urn:microsoft.com/office/officeart/2005/8/layout/default"/>
    <dgm:cxn modelId="{22C27AC9-290A-4F68-A784-2B5F29080CCE}" type="presParOf" srcId="{BB99D841-A58F-406E-8AF3-D0E2011662F7}" destId="{10D3875B-AD14-49DA-ABB7-55F48D3EFF89}" srcOrd="7" destOrd="0" presId="urn:microsoft.com/office/officeart/2005/8/layout/default"/>
    <dgm:cxn modelId="{4A3666BA-7105-4ECD-9670-2BA74A1BEBC2}" type="presParOf" srcId="{BB99D841-A58F-406E-8AF3-D0E2011662F7}" destId="{9EF72FCA-AA27-4FA2-AF25-618468562DE9}" srcOrd="8" destOrd="0" presId="urn:microsoft.com/office/officeart/2005/8/layout/default"/>
    <dgm:cxn modelId="{33132E16-9B18-472D-8994-FA75CA24B9E5}" type="presParOf" srcId="{BB99D841-A58F-406E-8AF3-D0E2011662F7}" destId="{14F56F1D-3A6E-4553-8FA2-91CBD534F1CD}" srcOrd="9" destOrd="0" presId="urn:microsoft.com/office/officeart/2005/8/layout/default"/>
    <dgm:cxn modelId="{D16CA4EB-D762-46A1-8B52-51B3C169FEE9}" type="presParOf" srcId="{BB99D841-A58F-406E-8AF3-D0E2011662F7}" destId="{34A156BC-B391-4373-9D6D-4E2FC471F073}" srcOrd="10"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A2A226E4-4439-443C-8C31-9A651E34F4E6}" type="doc">
      <dgm:prSet loTypeId="urn:microsoft.com/office/officeart/2005/8/layout/hierarchy1" loCatId="hierarchy" qsTypeId="urn:microsoft.com/office/officeart/2005/8/quickstyle/simple1" qsCatId="simple" csTypeId="urn:microsoft.com/office/officeart/2005/8/colors/colorful3" csCatId="colorful"/>
      <dgm:spPr/>
      <dgm:t>
        <a:bodyPr/>
        <a:lstStyle/>
        <a:p>
          <a:endParaRPr lang="en-US"/>
        </a:p>
      </dgm:t>
    </dgm:pt>
    <dgm:pt modelId="{74C3112B-7E74-4BDD-93B1-1CBDCBEE998A}">
      <dgm:prSet/>
      <dgm:spPr/>
      <dgm:t>
        <a:bodyPr/>
        <a:lstStyle/>
        <a:p>
          <a:r>
            <a:rPr lang="es-MX"/>
            <a:t>Las emociones también pueden influir en la percepción de equidad y justicia; esto no es sencillo y debe manejarse una adecuada ética judicial, porque si bien es cierto que debe conservarse la objetividad y la imparcialidad, también es cierto que la justicia contemporánea debe contar con responsabilidad social</a:t>
          </a:r>
          <a:endParaRPr lang="en-US"/>
        </a:p>
      </dgm:t>
    </dgm:pt>
    <dgm:pt modelId="{A4F7314B-04D1-4432-8E03-EB3C1C90DF7E}" type="parTrans" cxnId="{7E98C2E8-309B-4E52-B288-F11715B27B48}">
      <dgm:prSet/>
      <dgm:spPr/>
      <dgm:t>
        <a:bodyPr/>
        <a:lstStyle/>
        <a:p>
          <a:endParaRPr lang="en-US"/>
        </a:p>
      </dgm:t>
    </dgm:pt>
    <dgm:pt modelId="{8EE0CCF1-E335-4737-ABC5-93BCA6EA5E9C}" type="sibTrans" cxnId="{7E98C2E8-309B-4E52-B288-F11715B27B48}">
      <dgm:prSet/>
      <dgm:spPr/>
      <dgm:t>
        <a:bodyPr/>
        <a:lstStyle/>
        <a:p>
          <a:endParaRPr lang="en-US"/>
        </a:p>
      </dgm:t>
    </dgm:pt>
    <dgm:pt modelId="{073F0E96-2659-4CC4-8A90-6A6F612120ED}">
      <dgm:prSet/>
      <dgm:spPr/>
      <dgm:t>
        <a:bodyPr/>
        <a:lstStyle/>
        <a:p>
          <a:r>
            <a:rPr lang="es-MX"/>
            <a:t>Las juezas y los jueces deben ser sensibles ante aquellos hechos que pueden afectar a las personas y sus derechos, se debe considerar que, además, los juzgadores se encuentran inmersos dentro de una sociedad digital y no pueden cerrarse al mundo, así que, en lugar de negar estas influencias, debe asumirse responsablemente el cómo se informan y conocer las reacciones que los estímulos del exterior les producen, a esto se le conoce como alfabetización emocional.</a:t>
          </a:r>
          <a:endParaRPr lang="en-US"/>
        </a:p>
      </dgm:t>
    </dgm:pt>
    <dgm:pt modelId="{918F0539-7702-444F-A504-35AD25EA2007}" type="parTrans" cxnId="{AA4D2010-F376-4705-A6E6-F5984D167170}">
      <dgm:prSet/>
      <dgm:spPr/>
      <dgm:t>
        <a:bodyPr/>
        <a:lstStyle/>
        <a:p>
          <a:endParaRPr lang="en-US"/>
        </a:p>
      </dgm:t>
    </dgm:pt>
    <dgm:pt modelId="{F564D303-7105-4C38-A7F4-B7AFADD10B02}" type="sibTrans" cxnId="{AA4D2010-F376-4705-A6E6-F5984D167170}">
      <dgm:prSet/>
      <dgm:spPr/>
      <dgm:t>
        <a:bodyPr/>
        <a:lstStyle/>
        <a:p>
          <a:endParaRPr lang="en-US"/>
        </a:p>
      </dgm:t>
    </dgm:pt>
    <dgm:pt modelId="{1537BBA6-BEC9-4E83-9DD5-C324AE9DEA7A}" type="pres">
      <dgm:prSet presAssocID="{A2A226E4-4439-443C-8C31-9A651E34F4E6}" presName="hierChild1" presStyleCnt="0">
        <dgm:presLayoutVars>
          <dgm:chPref val="1"/>
          <dgm:dir/>
          <dgm:animOne val="branch"/>
          <dgm:animLvl val="lvl"/>
          <dgm:resizeHandles/>
        </dgm:presLayoutVars>
      </dgm:prSet>
      <dgm:spPr/>
    </dgm:pt>
    <dgm:pt modelId="{8405E967-57B1-4290-AB29-173739E51B84}" type="pres">
      <dgm:prSet presAssocID="{74C3112B-7E74-4BDD-93B1-1CBDCBEE998A}" presName="hierRoot1" presStyleCnt="0"/>
      <dgm:spPr/>
    </dgm:pt>
    <dgm:pt modelId="{9E823AF0-B67E-405C-935B-A7E2EBCEE406}" type="pres">
      <dgm:prSet presAssocID="{74C3112B-7E74-4BDD-93B1-1CBDCBEE998A}" presName="composite" presStyleCnt="0"/>
      <dgm:spPr/>
    </dgm:pt>
    <dgm:pt modelId="{70C3E087-C9CC-4B40-BB8C-2ACC269A3A2B}" type="pres">
      <dgm:prSet presAssocID="{74C3112B-7E74-4BDD-93B1-1CBDCBEE998A}" presName="background" presStyleLbl="node0" presStyleIdx="0" presStyleCnt="2"/>
      <dgm:spPr/>
    </dgm:pt>
    <dgm:pt modelId="{51C99860-FAA1-42AA-AAC3-EE6328DE3444}" type="pres">
      <dgm:prSet presAssocID="{74C3112B-7E74-4BDD-93B1-1CBDCBEE998A}" presName="text" presStyleLbl="fgAcc0" presStyleIdx="0" presStyleCnt="2">
        <dgm:presLayoutVars>
          <dgm:chPref val="3"/>
        </dgm:presLayoutVars>
      </dgm:prSet>
      <dgm:spPr/>
    </dgm:pt>
    <dgm:pt modelId="{60A330DB-C28D-499C-B2B6-4251D4DABEF6}" type="pres">
      <dgm:prSet presAssocID="{74C3112B-7E74-4BDD-93B1-1CBDCBEE998A}" presName="hierChild2" presStyleCnt="0"/>
      <dgm:spPr/>
    </dgm:pt>
    <dgm:pt modelId="{D7805EA4-F1E1-4929-BA60-D19C9839CF47}" type="pres">
      <dgm:prSet presAssocID="{073F0E96-2659-4CC4-8A90-6A6F612120ED}" presName="hierRoot1" presStyleCnt="0"/>
      <dgm:spPr/>
    </dgm:pt>
    <dgm:pt modelId="{76542BAB-C60A-4A9D-B7D4-BC4F79150C13}" type="pres">
      <dgm:prSet presAssocID="{073F0E96-2659-4CC4-8A90-6A6F612120ED}" presName="composite" presStyleCnt="0"/>
      <dgm:spPr/>
    </dgm:pt>
    <dgm:pt modelId="{B10207F3-6CDF-4EA1-BCD2-1C09EB449247}" type="pres">
      <dgm:prSet presAssocID="{073F0E96-2659-4CC4-8A90-6A6F612120ED}" presName="background" presStyleLbl="node0" presStyleIdx="1" presStyleCnt="2"/>
      <dgm:spPr/>
    </dgm:pt>
    <dgm:pt modelId="{F5FB3F4B-BA5B-48E1-8997-BD4F95E43E02}" type="pres">
      <dgm:prSet presAssocID="{073F0E96-2659-4CC4-8A90-6A6F612120ED}" presName="text" presStyleLbl="fgAcc0" presStyleIdx="1" presStyleCnt="2">
        <dgm:presLayoutVars>
          <dgm:chPref val="3"/>
        </dgm:presLayoutVars>
      </dgm:prSet>
      <dgm:spPr/>
    </dgm:pt>
    <dgm:pt modelId="{6A9E7A9B-A826-410B-A31E-D1A1BCCC1144}" type="pres">
      <dgm:prSet presAssocID="{073F0E96-2659-4CC4-8A90-6A6F612120ED}" presName="hierChild2" presStyleCnt="0"/>
      <dgm:spPr/>
    </dgm:pt>
  </dgm:ptLst>
  <dgm:cxnLst>
    <dgm:cxn modelId="{AA4D2010-F376-4705-A6E6-F5984D167170}" srcId="{A2A226E4-4439-443C-8C31-9A651E34F4E6}" destId="{073F0E96-2659-4CC4-8A90-6A6F612120ED}" srcOrd="1" destOrd="0" parTransId="{918F0539-7702-444F-A504-35AD25EA2007}" sibTransId="{F564D303-7105-4C38-A7F4-B7AFADD10B02}"/>
    <dgm:cxn modelId="{D3BF6E17-FC60-4AB7-91FC-17DA7E77D942}" type="presOf" srcId="{74C3112B-7E74-4BDD-93B1-1CBDCBEE998A}" destId="{51C99860-FAA1-42AA-AAC3-EE6328DE3444}" srcOrd="0" destOrd="0" presId="urn:microsoft.com/office/officeart/2005/8/layout/hierarchy1"/>
    <dgm:cxn modelId="{1C9F0A1C-348C-43DE-B8A4-69E2BCEA0A07}" type="presOf" srcId="{A2A226E4-4439-443C-8C31-9A651E34F4E6}" destId="{1537BBA6-BEC9-4E83-9DD5-C324AE9DEA7A}" srcOrd="0" destOrd="0" presId="urn:microsoft.com/office/officeart/2005/8/layout/hierarchy1"/>
    <dgm:cxn modelId="{E051F026-F2DF-4B0F-9810-3AC6CC5F1EC7}" type="presOf" srcId="{073F0E96-2659-4CC4-8A90-6A6F612120ED}" destId="{F5FB3F4B-BA5B-48E1-8997-BD4F95E43E02}" srcOrd="0" destOrd="0" presId="urn:microsoft.com/office/officeart/2005/8/layout/hierarchy1"/>
    <dgm:cxn modelId="{7E98C2E8-309B-4E52-B288-F11715B27B48}" srcId="{A2A226E4-4439-443C-8C31-9A651E34F4E6}" destId="{74C3112B-7E74-4BDD-93B1-1CBDCBEE998A}" srcOrd="0" destOrd="0" parTransId="{A4F7314B-04D1-4432-8E03-EB3C1C90DF7E}" sibTransId="{8EE0CCF1-E335-4737-ABC5-93BCA6EA5E9C}"/>
    <dgm:cxn modelId="{6C37D82D-7C05-4C93-B172-5DE7C7660A49}" type="presParOf" srcId="{1537BBA6-BEC9-4E83-9DD5-C324AE9DEA7A}" destId="{8405E967-57B1-4290-AB29-173739E51B84}" srcOrd="0" destOrd="0" presId="urn:microsoft.com/office/officeart/2005/8/layout/hierarchy1"/>
    <dgm:cxn modelId="{59FBF79E-CBFC-4AF1-80CB-5D0DECE4D4FF}" type="presParOf" srcId="{8405E967-57B1-4290-AB29-173739E51B84}" destId="{9E823AF0-B67E-405C-935B-A7E2EBCEE406}" srcOrd="0" destOrd="0" presId="urn:microsoft.com/office/officeart/2005/8/layout/hierarchy1"/>
    <dgm:cxn modelId="{E39311D3-8C1A-4735-B2EE-C66A2C25D624}" type="presParOf" srcId="{9E823AF0-B67E-405C-935B-A7E2EBCEE406}" destId="{70C3E087-C9CC-4B40-BB8C-2ACC269A3A2B}" srcOrd="0" destOrd="0" presId="urn:microsoft.com/office/officeart/2005/8/layout/hierarchy1"/>
    <dgm:cxn modelId="{FD39B9AB-F17D-4FA6-9195-37EF67B8D7D1}" type="presParOf" srcId="{9E823AF0-B67E-405C-935B-A7E2EBCEE406}" destId="{51C99860-FAA1-42AA-AAC3-EE6328DE3444}" srcOrd="1" destOrd="0" presId="urn:microsoft.com/office/officeart/2005/8/layout/hierarchy1"/>
    <dgm:cxn modelId="{3E900FA0-A247-4ED5-AE17-B82A015E93D5}" type="presParOf" srcId="{8405E967-57B1-4290-AB29-173739E51B84}" destId="{60A330DB-C28D-499C-B2B6-4251D4DABEF6}" srcOrd="1" destOrd="0" presId="urn:microsoft.com/office/officeart/2005/8/layout/hierarchy1"/>
    <dgm:cxn modelId="{BEE481C1-5268-4B42-A527-949121F3ED4A}" type="presParOf" srcId="{1537BBA6-BEC9-4E83-9DD5-C324AE9DEA7A}" destId="{D7805EA4-F1E1-4929-BA60-D19C9839CF47}" srcOrd="1" destOrd="0" presId="urn:microsoft.com/office/officeart/2005/8/layout/hierarchy1"/>
    <dgm:cxn modelId="{DAFE4A47-6F15-424D-975D-F4351BB40CF6}" type="presParOf" srcId="{D7805EA4-F1E1-4929-BA60-D19C9839CF47}" destId="{76542BAB-C60A-4A9D-B7D4-BC4F79150C13}" srcOrd="0" destOrd="0" presId="urn:microsoft.com/office/officeart/2005/8/layout/hierarchy1"/>
    <dgm:cxn modelId="{A5E01CEB-E108-4975-9A05-787E94D51102}" type="presParOf" srcId="{76542BAB-C60A-4A9D-B7D4-BC4F79150C13}" destId="{B10207F3-6CDF-4EA1-BCD2-1C09EB449247}" srcOrd="0" destOrd="0" presId="urn:microsoft.com/office/officeart/2005/8/layout/hierarchy1"/>
    <dgm:cxn modelId="{B0780FCC-DB23-4B4B-98B6-E13DA138BE20}" type="presParOf" srcId="{76542BAB-C60A-4A9D-B7D4-BC4F79150C13}" destId="{F5FB3F4B-BA5B-48E1-8997-BD4F95E43E02}" srcOrd="1" destOrd="0" presId="urn:microsoft.com/office/officeart/2005/8/layout/hierarchy1"/>
    <dgm:cxn modelId="{DD5BC174-59B3-4D17-8ED3-6AC9F52663E5}" type="presParOf" srcId="{D7805EA4-F1E1-4929-BA60-D19C9839CF47}" destId="{6A9E7A9B-A826-410B-A31E-D1A1BCCC1144}"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AE96F54-1CBC-4C75-BACB-FDB1F312EBD8}" type="doc">
      <dgm:prSet loTypeId="urn:microsoft.com/office/officeart/2009/3/layout/HorizontalOrganizationChart" loCatId="hierarchy" qsTypeId="urn:microsoft.com/office/officeart/2005/8/quickstyle/simple5" qsCatId="simple" csTypeId="urn:microsoft.com/office/officeart/2005/8/colors/accent2_2" csCatId="accent2" phldr="1"/>
      <dgm:spPr/>
      <dgm:t>
        <a:bodyPr/>
        <a:lstStyle/>
        <a:p>
          <a:endParaRPr lang="es-MX"/>
        </a:p>
      </dgm:t>
    </dgm:pt>
    <dgm:pt modelId="{59522B47-9E1C-49FA-A7CB-23C9EF489300}">
      <dgm:prSet/>
      <dgm:spPr/>
      <dgm:t>
        <a:bodyPr/>
        <a:lstStyle/>
        <a:p>
          <a:r>
            <a:rPr lang="es-MX" dirty="0"/>
            <a:t>Tradicionalmente, las teorías de la argumentación jurídica han negado a las emociones un papel sustantivo. Ello, tal vez, por dos razones: </a:t>
          </a:r>
        </a:p>
      </dgm:t>
    </dgm:pt>
    <dgm:pt modelId="{9F437E0F-1D73-44B1-977E-CCFD047BFF4D}" type="parTrans" cxnId="{08E26C45-E807-4D72-BE62-831872AD4514}">
      <dgm:prSet/>
      <dgm:spPr/>
      <dgm:t>
        <a:bodyPr/>
        <a:lstStyle/>
        <a:p>
          <a:endParaRPr lang="es-MX"/>
        </a:p>
      </dgm:t>
    </dgm:pt>
    <dgm:pt modelId="{BF337763-57BC-4F55-A5FE-BBADAD5065AB}" type="sibTrans" cxnId="{08E26C45-E807-4D72-BE62-831872AD4514}">
      <dgm:prSet/>
      <dgm:spPr/>
      <dgm:t>
        <a:bodyPr/>
        <a:lstStyle/>
        <a:p>
          <a:endParaRPr lang="es-MX"/>
        </a:p>
      </dgm:t>
    </dgm:pt>
    <dgm:pt modelId="{44204348-04A3-477C-BEEA-E4E1C932D6F4}">
      <dgm:prSet/>
      <dgm:spPr/>
      <dgm:t>
        <a:bodyPr/>
        <a:lstStyle/>
        <a:p>
          <a:r>
            <a:rPr lang="es-MX" dirty="0"/>
            <a:t>1. El debate jurídico-filosófico ha estado dominado en gran medida por el  elemento racional por encima de la vida emocional </a:t>
          </a:r>
        </a:p>
      </dgm:t>
    </dgm:pt>
    <dgm:pt modelId="{BF2F9E28-B2EA-49ED-94F7-26D7752502FD}" type="parTrans" cxnId="{0387F057-4095-477E-A5E1-A75BE27D28A6}">
      <dgm:prSet/>
      <dgm:spPr/>
      <dgm:t>
        <a:bodyPr/>
        <a:lstStyle/>
        <a:p>
          <a:endParaRPr lang="es-MX"/>
        </a:p>
      </dgm:t>
    </dgm:pt>
    <dgm:pt modelId="{ED3518C5-4D09-4953-B693-61A0F55213AD}" type="sibTrans" cxnId="{0387F057-4095-477E-A5E1-A75BE27D28A6}">
      <dgm:prSet/>
      <dgm:spPr/>
      <dgm:t>
        <a:bodyPr/>
        <a:lstStyle/>
        <a:p>
          <a:endParaRPr lang="es-MX"/>
        </a:p>
      </dgm:t>
    </dgm:pt>
    <dgm:pt modelId="{282583FF-5C24-4611-BFBD-CFCFA1F9AD2D}">
      <dgm:prSet/>
      <dgm:spPr/>
      <dgm:t>
        <a:bodyPr/>
        <a:lstStyle/>
        <a:p>
          <a:r>
            <a:rPr lang="es-MX" dirty="0"/>
            <a:t>2. Por otro lado, porque en la teoría de la argumentación jurídica hizo mella una clásica distinción proveniente de la filosofía de la ciencia de cuño positivista: la distinción entre contexto de descubrimiento y contexto de justificación.</a:t>
          </a:r>
        </a:p>
      </dgm:t>
    </dgm:pt>
    <dgm:pt modelId="{F57EE9D7-C905-425A-B634-A869561F0D9C}" type="parTrans" cxnId="{3F2FEDAC-508A-480E-8162-FBACC612B5CF}">
      <dgm:prSet/>
      <dgm:spPr/>
      <dgm:t>
        <a:bodyPr/>
        <a:lstStyle/>
        <a:p>
          <a:endParaRPr lang="es-MX"/>
        </a:p>
      </dgm:t>
    </dgm:pt>
    <dgm:pt modelId="{3DB55333-32FE-428C-A438-D64E176B7198}" type="sibTrans" cxnId="{3F2FEDAC-508A-480E-8162-FBACC612B5CF}">
      <dgm:prSet/>
      <dgm:spPr/>
      <dgm:t>
        <a:bodyPr/>
        <a:lstStyle/>
        <a:p>
          <a:endParaRPr lang="es-MX"/>
        </a:p>
      </dgm:t>
    </dgm:pt>
    <dgm:pt modelId="{BFFF214B-9B2D-448E-AC40-944E8BBC44D6}" type="pres">
      <dgm:prSet presAssocID="{4AE96F54-1CBC-4C75-BACB-FDB1F312EBD8}" presName="hierChild1" presStyleCnt="0">
        <dgm:presLayoutVars>
          <dgm:orgChart val="1"/>
          <dgm:chPref val="1"/>
          <dgm:dir/>
          <dgm:animOne val="branch"/>
          <dgm:animLvl val="lvl"/>
          <dgm:resizeHandles/>
        </dgm:presLayoutVars>
      </dgm:prSet>
      <dgm:spPr/>
    </dgm:pt>
    <dgm:pt modelId="{354720D7-1E0D-4999-A405-58CC6D155EF9}" type="pres">
      <dgm:prSet presAssocID="{59522B47-9E1C-49FA-A7CB-23C9EF489300}" presName="hierRoot1" presStyleCnt="0">
        <dgm:presLayoutVars>
          <dgm:hierBranch val="init"/>
        </dgm:presLayoutVars>
      </dgm:prSet>
      <dgm:spPr/>
    </dgm:pt>
    <dgm:pt modelId="{F09F853A-B82B-4B23-B50D-8EE898EB2407}" type="pres">
      <dgm:prSet presAssocID="{59522B47-9E1C-49FA-A7CB-23C9EF489300}" presName="rootComposite1" presStyleCnt="0"/>
      <dgm:spPr/>
    </dgm:pt>
    <dgm:pt modelId="{42189621-DA6F-485A-B354-8D6C1FBCC23E}" type="pres">
      <dgm:prSet presAssocID="{59522B47-9E1C-49FA-A7CB-23C9EF489300}" presName="rootText1" presStyleLbl="node0" presStyleIdx="0" presStyleCnt="1">
        <dgm:presLayoutVars>
          <dgm:chPref val="3"/>
        </dgm:presLayoutVars>
      </dgm:prSet>
      <dgm:spPr/>
    </dgm:pt>
    <dgm:pt modelId="{356E40E8-0A94-4BAA-9486-F44C454FFF8D}" type="pres">
      <dgm:prSet presAssocID="{59522B47-9E1C-49FA-A7CB-23C9EF489300}" presName="rootConnector1" presStyleLbl="node1" presStyleIdx="0" presStyleCnt="0"/>
      <dgm:spPr/>
    </dgm:pt>
    <dgm:pt modelId="{1B9B9926-B54A-4BE7-80A7-0BF42B4F0422}" type="pres">
      <dgm:prSet presAssocID="{59522B47-9E1C-49FA-A7CB-23C9EF489300}" presName="hierChild2" presStyleCnt="0"/>
      <dgm:spPr/>
    </dgm:pt>
    <dgm:pt modelId="{3074B258-ABA7-4AFF-82FB-FE5D24F9AE7F}" type="pres">
      <dgm:prSet presAssocID="{BF2F9E28-B2EA-49ED-94F7-26D7752502FD}" presName="Name64" presStyleLbl="parChTrans1D2" presStyleIdx="0" presStyleCnt="2"/>
      <dgm:spPr/>
    </dgm:pt>
    <dgm:pt modelId="{6596B779-F149-4D59-9C27-B2820044492C}" type="pres">
      <dgm:prSet presAssocID="{44204348-04A3-477C-BEEA-E4E1C932D6F4}" presName="hierRoot2" presStyleCnt="0">
        <dgm:presLayoutVars>
          <dgm:hierBranch val="init"/>
        </dgm:presLayoutVars>
      </dgm:prSet>
      <dgm:spPr/>
    </dgm:pt>
    <dgm:pt modelId="{BC1B4613-9103-41DE-AA6D-5ED6BACEF1AF}" type="pres">
      <dgm:prSet presAssocID="{44204348-04A3-477C-BEEA-E4E1C932D6F4}" presName="rootComposite" presStyleCnt="0"/>
      <dgm:spPr/>
    </dgm:pt>
    <dgm:pt modelId="{01B43D34-3772-4F9E-8DAD-A083FE144ADF}" type="pres">
      <dgm:prSet presAssocID="{44204348-04A3-477C-BEEA-E4E1C932D6F4}" presName="rootText" presStyleLbl="node2" presStyleIdx="0" presStyleCnt="2">
        <dgm:presLayoutVars>
          <dgm:chPref val="3"/>
        </dgm:presLayoutVars>
      </dgm:prSet>
      <dgm:spPr/>
    </dgm:pt>
    <dgm:pt modelId="{FE2D6AB1-0E31-4184-A9FB-1D1A4472637B}" type="pres">
      <dgm:prSet presAssocID="{44204348-04A3-477C-BEEA-E4E1C932D6F4}" presName="rootConnector" presStyleLbl="node2" presStyleIdx="0" presStyleCnt="2"/>
      <dgm:spPr/>
    </dgm:pt>
    <dgm:pt modelId="{4C166AA8-3040-4005-AED1-D50E281205E5}" type="pres">
      <dgm:prSet presAssocID="{44204348-04A3-477C-BEEA-E4E1C932D6F4}" presName="hierChild4" presStyleCnt="0"/>
      <dgm:spPr/>
    </dgm:pt>
    <dgm:pt modelId="{32C82ED6-DA8F-47BC-BED0-867CAC5C6566}" type="pres">
      <dgm:prSet presAssocID="{44204348-04A3-477C-BEEA-E4E1C932D6F4}" presName="hierChild5" presStyleCnt="0"/>
      <dgm:spPr/>
    </dgm:pt>
    <dgm:pt modelId="{AB2E017A-635F-475F-9A8C-AC4E544541DF}" type="pres">
      <dgm:prSet presAssocID="{F57EE9D7-C905-425A-B634-A869561F0D9C}" presName="Name64" presStyleLbl="parChTrans1D2" presStyleIdx="1" presStyleCnt="2"/>
      <dgm:spPr/>
    </dgm:pt>
    <dgm:pt modelId="{BA196830-3A9B-4285-89AF-A3AC192F31DA}" type="pres">
      <dgm:prSet presAssocID="{282583FF-5C24-4611-BFBD-CFCFA1F9AD2D}" presName="hierRoot2" presStyleCnt="0">
        <dgm:presLayoutVars>
          <dgm:hierBranch val="init"/>
        </dgm:presLayoutVars>
      </dgm:prSet>
      <dgm:spPr/>
    </dgm:pt>
    <dgm:pt modelId="{25B36826-DB10-4762-B47B-CBC16CB7338B}" type="pres">
      <dgm:prSet presAssocID="{282583FF-5C24-4611-BFBD-CFCFA1F9AD2D}" presName="rootComposite" presStyleCnt="0"/>
      <dgm:spPr/>
    </dgm:pt>
    <dgm:pt modelId="{77F5C3BD-8B19-4DFA-9F2C-7DF9BA174C79}" type="pres">
      <dgm:prSet presAssocID="{282583FF-5C24-4611-BFBD-CFCFA1F9AD2D}" presName="rootText" presStyleLbl="node2" presStyleIdx="1" presStyleCnt="2">
        <dgm:presLayoutVars>
          <dgm:chPref val="3"/>
        </dgm:presLayoutVars>
      </dgm:prSet>
      <dgm:spPr/>
    </dgm:pt>
    <dgm:pt modelId="{142D2934-9A55-480A-BC9E-3C1BC788CE47}" type="pres">
      <dgm:prSet presAssocID="{282583FF-5C24-4611-BFBD-CFCFA1F9AD2D}" presName="rootConnector" presStyleLbl="node2" presStyleIdx="1" presStyleCnt="2"/>
      <dgm:spPr/>
    </dgm:pt>
    <dgm:pt modelId="{5A100C6F-5BEE-4EE5-93D6-AEDF9593A261}" type="pres">
      <dgm:prSet presAssocID="{282583FF-5C24-4611-BFBD-CFCFA1F9AD2D}" presName="hierChild4" presStyleCnt="0"/>
      <dgm:spPr/>
    </dgm:pt>
    <dgm:pt modelId="{695DD50E-80A9-4013-A159-4EF768681599}" type="pres">
      <dgm:prSet presAssocID="{282583FF-5C24-4611-BFBD-CFCFA1F9AD2D}" presName="hierChild5" presStyleCnt="0"/>
      <dgm:spPr/>
    </dgm:pt>
    <dgm:pt modelId="{53D35625-AACA-466D-AA70-62DF3B6DFBEA}" type="pres">
      <dgm:prSet presAssocID="{59522B47-9E1C-49FA-A7CB-23C9EF489300}" presName="hierChild3" presStyleCnt="0"/>
      <dgm:spPr/>
    </dgm:pt>
  </dgm:ptLst>
  <dgm:cxnLst>
    <dgm:cxn modelId="{453AF505-3B76-4E66-B17D-767C88639C6F}" type="presOf" srcId="{BF2F9E28-B2EA-49ED-94F7-26D7752502FD}" destId="{3074B258-ABA7-4AFF-82FB-FE5D24F9AE7F}" srcOrd="0" destOrd="0" presId="urn:microsoft.com/office/officeart/2009/3/layout/HorizontalOrganizationChart"/>
    <dgm:cxn modelId="{5DF2FD1A-EFCD-42AE-B97B-C77D460C10AE}" type="presOf" srcId="{59522B47-9E1C-49FA-A7CB-23C9EF489300}" destId="{356E40E8-0A94-4BAA-9486-F44C454FFF8D}" srcOrd="1" destOrd="0" presId="urn:microsoft.com/office/officeart/2009/3/layout/HorizontalOrganizationChart"/>
    <dgm:cxn modelId="{D2E1762D-493A-49A9-A793-17C5A9C83EC1}" type="presOf" srcId="{282583FF-5C24-4611-BFBD-CFCFA1F9AD2D}" destId="{142D2934-9A55-480A-BC9E-3C1BC788CE47}" srcOrd="1" destOrd="0" presId="urn:microsoft.com/office/officeart/2009/3/layout/HorizontalOrganizationChart"/>
    <dgm:cxn modelId="{08E26C45-E807-4D72-BE62-831872AD4514}" srcId="{4AE96F54-1CBC-4C75-BACB-FDB1F312EBD8}" destId="{59522B47-9E1C-49FA-A7CB-23C9EF489300}" srcOrd="0" destOrd="0" parTransId="{9F437E0F-1D73-44B1-977E-CCFD047BFF4D}" sibTransId="{BF337763-57BC-4F55-A5FE-BBADAD5065AB}"/>
    <dgm:cxn modelId="{2F48DC67-8ABB-439A-A4C4-3309B3AE6F15}" type="presOf" srcId="{44204348-04A3-477C-BEEA-E4E1C932D6F4}" destId="{FE2D6AB1-0E31-4184-A9FB-1D1A4472637B}" srcOrd="1" destOrd="0" presId="urn:microsoft.com/office/officeart/2009/3/layout/HorizontalOrganizationChart"/>
    <dgm:cxn modelId="{346FF649-C3F4-450F-80A4-C57953B7C94B}" type="presOf" srcId="{44204348-04A3-477C-BEEA-E4E1C932D6F4}" destId="{01B43D34-3772-4F9E-8DAD-A083FE144ADF}" srcOrd="0" destOrd="0" presId="urn:microsoft.com/office/officeart/2009/3/layout/HorizontalOrganizationChart"/>
    <dgm:cxn modelId="{0387F057-4095-477E-A5E1-A75BE27D28A6}" srcId="{59522B47-9E1C-49FA-A7CB-23C9EF489300}" destId="{44204348-04A3-477C-BEEA-E4E1C932D6F4}" srcOrd="0" destOrd="0" parTransId="{BF2F9E28-B2EA-49ED-94F7-26D7752502FD}" sibTransId="{ED3518C5-4D09-4953-B693-61A0F55213AD}"/>
    <dgm:cxn modelId="{E40F987B-2967-4298-8E64-A571913F5A6E}" type="presOf" srcId="{59522B47-9E1C-49FA-A7CB-23C9EF489300}" destId="{42189621-DA6F-485A-B354-8D6C1FBCC23E}" srcOrd="0" destOrd="0" presId="urn:microsoft.com/office/officeart/2009/3/layout/HorizontalOrganizationChart"/>
    <dgm:cxn modelId="{55AB2290-5EA5-4DFA-84AD-298E9D023386}" type="presOf" srcId="{F57EE9D7-C905-425A-B634-A869561F0D9C}" destId="{AB2E017A-635F-475F-9A8C-AC4E544541DF}" srcOrd="0" destOrd="0" presId="urn:microsoft.com/office/officeart/2009/3/layout/HorizontalOrganizationChart"/>
    <dgm:cxn modelId="{444DC592-EF63-4E51-BF57-852C7CF8CEE4}" type="presOf" srcId="{282583FF-5C24-4611-BFBD-CFCFA1F9AD2D}" destId="{77F5C3BD-8B19-4DFA-9F2C-7DF9BA174C79}" srcOrd="0" destOrd="0" presId="urn:microsoft.com/office/officeart/2009/3/layout/HorizontalOrganizationChart"/>
    <dgm:cxn modelId="{3F2FEDAC-508A-480E-8162-FBACC612B5CF}" srcId="{59522B47-9E1C-49FA-A7CB-23C9EF489300}" destId="{282583FF-5C24-4611-BFBD-CFCFA1F9AD2D}" srcOrd="1" destOrd="0" parTransId="{F57EE9D7-C905-425A-B634-A869561F0D9C}" sibTransId="{3DB55333-32FE-428C-A438-D64E176B7198}"/>
    <dgm:cxn modelId="{B52AAACB-AB88-4E3B-8BB1-21E60B96FA79}" type="presOf" srcId="{4AE96F54-1CBC-4C75-BACB-FDB1F312EBD8}" destId="{BFFF214B-9B2D-448E-AC40-944E8BBC44D6}" srcOrd="0" destOrd="0" presId="urn:microsoft.com/office/officeart/2009/3/layout/HorizontalOrganizationChart"/>
    <dgm:cxn modelId="{B0BC36F1-7B85-4B1B-A9E1-261A3BAAE008}" type="presParOf" srcId="{BFFF214B-9B2D-448E-AC40-944E8BBC44D6}" destId="{354720D7-1E0D-4999-A405-58CC6D155EF9}" srcOrd="0" destOrd="0" presId="urn:microsoft.com/office/officeart/2009/3/layout/HorizontalOrganizationChart"/>
    <dgm:cxn modelId="{C4A57518-58A1-4626-8C8F-F536B090D6E5}" type="presParOf" srcId="{354720D7-1E0D-4999-A405-58CC6D155EF9}" destId="{F09F853A-B82B-4B23-B50D-8EE898EB2407}" srcOrd="0" destOrd="0" presId="urn:microsoft.com/office/officeart/2009/3/layout/HorizontalOrganizationChart"/>
    <dgm:cxn modelId="{A75B09E6-4AB2-4AC2-9354-3FF65457C621}" type="presParOf" srcId="{F09F853A-B82B-4B23-B50D-8EE898EB2407}" destId="{42189621-DA6F-485A-B354-8D6C1FBCC23E}" srcOrd="0" destOrd="0" presId="urn:microsoft.com/office/officeart/2009/3/layout/HorizontalOrganizationChart"/>
    <dgm:cxn modelId="{30A94173-3C7B-457E-8FA1-E10A9D2E7464}" type="presParOf" srcId="{F09F853A-B82B-4B23-B50D-8EE898EB2407}" destId="{356E40E8-0A94-4BAA-9486-F44C454FFF8D}" srcOrd="1" destOrd="0" presId="urn:microsoft.com/office/officeart/2009/3/layout/HorizontalOrganizationChart"/>
    <dgm:cxn modelId="{8B110445-84C1-4455-9870-FE7A38F1E4AA}" type="presParOf" srcId="{354720D7-1E0D-4999-A405-58CC6D155EF9}" destId="{1B9B9926-B54A-4BE7-80A7-0BF42B4F0422}" srcOrd="1" destOrd="0" presId="urn:microsoft.com/office/officeart/2009/3/layout/HorizontalOrganizationChart"/>
    <dgm:cxn modelId="{F8F1A9C6-C64D-47DD-A48A-C1278EABD829}" type="presParOf" srcId="{1B9B9926-B54A-4BE7-80A7-0BF42B4F0422}" destId="{3074B258-ABA7-4AFF-82FB-FE5D24F9AE7F}" srcOrd="0" destOrd="0" presId="urn:microsoft.com/office/officeart/2009/3/layout/HorizontalOrganizationChart"/>
    <dgm:cxn modelId="{F54F0280-99C5-4692-9D79-770701E99210}" type="presParOf" srcId="{1B9B9926-B54A-4BE7-80A7-0BF42B4F0422}" destId="{6596B779-F149-4D59-9C27-B2820044492C}" srcOrd="1" destOrd="0" presId="urn:microsoft.com/office/officeart/2009/3/layout/HorizontalOrganizationChart"/>
    <dgm:cxn modelId="{EB7BB323-4847-4832-902E-7CA761FB910B}" type="presParOf" srcId="{6596B779-F149-4D59-9C27-B2820044492C}" destId="{BC1B4613-9103-41DE-AA6D-5ED6BACEF1AF}" srcOrd="0" destOrd="0" presId="urn:microsoft.com/office/officeart/2009/3/layout/HorizontalOrganizationChart"/>
    <dgm:cxn modelId="{F3B9F292-CE69-4E38-93AF-E3F80D8F7E44}" type="presParOf" srcId="{BC1B4613-9103-41DE-AA6D-5ED6BACEF1AF}" destId="{01B43D34-3772-4F9E-8DAD-A083FE144ADF}" srcOrd="0" destOrd="0" presId="urn:microsoft.com/office/officeart/2009/3/layout/HorizontalOrganizationChart"/>
    <dgm:cxn modelId="{A189E004-2C98-496B-971E-A8A250530F4C}" type="presParOf" srcId="{BC1B4613-9103-41DE-AA6D-5ED6BACEF1AF}" destId="{FE2D6AB1-0E31-4184-A9FB-1D1A4472637B}" srcOrd="1" destOrd="0" presId="urn:microsoft.com/office/officeart/2009/3/layout/HorizontalOrganizationChart"/>
    <dgm:cxn modelId="{826881C5-6378-4B9A-A985-CBE0BF2EF7E8}" type="presParOf" srcId="{6596B779-F149-4D59-9C27-B2820044492C}" destId="{4C166AA8-3040-4005-AED1-D50E281205E5}" srcOrd="1" destOrd="0" presId="urn:microsoft.com/office/officeart/2009/3/layout/HorizontalOrganizationChart"/>
    <dgm:cxn modelId="{00C4D09C-E568-4B5D-9813-0D40FE8900CC}" type="presParOf" srcId="{6596B779-F149-4D59-9C27-B2820044492C}" destId="{32C82ED6-DA8F-47BC-BED0-867CAC5C6566}" srcOrd="2" destOrd="0" presId="urn:microsoft.com/office/officeart/2009/3/layout/HorizontalOrganizationChart"/>
    <dgm:cxn modelId="{FD93CE71-95F7-4386-B7C8-C59E8C30F613}" type="presParOf" srcId="{1B9B9926-B54A-4BE7-80A7-0BF42B4F0422}" destId="{AB2E017A-635F-475F-9A8C-AC4E544541DF}" srcOrd="2" destOrd="0" presId="urn:microsoft.com/office/officeart/2009/3/layout/HorizontalOrganizationChart"/>
    <dgm:cxn modelId="{2FABC228-B6C1-4E68-B62C-2C5FE597FBA8}" type="presParOf" srcId="{1B9B9926-B54A-4BE7-80A7-0BF42B4F0422}" destId="{BA196830-3A9B-4285-89AF-A3AC192F31DA}" srcOrd="3" destOrd="0" presId="urn:microsoft.com/office/officeart/2009/3/layout/HorizontalOrganizationChart"/>
    <dgm:cxn modelId="{25413F05-2E6D-4372-AE7C-DF81C99482D3}" type="presParOf" srcId="{BA196830-3A9B-4285-89AF-A3AC192F31DA}" destId="{25B36826-DB10-4762-B47B-CBC16CB7338B}" srcOrd="0" destOrd="0" presId="urn:microsoft.com/office/officeart/2009/3/layout/HorizontalOrganizationChart"/>
    <dgm:cxn modelId="{F875AE6F-44C0-4872-B6BE-90C0601F6F68}" type="presParOf" srcId="{25B36826-DB10-4762-B47B-CBC16CB7338B}" destId="{77F5C3BD-8B19-4DFA-9F2C-7DF9BA174C79}" srcOrd="0" destOrd="0" presId="urn:microsoft.com/office/officeart/2009/3/layout/HorizontalOrganizationChart"/>
    <dgm:cxn modelId="{EDE64180-9692-4680-A91D-36A7AAA1BC85}" type="presParOf" srcId="{25B36826-DB10-4762-B47B-CBC16CB7338B}" destId="{142D2934-9A55-480A-BC9E-3C1BC788CE47}" srcOrd="1" destOrd="0" presId="urn:microsoft.com/office/officeart/2009/3/layout/HorizontalOrganizationChart"/>
    <dgm:cxn modelId="{347284F4-4F7A-4A57-9BF5-09FDF6BC077D}" type="presParOf" srcId="{BA196830-3A9B-4285-89AF-A3AC192F31DA}" destId="{5A100C6F-5BEE-4EE5-93D6-AEDF9593A261}" srcOrd="1" destOrd="0" presId="urn:microsoft.com/office/officeart/2009/3/layout/HorizontalOrganizationChart"/>
    <dgm:cxn modelId="{69CFDA66-097C-4DB5-92AA-BCA1B925DD75}" type="presParOf" srcId="{BA196830-3A9B-4285-89AF-A3AC192F31DA}" destId="{695DD50E-80A9-4013-A159-4EF768681599}" srcOrd="2" destOrd="0" presId="urn:microsoft.com/office/officeart/2009/3/layout/HorizontalOrganizationChart"/>
    <dgm:cxn modelId="{0BB78B87-83DE-4B78-A32B-97E478262172}" type="presParOf" srcId="{354720D7-1E0D-4999-A405-58CC6D155EF9}" destId="{53D35625-AACA-466D-AA70-62DF3B6DFBEA}"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64E2509D-2E0B-4EFE-B34B-79EE6B5C1D5B}"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66B8A07D-2C8C-4495-A788-E976DECD7AFD}">
      <dgm:prSet/>
      <dgm:spPr/>
      <dgm:t>
        <a:bodyPr/>
        <a:lstStyle/>
        <a:p>
          <a:r>
            <a:rPr lang="es-MX"/>
            <a:t>Las emociones, tal como son abordadas por la ética o la filosofía del derecho, no interesan como puros eventos empíricos o de psicología meramente empírica.</a:t>
          </a:r>
          <a:endParaRPr lang="en-US"/>
        </a:p>
      </dgm:t>
    </dgm:pt>
    <dgm:pt modelId="{FEB4467B-CE97-45A7-93CD-D4ED69BB22FC}" type="parTrans" cxnId="{E8FD1B8D-7EDF-4B50-8825-0C360A59D0C2}">
      <dgm:prSet/>
      <dgm:spPr/>
      <dgm:t>
        <a:bodyPr/>
        <a:lstStyle/>
        <a:p>
          <a:endParaRPr lang="en-US"/>
        </a:p>
      </dgm:t>
    </dgm:pt>
    <dgm:pt modelId="{3C10D526-F4A4-4EA2-8209-A0214846C468}" type="sibTrans" cxnId="{E8FD1B8D-7EDF-4B50-8825-0C360A59D0C2}">
      <dgm:prSet/>
      <dgm:spPr/>
      <dgm:t>
        <a:bodyPr/>
        <a:lstStyle/>
        <a:p>
          <a:endParaRPr lang="en-US"/>
        </a:p>
      </dgm:t>
    </dgm:pt>
    <dgm:pt modelId="{36807615-4A72-4194-9699-8F3E4DBC6D20}">
      <dgm:prSet/>
      <dgm:spPr/>
      <dgm:t>
        <a:bodyPr/>
        <a:lstStyle/>
        <a:p>
          <a:r>
            <a:rPr lang="es-MX" dirty="0"/>
            <a:t>¿Por qué es importante que el enjuiciador sienta compasión en determinados casos?, ¿cuál sería su impacto en el razonamiento judicial? ¿por qué deben tenerse en cuenta los sentimientos o emociones del juez? </a:t>
          </a:r>
          <a:endParaRPr lang="en-US" dirty="0"/>
        </a:p>
      </dgm:t>
    </dgm:pt>
    <dgm:pt modelId="{F3E206CC-0D63-4EAD-BA5D-CC296AF661A5}" type="parTrans" cxnId="{D90F946A-41A1-419E-8067-FD0023B374D8}">
      <dgm:prSet/>
      <dgm:spPr/>
      <dgm:t>
        <a:bodyPr/>
        <a:lstStyle/>
        <a:p>
          <a:endParaRPr lang="en-US"/>
        </a:p>
      </dgm:t>
    </dgm:pt>
    <dgm:pt modelId="{800096FE-3094-4FCC-8FD0-539D097692B6}" type="sibTrans" cxnId="{D90F946A-41A1-419E-8067-FD0023B374D8}">
      <dgm:prSet/>
      <dgm:spPr/>
      <dgm:t>
        <a:bodyPr/>
        <a:lstStyle/>
        <a:p>
          <a:endParaRPr lang="en-US"/>
        </a:p>
      </dgm:t>
    </dgm:pt>
    <dgm:pt modelId="{E7AA93E6-9468-4FD8-83F1-F3DB3E794ED0}">
      <dgm:prSet/>
      <dgm:spPr/>
      <dgm:t>
        <a:bodyPr/>
        <a:lstStyle/>
        <a:p>
          <a:r>
            <a:rPr lang="es-MX"/>
            <a:t>El “deber de sentir de cierta manera” tiene que ver con la idea de virtud. Una virtud es una “excelencia” de carácter. Se trata de que el juez virtuoso exprese una manera de ser y de sentir. El juez, por ejemplo justo, “quiere ser justo” y actúa como justo.</a:t>
          </a:r>
          <a:endParaRPr lang="en-US"/>
        </a:p>
      </dgm:t>
    </dgm:pt>
    <dgm:pt modelId="{4FA15550-E463-4A32-989D-1E1751AFE1B4}" type="parTrans" cxnId="{56C290DC-5916-4107-9C9C-7C76D1233EFC}">
      <dgm:prSet/>
      <dgm:spPr/>
      <dgm:t>
        <a:bodyPr/>
        <a:lstStyle/>
        <a:p>
          <a:endParaRPr lang="en-US"/>
        </a:p>
      </dgm:t>
    </dgm:pt>
    <dgm:pt modelId="{66FB713D-D5FA-4A61-8E78-5B23E7A37A84}" type="sibTrans" cxnId="{56C290DC-5916-4107-9C9C-7C76D1233EFC}">
      <dgm:prSet/>
      <dgm:spPr/>
      <dgm:t>
        <a:bodyPr/>
        <a:lstStyle/>
        <a:p>
          <a:endParaRPr lang="en-US"/>
        </a:p>
      </dgm:t>
    </dgm:pt>
    <dgm:pt modelId="{B07EED55-C798-400C-9FDE-50FD333E4816}" type="pres">
      <dgm:prSet presAssocID="{64E2509D-2E0B-4EFE-B34B-79EE6B5C1D5B}" presName="linear" presStyleCnt="0">
        <dgm:presLayoutVars>
          <dgm:animLvl val="lvl"/>
          <dgm:resizeHandles val="exact"/>
        </dgm:presLayoutVars>
      </dgm:prSet>
      <dgm:spPr/>
    </dgm:pt>
    <dgm:pt modelId="{458BECD2-F009-417B-AFB9-BBB8527702A5}" type="pres">
      <dgm:prSet presAssocID="{66B8A07D-2C8C-4495-A788-E976DECD7AFD}" presName="parentText" presStyleLbl="node1" presStyleIdx="0" presStyleCnt="3">
        <dgm:presLayoutVars>
          <dgm:chMax val="0"/>
          <dgm:bulletEnabled val="1"/>
        </dgm:presLayoutVars>
      </dgm:prSet>
      <dgm:spPr/>
    </dgm:pt>
    <dgm:pt modelId="{4B62C821-2A90-4005-9076-8B6FF2E96D9F}" type="pres">
      <dgm:prSet presAssocID="{3C10D526-F4A4-4EA2-8209-A0214846C468}" presName="spacer" presStyleCnt="0"/>
      <dgm:spPr/>
    </dgm:pt>
    <dgm:pt modelId="{F07B860F-8F68-446C-AFA0-D930C7A24A2F}" type="pres">
      <dgm:prSet presAssocID="{36807615-4A72-4194-9699-8F3E4DBC6D20}" presName="parentText" presStyleLbl="node1" presStyleIdx="1" presStyleCnt="3">
        <dgm:presLayoutVars>
          <dgm:chMax val="0"/>
          <dgm:bulletEnabled val="1"/>
        </dgm:presLayoutVars>
      </dgm:prSet>
      <dgm:spPr/>
    </dgm:pt>
    <dgm:pt modelId="{FEE49A45-91E4-4D05-BD9A-142821C8A52E}" type="pres">
      <dgm:prSet presAssocID="{800096FE-3094-4FCC-8FD0-539D097692B6}" presName="spacer" presStyleCnt="0"/>
      <dgm:spPr/>
    </dgm:pt>
    <dgm:pt modelId="{88C5CF50-BBB1-4159-B596-F68E71232681}" type="pres">
      <dgm:prSet presAssocID="{E7AA93E6-9468-4FD8-83F1-F3DB3E794ED0}" presName="parentText" presStyleLbl="node1" presStyleIdx="2" presStyleCnt="3">
        <dgm:presLayoutVars>
          <dgm:chMax val="0"/>
          <dgm:bulletEnabled val="1"/>
        </dgm:presLayoutVars>
      </dgm:prSet>
      <dgm:spPr/>
    </dgm:pt>
  </dgm:ptLst>
  <dgm:cxnLst>
    <dgm:cxn modelId="{D8186D13-72B7-4A18-A533-5B702EF2105E}" type="presOf" srcId="{64E2509D-2E0B-4EFE-B34B-79EE6B5C1D5B}" destId="{B07EED55-C798-400C-9FDE-50FD333E4816}" srcOrd="0" destOrd="0" presId="urn:microsoft.com/office/officeart/2005/8/layout/vList2"/>
    <dgm:cxn modelId="{D90F946A-41A1-419E-8067-FD0023B374D8}" srcId="{64E2509D-2E0B-4EFE-B34B-79EE6B5C1D5B}" destId="{36807615-4A72-4194-9699-8F3E4DBC6D20}" srcOrd="1" destOrd="0" parTransId="{F3E206CC-0D63-4EAD-BA5D-CC296AF661A5}" sibTransId="{800096FE-3094-4FCC-8FD0-539D097692B6}"/>
    <dgm:cxn modelId="{D494804D-F61A-4B43-A0D4-E63E91AFDC14}" type="presOf" srcId="{36807615-4A72-4194-9699-8F3E4DBC6D20}" destId="{F07B860F-8F68-446C-AFA0-D930C7A24A2F}" srcOrd="0" destOrd="0" presId="urn:microsoft.com/office/officeart/2005/8/layout/vList2"/>
    <dgm:cxn modelId="{E8FD1B8D-7EDF-4B50-8825-0C360A59D0C2}" srcId="{64E2509D-2E0B-4EFE-B34B-79EE6B5C1D5B}" destId="{66B8A07D-2C8C-4495-A788-E976DECD7AFD}" srcOrd="0" destOrd="0" parTransId="{FEB4467B-CE97-45A7-93CD-D4ED69BB22FC}" sibTransId="{3C10D526-F4A4-4EA2-8209-A0214846C468}"/>
    <dgm:cxn modelId="{93DA4CA8-3751-4F5F-BD76-2CAA360C8F42}" type="presOf" srcId="{66B8A07D-2C8C-4495-A788-E976DECD7AFD}" destId="{458BECD2-F009-417B-AFB9-BBB8527702A5}" srcOrd="0" destOrd="0" presId="urn:microsoft.com/office/officeart/2005/8/layout/vList2"/>
    <dgm:cxn modelId="{ACE4D0DA-926F-4039-8816-AC5BBCE0793A}" type="presOf" srcId="{E7AA93E6-9468-4FD8-83F1-F3DB3E794ED0}" destId="{88C5CF50-BBB1-4159-B596-F68E71232681}" srcOrd="0" destOrd="0" presId="urn:microsoft.com/office/officeart/2005/8/layout/vList2"/>
    <dgm:cxn modelId="{56C290DC-5916-4107-9C9C-7C76D1233EFC}" srcId="{64E2509D-2E0B-4EFE-B34B-79EE6B5C1D5B}" destId="{E7AA93E6-9468-4FD8-83F1-F3DB3E794ED0}" srcOrd="2" destOrd="0" parTransId="{4FA15550-E463-4A32-989D-1E1751AFE1B4}" sibTransId="{66FB713D-D5FA-4A61-8E78-5B23E7A37A84}"/>
    <dgm:cxn modelId="{AED0BC3A-85D9-46AF-9D40-980CCCA4BF6C}" type="presParOf" srcId="{B07EED55-C798-400C-9FDE-50FD333E4816}" destId="{458BECD2-F009-417B-AFB9-BBB8527702A5}" srcOrd="0" destOrd="0" presId="urn:microsoft.com/office/officeart/2005/8/layout/vList2"/>
    <dgm:cxn modelId="{1880EC61-DF7E-4C8F-BE70-91D00090954B}" type="presParOf" srcId="{B07EED55-C798-400C-9FDE-50FD333E4816}" destId="{4B62C821-2A90-4005-9076-8B6FF2E96D9F}" srcOrd="1" destOrd="0" presId="urn:microsoft.com/office/officeart/2005/8/layout/vList2"/>
    <dgm:cxn modelId="{AB4F4C3D-9AED-4738-920B-D4DB11BFE44A}" type="presParOf" srcId="{B07EED55-C798-400C-9FDE-50FD333E4816}" destId="{F07B860F-8F68-446C-AFA0-D930C7A24A2F}" srcOrd="2" destOrd="0" presId="urn:microsoft.com/office/officeart/2005/8/layout/vList2"/>
    <dgm:cxn modelId="{3E0EC148-58CD-45F0-990A-2E3D78C0B46D}" type="presParOf" srcId="{B07EED55-C798-400C-9FDE-50FD333E4816}" destId="{FEE49A45-91E4-4D05-BD9A-142821C8A52E}" srcOrd="3" destOrd="0" presId="urn:microsoft.com/office/officeart/2005/8/layout/vList2"/>
    <dgm:cxn modelId="{636D7510-1DD8-4735-9DFA-C498040B37B0}" type="presParOf" srcId="{B07EED55-C798-400C-9FDE-50FD333E4816}" destId="{88C5CF50-BBB1-4159-B596-F68E71232681}"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985733B1-6AD2-4C9B-91BB-AF9BB7611A54}" type="doc">
      <dgm:prSet loTypeId="urn:microsoft.com/office/officeart/2005/8/layout/matrix3" loCatId="matrix" qsTypeId="urn:microsoft.com/office/officeart/2005/8/quickstyle/simple4" qsCatId="simple" csTypeId="urn:microsoft.com/office/officeart/2005/8/colors/colorful2" csCatId="colorful"/>
      <dgm:spPr/>
      <dgm:t>
        <a:bodyPr/>
        <a:lstStyle/>
        <a:p>
          <a:endParaRPr lang="en-US"/>
        </a:p>
      </dgm:t>
    </dgm:pt>
    <dgm:pt modelId="{EA21EB2F-EAD4-4019-AB16-77CA0D22E01E}">
      <dgm:prSet/>
      <dgm:spPr/>
      <dgm:t>
        <a:bodyPr/>
        <a:lstStyle/>
        <a:p>
          <a:r>
            <a:rPr lang="es-MX" dirty="0"/>
            <a:t>Las sentencias electorales no solo resuelven conflictos, también moldean la confianza ciudadana en el sistema democrático. Por ello, se emplean estrategias discursivas que apelan a valores como certeza, imparcialidad y transparencia, reduciendo la “disonancia cognitiva” en los actores políticos y la sociedad.</a:t>
          </a:r>
          <a:endParaRPr lang="en-US" dirty="0"/>
        </a:p>
      </dgm:t>
    </dgm:pt>
    <dgm:pt modelId="{CAE0C15D-BEA9-4F51-B066-3506C1A59574}" type="parTrans" cxnId="{5479886A-363E-4FD6-B26A-B7631E448933}">
      <dgm:prSet/>
      <dgm:spPr/>
      <dgm:t>
        <a:bodyPr/>
        <a:lstStyle/>
        <a:p>
          <a:endParaRPr lang="en-US"/>
        </a:p>
      </dgm:t>
    </dgm:pt>
    <dgm:pt modelId="{BAB00791-557E-42A9-9603-C9526AB22427}" type="sibTrans" cxnId="{5479886A-363E-4FD6-B26A-B7631E448933}">
      <dgm:prSet/>
      <dgm:spPr/>
      <dgm:t>
        <a:bodyPr/>
        <a:lstStyle/>
        <a:p>
          <a:endParaRPr lang="en-US"/>
        </a:p>
      </dgm:t>
    </dgm:pt>
    <dgm:pt modelId="{8814179F-4B32-49B5-A035-FF44E9D3573D}">
      <dgm:prSet/>
      <dgm:spPr/>
      <dgm:t>
        <a:bodyPr/>
        <a:lstStyle/>
        <a:p>
          <a:r>
            <a:rPr lang="es-MX"/>
            <a:t>En el contexto electoral mexicano, la legitimación adquiere una dimensión política inmediata: las sentencias pueden alterar la asignación de curules, anular comicios o  reconfigurar alianzas partidistas. </a:t>
          </a:r>
          <a:endParaRPr lang="en-US"/>
        </a:p>
      </dgm:t>
    </dgm:pt>
    <dgm:pt modelId="{C50E9903-B679-407E-8216-DBEB566F61B7}" type="parTrans" cxnId="{710F79FE-D6AC-4347-BCC0-EA0F86F2D7F1}">
      <dgm:prSet/>
      <dgm:spPr/>
      <dgm:t>
        <a:bodyPr/>
        <a:lstStyle/>
        <a:p>
          <a:endParaRPr lang="en-US"/>
        </a:p>
      </dgm:t>
    </dgm:pt>
    <dgm:pt modelId="{01090A28-2C68-4A3F-ACA9-A739DA9DD78D}" type="sibTrans" cxnId="{710F79FE-D6AC-4347-BCC0-EA0F86F2D7F1}">
      <dgm:prSet/>
      <dgm:spPr/>
      <dgm:t>
        <a:bodyPr/>
        <a:lstStyle/>
        <a:p>
          <a:endParaRPr lang="en-US"/>
        </a:p>
      </dgm:t>
    </dgm:pt>
    <dgm:pt modelId="{D2E28F47-2E18-40AF-A575-9FC160F8BC54}">
      <dgm:prSet/>
      <dgm:spPr/>
      <dgm:t>
        <a:bodyPr/>
        <a:lstStyle/>
        <a:p>
          <a:r>
            <a:rPr lang="es-MX"/>
            <a:t>El TEPJF ha desarrollado una retórica de "protección  reforzada" de derechos político-electorales que justifica su intervención activa. </a:t>
          </a:r>
          <a:endParaRPr lang="en-US"/>
        </a:p>
      </dgm:t>
    </dgm:pt>
    <dgm:pt modelId="{9759237F-072E-486D-BF71-49872FACF556}" type="parTrans" cxnId="{6F6ECDCC-9A83-4E69-B21F-CDD39802CF9B}">
      <dgm:prSet/>
      <dgm:spPr/>
      <dgm:t>
        <a:bodyPr/>
        <a:lstStyle/>
        <a:p>
          <a:endParaRPr lang="en-US"/>
        </a:p>
      </dgm:t>
    </dgm:pt>
    <dgm:pt modelId="{08B4848C-29DB-4A19-98EC-D6C2BCF458A2}" type="sibTrans" cxnId="{6F6ECDCC-9A83-4E69-B21F-CDD39802CF9B}">
      <dgm:prSet/>
      <dgm:spPr/>
      <dgm:t>
        <a:bodyPr/>
        <a:lstStyle/>
        <a:p>
          <a:endParaRPr lang="en-US"/>
        </a:p>
      </dgm:t>
    </dgm:pt>
    <dgm:pt modelId="{BEF94DE0-88C5-4A83-93F3-8272A03CE61E}">
      <dgm:prSet/>
      <dgm:spPr/>
      <dgm:t>
        <a:bodyPr/>
        <a:lstStyle/>
        <a:p>
          <a:r>
            <a:rPr lang="es-MX"/>
            <a:t>La motivación y los elementos subjetivos pueden concentrar en conjunto alrededor del 60 % del peso decisorio, superando incluso a la litis y a las pruebas como ejes del razonamiento judicial. Este hallazgo indica que la argumentación del Tribunal Electoral se ha convertido en instrumento de poder que  rebasa la mera exégesis normativa (Tena García, 2025).</a:t>
          </a:r>
          <a:endParaRPr lang="en-US"/>
        </a:p>
      </dgm:t>
    </dgm:pt>
    <dgm:pt modelId="{F307E2CF-0D73-449A-970D-14539F50CB23}" type="parTrans" cxnId="{EC7C5BF6-1A63-4306-980A-C4399AF8710C}">
      <dgm:prSet/>
      <dgm:spPr/>
      <dgm:t>
        <a:bodyPr/>
        <a:lstStyle/>
        <a:p>
          <a:endParaRPr lang="en-US"/>
        </a:p>
      </dgm:t>
    </dgm:pt>
    <dgm:pt modelId="{80FEBC9C-00A4-4A2C-AF72-5B8603B17E95}" type="sibTrans" cxnId="{EC7C5BF6-1A63-4306-980A-C4399AF8710C}">
      <dgm:prSet/>
      <dgm:spPr/>
      <dgm:t>
        <a:bodyPr/>
        <a:lstStyle/>
        <a:p>
          <a:endParaRPr lang="en-US"/>
        </a:p>
      </dgm:t>
    </dgm:pt>
    <dgm:pt modelId="{38ADBD62-5AE7-4B33-9534-6794A8865FB0}" type="pres">
      <dgm:prSet presAssocID="{985733B1-6AD2-4C9B-91BB-AF9BB7611A54}" presName="matrix" presStyleCnt="0">
        <dgm:presLayoutVars>
          <dgm:chMax val="1"/>
          <dgm:dir/>
          <dgm:resizeHandles val="exact"/>
        </dgm:presLayoutVars>
      </dgm:prSet>
      <dgm:spPr/>
    </dgm:pt>
    <dgm:pt modelId="{A228C9CF-04BC-463F-BFB7-1736569F223A}" type="pres">
      <dgm:prSet presAssocID="{985733B1-6AD2-4C9B-91BB-AF9BB7611A54}" presName="diamond" presStyleLbl="bgShp" presStyleIdx="0" presStyleCnt="1"/>
      <dgm:spPr/>
    </dgm:pt>
    <dgm:pt modelId="{10589BE1-EF41-4592-8016-AC3EAA6B691F}" type="pres">
      <dgm:prSet presAssocID="{985733B1-6AD2-4C9B-91BB-AF9BB7611A54}" presName="quad1" presStyleLbl="node1" presStyleIdx="0" presStyleCnt="4">
        <dgm:presLayoutVars>
          <dgm:chMax val="0"/>
          <dgm:chPref val="0"/>
          <dgm:bulletEnabled val="1"/>
        </dgm:presLayoutVars>
      </dgm:prSet>
      <dgm:spPr/>
    </dgm:pt>
    <dgm:pt modelId="{A813196E-B97B-4CBC-A438-32A6304D242E}" type="pres">
      <dgm:prSet presAssocID="{985733B1-6AD2-4C9B-91BB-AF9BB7611A54}" presName="quad2" presStyleLbl="node1" presStyleIdx="1" presStyleCnt="4">
        <dgm:presLayoutVars>
          <dgm:chMax val="0"/>
          <dgm:chPref val="0"/>
          <dgm:bulletEnabled val="1"/>
        </dgm:presLayoutVars>
      </dgm:prSet>
      <dgm:spPr/>
    </dgm:pt>
    <dgm:pt modelId="{679D2451-2953-475D-83FF-C2DF9EF8DFC1}" type="pres">
      <dgm:prSet presAssocID="{985733B1-6AD2-4C9B-91BB-AF9BB7611A54}" presName="quad3" presStyleLbl="node1" presStyleIdx="2" presStyleCnt="4">
        <dgm:presLayoutVars>
          <dgm:chMax val="0"/>
          <dgm:chPref val="0"/>
          <dgm:bulletEnabled val="1"/>
        </dgm:presLayoutVars>
      </dgm:prSet>
      <dgm:spPr/>
    </dgm:pt>
    <dgm:pt modelId="{A29AE8BC-9179-4B4E-B09A-61807EC00D50}" type="pres">
      <dgm:prSet presAssocID="{985733B1-6AD2-4C9B-91BB-AF9BB7611A54}" presName="quad4" presStyleLbl="node1" presStyleIdx="3" presStyleCnt="4">
        <dgm:presLayoutVars>
          <dgm:chMax val="0"/>
          <dgm:chPref val="0"/>
          <dgm:bulletEnabled val="1"/>
        </dgm:presLayoutVars>
      </dgm:prSet>
      <dgm:spPr/>
    </dgm:pt>
  </dgm:ptLst>
  <dgm:cxnLst>
    <dgm:cxn modelId="{0272DA19-6585-402F-8BC6-A96110C2CE70}" type="presOf" srcId="{BEF94DE0-88C5-4A83-93F3-8272A03CE61E}" destId="{A29AE8BC-9179-4B4E-B09A-61807EC00D50}" srcOrd="0" destOrd="0" presId="urn:microsoft.com/office/officeart/2005/8/layout/matrix3"/>
    <dgm:cxn modelId="{6C76A666-EE52-475A-9CB5-67F6237000BD}" type="presOf" srcId="{EA21EB2F-EAD4-4019-AB16-77CA0D22E01E}" destId="{10589BE1-EF41-4592-8016-AC3EAA6B691F}" srcOrd="0" destOrd="0" presId="urn:microsoft.com/office/officeart/2005/8/layout/matrix3"/>
    <dgm:cxn modelId="{5479886A-363E-4FD6-B26A-B7631E448933}" srcId="{985733B1-6AD2-4C9B-91BB-AF9BB7611A54}" destId="{EA21EB2F-EAD4-4019-AB16-77CA0D22E01E}" srcOrd="0" destOrd="0" parTransId="{CAE0C15D-BEA9-4F51-B066-3506C1A59574}" sibTransId="{BAB00791-557E-42A9-9603-C9526AB22427}"/>
    <dgm:cxn modelId="{0C5F2982-8E03-4B2F-96D5-5B14F13759D3}" type="presOf" srcId="{985733B1-6AD2-4C9B-91BB-AF9BB7611A54}" destId="{38ADBD62-5AE7-4B33-9534-6794A8865FB0}" srcOrd="0" destOrd="0" presId="urn:microsoft.com/office/officeart/2005/8/layout/matrix3"/>
    <dgm:cxn modelId="{FFDC1AA3-964F-4F9D-94E6-514D763527A2}" type="presOf" srcId="{D2E28F47-2E18-40AF-A575-9FC160F8BC54}" destId="{679D2451-2953-475D-83FF-C2DF9EF8DFC1}" srcOrd="0" destOrd="0" presId="urn:microsoft.com/office/officeart/2005/8/layout/matrix3"/>
    <dgm:cxn modelId="{6F6ECDCC-9A83-4E69-B21F-CDD39802CF9B}" srcId="{985733B1-6AD2-4C9B-91BB-AF9BB7611A54}" destId="{D2E28F47-2E18-40AF-A575-9FC160F8BC54}" srcOrd="2" destOrd="0" parTransId="{9759237F-072E-486D-BF71-49872FACF556}" sibTransId="{08B4848C-29DB-4A19-98EC-D6C2BCF458A2}"/>
    <dgm:cxn modelId="{B52F2DEE-B1B7-41C4-ABE1-544AA06086DF}" type="presOf" srcId="{8814179F-4B32-49B5-A035-FF44E9D3573D}" destId="{A813196E-B97B-4CBC-A438-32A6304D242E}" srcOrd="0" destOrd="0" presId="urn:microsoft.com/office/officeart/2005/8/layout/matrix3"/>
    <dgm:cxn modelId="{EC7C5BF6-1A63-4306-980A-C4399AF8710C}" srcId="{985733B1-6AD2-4C9B-91BB-AF9BB7611A54}" destId="{BEF94DE0-88C5-4A83-93F3-8272A03CE61E}" srcOrd="3" destOrd="0" parTransId="{F307E2CF-0D73-449A-970D-14539F50CB23}" sibTransId="{80FEBC9C-00A4-4A2C-AF72-5B8603B17E95}"/>
    <dgm:cxn modelId="{710F79FE-D6AC-4347-BCC0-EA0F86F2D7F1}" srcId="{985733B1-6AD2-4C9B-91BB-AF9BB7611A54}" destId="{8814179F-4B32-49B5-A035-FF44E9D3573D}" srcOrd="1" destOrd="0" parTransId="{C50E9903-B679-407E-8216-DBEB566F61B7}" sibTransId="{01090A28-2C68-4A3F-ACA9-A739DA9DD78D}"/>
    <dgm:cxn modelId="{FD0E3EDE-9796-4900-A925-BD703E4C77E5}" type="presParOf" srcId="{38ADBD62-5AE7-4B33-9534-6794A8865FB0}" destId="{A228C9CF-04BC-463F-BFB7-1736569F223A}" srcOrd="0" destOrd="0" presId="urn:microsoft.com/office/officeart/2005/8/layout/matrix3"/>
    <dgm:cxn modelId="{0357B21F-A5E0-4F1C-B69C-1462D7766CD6}" type="presParOf" srcId="{38ADBD62-5AE7-4B33-9534-6794A8865FB0}" destId="{10589BE1-EF41-4592-8016-AC3EAA6B691F}" srcOrd="1" destOrd="0" presId="urn:microsoft.com/office/officeart/2005/8/layout/matrix3"/>
    <dgm:cxn modelId="{FB244FEB-96A2-4900-9668-1BE63451859E}" type="presParOf" srcId="{38ADBD62-5AE7-4B33-9534-6794A8865FB0}" destId="{A813196E-B97B-4CBC-A438-32A6304D242E}" srcOrd="2" destOrd="0" presId="urn:microsoft.com/office/officeart/2005/8/layout/matrix3"/>
    <dgm:cxn modelId="{63FED547-FA7E-478A-B7AA-6990D9C52BA7}" type="presParOf" srcId="{38ADBD62-5AE7-4B33-9534-6794A8865FB0}" destId="{679D2451-2953-475D-83FF-C2DF9EF8DFC1}" srcOrd="3" destOrd="0" presId="urn:microsoft.com/office/officeart/2005/8/layout/matrix3"/>
    <dgm:cxn modelId="{CD86467A-B55F-40D2-ADF5-C72E9296AFFA}" type="presParOf" srcId="{38ADBD62-5AE7-4B33-9534-6794A8865FB0}" destId="{A29AE8BC-9179-4B4E-B09A-61807EC00D50}"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0D07FE04-26B1-433B-9AB2-50E3C0689F2B}"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708CEA52-A023-4863-83F4-D122DBBF68AA}">
      <dgm:prSet/>
      <dgm:spPr/>
      <dgm:t>
        <a:bodyPr/>
        <a:lstStyle/>
        <a:p>
          <a:r>
            <a:rPr lang="es-MX" b="1" dirty="0"/>
            <a:t>Argumento psicológico clásico</a:t>
          </a:r>
          <a:r>
            <a:rPr lang="es-MX" dirty="0"/>
            <a:t>: Se usa para interpretar normas conforme a la “voluntad del legislador”, apelando a la intención original como elemento racional y persuasivo. Aunque es criticado, sigue presente como recurso retórico en resoluciones complejas. </a:t>
          </a:r>
          <a:endParaRPr lang="en-US" dirty="0"/>
        </a:p>
      </dgm:t>
    </dgm:pt>
    <dgm:pt modelId="{7FDAAA54-BFD0-498F-8BA1-99567C1B9CB6}" type="parTrans" cxnId="{99026A9F-5218-4427-B8EB-6E402FFC1A8F}">
      <dgm:prSet/>
      <dgm:spPr/>
      <dgm:t>
        <a:bodyPr/>
        <a:lstStyle/>
        <a:p>
          <a:endParaRPr lang="en-US"/>
        </a:p>
      </dgm:t>
    </dgm:pt>
    <dgm:pt modelId="{BE0F098D-8E2E-44B6-9593-1E5A73E2FB1A}" type="sibTrans" cxnId="{99026A9F-5218-4427-B8EB-6E402FFC1A8F}">
      <dgm:prSet/>
      <dgm:spPr/>
      <dgm:t>
        <a:bodyPr/>
        <a:lstStyle/>
        <a:p>
          <a:endParaRPr lang="en-US"/>
        </a:p>
      </dgm:t>
    </dgm:pt>
    <dgm:pt modelId="{33A232B8-5770-46D8-82E8-829D79679BD1}">
      <dgm:prSet/>
      <dgm:spPr/>
      <dgm:t>
        <a:bodyPr/>
        <a:lstStyle/>
        <a:p>
          <a:r>
            <a:rPr lang="es-MX" b="1" dirty="0"/>
            <a:t>Reducción de incertidumbre</a:t>
          </a:r>
          <a:r>
            <a:rPr lang="es-MX" dirty="0"/>
            <a:t>: En contextos de alta polarización, las sentencias enfatizan principios como certeza y legalidad para disminuir ansiedad social y evitar percepciones de arbitrariedad.</a:t>
          </a:r>
          <a:endParaRPr lang="en-US" dirty="0"/>
        </a:p>
      </dgm:t>
    </dgm:pt>
    <dgm:pt modelId="{D92236ED-7324-4EC5-953A-D400C6EA6FAE}" type="parTrans" cxnId="{3B0A6D05-A9C2-4507-920E-EE1AC6B2B06B}">
      <dgm:prSet/>
      <dgm:spPr/>
      <dgm:t>
        <a:bodyPr/>
        <a:lstStyle/>
        <a:p>
          <a:endParaRPr lang="en-US"/>
        </a:p>
      </dgm:t>
    </dgm:pt>
    <dgm:pt modelId="{6BBEDAA2-14BC-4EEF-9EEC-40BEAE269BA5}" type="sibTrans" cxnId="{3B0A6D05-A9C2-4507-920E-EE1AC6B2B06B}">
      <dgm:prSet/>
      <dgm:spPr/>
      <dgm:t>
        <a:bodyPr/>
        <a:lstStyle/>
        <a:p>
          <a:endParaRPr lang="en-US"/>
        </a:p>
      </dgm:t>
    </dgm:pt>
    <dgm:pt modelId="{453533BD-C866-4A14-B4B7-BC87B2EE3B62}">
      <dgm:prSet/>
      <dgm:spPr/>
      <dgm:t>
        <a:bodyPr/>
        <a:lstStyle/>
        <a:p>
          <a:r>
            <a:rPr lang="es-MX" b="1" dirty="0"/>
            <a:t>Lenguaje inclusivo y empático</a:t>
          </a:r>
          <a:r>
            <a:rPr lang="es-MX" dirty="0"/>
            <a:t>: Algunas resoluciones incorporan explicaciones pedagógicas para que los ciudadanos comprendan la decisión, reduciendo sesgos de desconfianza.</a:t>
          </a:r>
          <a:endParaRPr lang="en-US" dirty="0"/>
        </a:p>
      </dgm:t>
    </dgm:pt>
    <dgm:pt modelId="{E749733D-7419-498B-A83B-0639F61197F9}" type="parTrans" cxnId="{A3E1CD6B-96CE-4268-9796-2BD164EEF8F6}">
      <dgm:prSet/>
      <dgm:spPr/>
      <dgm:t>
        <a:bodyPr/>
        <a:lstStyle/>
        <a:p>
          <a:endParaRPr lang="en-US"/>
        </a:p>
      </dgm:t>
    </dgm:pt>
    <dgm:pt modelId="{E131818F-F308-49ED-8400-DF54ACB01405}" type="sibTrans" cxnId="{A3E1CD6B-96CE-4268-9796-2BD164EEF8F6}">
      <dgm:prSet/>
      <dgm:spPr/>
      <dgm:t>
        <a:bodyPr/>
        <a:lstStyle/>
        <a:p>
          <a:endParaRPr lang="en-US"/>
        </a:p>
      </dgm:t>
    </dgm:pt>
    <dgm:pt modelId="{44618A26-A9C4-4F2C-BD32-887B8C1E72F3}" type="pres">
      <dgm:prSet presAssocID="{0D07FE04-26B1-433B-9AB2-50E3C0689F2B}" presName="root" presStyleCnt="0">
        <dgm:presLayoutVars>
          <dgm:dir/>
          <dgm:resizeHandles val="exact"/>
        </dgm:presLayoutVars>
      </dgm:prSet>
      <dgm:spPr/>
    </dgm:pt>
    <dgm:pt modelId="{2F3005F3-75C7-4E6C-BD6A-B0CDF600C8C7}" type="pres">
      <dgm:prSet presAssocID="{708CEA52-A023-4863-83F4-D122DBBF68AA}" presName="compNode" presStyleCnt="0"/>
      <dgm:spPr/>
    </dgm:pt>
    <dgm:pt modelId="{3A45B13B-8978-4A7F-98B3-C361BE7CC44C}" type="pres">
      <dgm:prSet presAssocID="{708CEA52-A023-4863-83F4-D122DBBF68AA}" presName="bgRect" presStyleLbl="bgShp" presStyleIdx="0" presStyleCnt="3"/>
      <dgm:spPr/>
    </dgm:pt>
    <dgm:pt modelId="{22062C9F-7614-4609-B04A-62A577B7ED33}" type="pres">
      <dgm:prSet presAssocID="{708CEA52-A023-4863-83F4-D122DBBF68AA}"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rofesor"/>
        </a:ext>
      </dgm:extLst>
    </dgm:pt>
    <dgm:pt modelId="{8CBC5CE4-6A3C-4671-9983-811C17C7DC37}" type="pres">
      <dgm:prSet presAssocID="{708CEA52-A023-4863-83F4-D122DBBF68AA}" presName="spaceRect" presStyleCnt="0"/>
      <dgm:spPr/>
    </dgm:pt>
    <dgm:pt modelId="{6B941DED-F6B0-47C3-B2C9-CD2172D28886}" type="pres">
      <dgm:prSet presAssocID="{708CEA52-A023-4863-83F4-D122DBBF68AA}" presName="parTx" presStyleLbl="revTx" presStyleIdx="0" presStyleCnt="3">
        <dgm:presLayoutVars>
          <dgm:chMax val="0"/>
          <dgm:chPref val="0"/>
        </dgm:presLayoutVars>
      </dgm:prSet>
      <dgm:spPr/>
    </dgm:pt>
    <dgm:pt modelId="{395E7207-E3E6-4CEE-9147-BF28D0D60279}" type="pres">
      <dgm:prSet presAssocID="{BE0F098D-8E2E-44B6-9593-1E5A73E2FB1A}" presName="sibTrans" presStyleCnt="0"/>
      <dgm:spPr/>
    </dgm:pt>
    <dgm:pt modelId="{164CEF6C-D0DE-43A6-9FBB-75591922B25A}" type="pres">
      <dgm:prSet presAssocID="{33A232B8-5770-46D8-82E8-829D79679BD1}" presName="compNode" presStyleCnt="0"/>
      <dgm:spPr/>
    </dgm:pt>
    <dgm:pt modelId="{74531321-8664-446E-947D-9C4CF9E3AE3E}" type="pres">
      <dgm:prSet presAssocID="{33A232B8-5770-46D8-82E8-829D79679BD1}" presName="bgRect" presStyleLbl="bgShp" presStyleIdx="1" presStyleCnt="3"/>
      <dgm:spPr/>
    </dgm:pt>
    <dgm:pt modelId="{D61A44E3-98D3-48FC-B476-4C86351B0750}" type="pres">
      <dgm:prSet presAssocID="{33A232B8-5770-46D8-82E8-829D79679BD1}"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cales of Justice"/>
        </a:ext>
      </dgm:extLst>
    </dgm:pt>
    <dgm:pt modelId="{62ECC2E2-6896-4E43-AF54-FC6EC7A58D7F}" type="pres">
      <dgm:prSet presAssocID="{33A232B8-5770-46D8-82E8-829D79679BD1}" presName="spaceRect" presStyleCnt="0"/>
      <dgm:spPr/>
    </dgm:pt>
    <dgm:pt modelId="{01BC8960-33BF-47DF-909E-5B30433550FF}" type="pres">
      <dgm:prSet presAssocID="{33A232B8-5770-46D8-82E8-829D79679BD1}" presName="parTx" presStyleLbl="revTx" presStyleIdx="1" presStyleCnt="3">
        <dgm:presLayoutVars>
          <dgm:chMax val="0"/>
          <dgm:chPref val="0"/>
        </dgm:presLayoutVars>
      </dgm:prSet>
      <dgm:spPr/>
    </dgm:pt>
    <dgm:pt modelId="{85AB17D7-4D8C-4A7E-9652-E04DD729FBF8}" type="pres">
      <dgm:prSet presAssocID="{6BBEDAA2-14BC-4EEF-9EEC-40BEAE269BA5}" presName="sibTrans" presStyleCnt="0"/>
      <dgm:spPr/>
    </dgm:pt>
    <dgm:pt modelId="{E1F93C59-C09F-4078-A8BA-620170F6A7DC}" type="pres">
      <dgm:prSet presAssocID="{453533BD-C866-4A14-B4B7-BC87B2EE3B62}" presName="compNode" presStyleCnt="0"/>
      <dgm:spPr/>
    </dgm:pt>
    <dgm:pt modelId="{99437420-36D1-41CF-9C31-28B85C78CD0A}" type="pres">
      <dgm:prSet presAssocID="{453533BD-C866-4A14-B4B7-BC87B2EE3B62}" presName="bgRect" presStyleLbl="bgShp" presStyleIdx="2" presStyleCnt="3"/>
      <dgm:spPr/>
    </dgm:pt>
    <dgm:pt modelId="{6301E5ED-E3E8-4B6B-B679-460BA6BCC834}" type="pres">
      <dgm:prSet presAssocID="{453533BD-C866-4A14-B4B7-BC87B2EE3B6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rupo"/>
        </a:ext>
      </dgm:extLst>
    </dgm:pt>
    <dgm:pt modelId="{7D815592-4401-43FA-B636-526C370A03A9}" type="pres">
      <dgm:prSet presAssocID="{453533BD-C866-4A14-B4B7-BC87B2EE3B62}" presName="spaceRect" presStyleCnt="0"/>
      <dgm:spPr/>
    </dgm:pt>
    <dgm:pt modelId="{9435E469-8353-4650-AC36-D32DE377B450}" type="pres">
      <dgm:prSet presAssocID="{453533BD-C866-4A14-B4B7-BC87B2EE3B62}" presName="parTx" presStyleLbl="revTx" presStyleIdx="2" presStyleCnt="3">
        <dgm:presLayoutVars>
          <dgm:chMax val="0"/>
          <dgm:chPref val="0"/>
        </dgm:presLayoutVars>
      </dgm:prSet>
      <dgm:spPr/>
    </dgm:pt>
  </dgm:ptLst>
  <dgm:cxnLst>
    <dgm:cxn modelId="{3B0A6D05-A9C2-4507-920E-EE1AC6B2B06B}" srcId="{0D07FE04-26B1-433B-9AB2-50E3C0689F2B}" destId="{33A232B8-5770-46D8-82E8-829D79679BD1}" srcOrd="1" destOrd="0" parTransId="{D92236ED-7324-4EC5-953A-D400C6EA6FAE}" sibTransId="{6BBEDAA2-14BC-4EEF-9EEC-40BEAE269BA5}"/>
    <dgm:cxn modelId="{5FCC5D1C-20B5-42F4-BFC9-54C133D892E0}" type="presOf" srcId="{453533BD-C866-4A14-B4B7-BC87B2EE3B62}" destId="{9435E469-8353-4650-AC36-D32DE377B450}" srcOrd="0" destOrd="0" presId="urn:microsoft.com/office/officeart/2018/2/layout/IconVerticalSolidList"/>
    <dgm:cxn modelId="{C458B73E-088E-458B-A37A-DCF76102051D}" type="presOf" srcId="{708CEA52-A023-4863-83F4-D122DBBF68AA}" destId="{6B941DED-F6B0-47C3-B2C9-CD2172D28886}" srcOrd="0" destOrd="0" presId="urn:microsoft.com/office/officeart/2018/2/layout/IconVerticalSolidList"/>
    <dgm:cxn modelId="{A3E1CD6B-96CE-4268-9796-2BD164EEF8F6}" srcId="{0D07FE04-26B1-433B-9AB2-50E3C0689F2B}" destId="{453533BD-C866-4A14-B4B7-BC87B2EE3B62}" srcOrd="2" destOrd="0" parTransId="{E749733D-7419-498B-A83B-0639F61197F9}" sibTransId="{E131818F-F308-49ED-8400-DF54ACB01405}"/>
    <dgm:cxn modelId="{41EB629F-5A1B-45F9-98DF-F55BD552BADC}" type="presOf" srcId="{0D07FE04-26B1-433B-9AB2-50E3C0689F2B}" destId="{44618A26-A9C4-4F2C-BD32-887B8C1E72F3}" srcOrd="0" destOrd="0" presId="urn:microsoft.com/office/officeart/2018/2/layout/IconVerticalSolidList"/>
    <dgm:cxn modelId="{99026A9F-5218-4427-B8EB-6E402FFC1A8F}" srcId="{0D07FE04-26B1-433B-9AB2-50E3C0689F2B}" destId="{708CEA52-A023-4863-83F4-D122DBBF68AA}" srcOrd="0" destOrd="0" parTransId="{7FDAAA54-BFD0-498F-8BA1-99567C1B9CB6}" sibTransId="{BE0F098D-8E2E-44B6-9593-1E5A73E2FB1A}"/>
    <dgm:cxn modelId="{D145A3B5-BA36-42C4-A38F-74825D78E355}" type="presOf" srcId="{33A232B8-5770-46D8-82E8-829D79679BD1}" destId="{01BC8960-33BF-47DF-909E-5B30433550FF}" srcOrd="0" destOrd="0" presId="urn:microsoft.com/office/officeart/2018/2/layout/IconVerticalSolidList"/>
    <dgm:cxn modelId="{91808119-40C9-41DB-9F26-89352941D6DF}" type="presParOf" srcId="{44618A26-A9C4-4F2C-BD32-887B8C1E72F3}" destId="{2F3005F3-75C7-4E6C-BD6A-B0CDF600C8C7}" srcOrd="0" destOrd="0" presId="urn:microsoft.com/office/officeart/2018/2/layout/IconVerticalSolidList"/>
    <dgm:cxn modelId="{1CC3C563-D8A6-4140-9A1C-8D253D3FAE6B}" type="presParOf" srcId="{2F3005F3-75C7-4E6C-BD6A-B0CDF600C8C7}" destId="{3A45B13B-8978-4A7F-98B3-C361BE7CC44C}" srcOrd="0" destOrd="0" presId="urn:microsoft.com/office/officeart/2018/2/layout/IconVerticalSolidList"/>
    <dgm:cxn modelId="{AA06715F-3F70-49CE-8834-742486DF622A}" type="presParOf" srcId="{2F3005F3-75C7-4E6C-BD6A-B0CDF600C8C7}" destId="{22062C9F-7614-4609-B04A-62A577B7ED33}" srcOrd="1" destOrd="0" presId="urn:microsoft.com/office/officeart/2018/2/layout/IconVerticalSolidList"/>
    <dgm:cxn modelId="{A870F285-108A-42D9-B7D3-3249FE331CC5}" type="presParOf" srcId="{2F3005F3-75C7-4E6C-BD6A-B0CDF600C8C7}" destId="{8CBC5CE4-6A3C-4671-9983-811C17C7DC37}" srcOrd="2" destOrd="0" presId="urn:microsoft.com/office/officeart/2018/2/layout/IconVerticalSolidList"/>
    <dgm:cxn modelId="{A088C56F-81A8-493B-A841-3D75EF6A0507}" type="presParOf" srcId="{2F3005F3-75C7-4E6C-BD6A-B0CDF600C8C7}" destId="{6B941DED-F6B0-47C3-B2C9-CD2172D28886}" srcOrd="3" destOrd="0" presId="urn:microsoft.com/office/officeart/2018/2/layout/IconVerticalSolidList"/>
    <dgm:cxn modelId="{AEDBC8F0-22FC-4B66-A32D-5E75FE2E0134}" type="presParOf" srcId="{44618A26-A9C4-4F2C-BD32-887B8C1E72F3}" destId="{395E7207-E3E6-4CEE-9147-BF28D0D60279}" srcOrd="1" destOrd="0" presId="urn:microsoft.com/office/officeart/2018/2/layout/IconVerticalSolidList"/>
    <dgm:cxn modelId="{CB4D9F84-380B-453D-B115-C3891C659EE8}" type="presParOf" srcId="{44618A26-A9C4-4F2C-BD32-887B8C1E72F3}" destId="{164CEF6C-D0DE-43A6-9FBB-75591922B25A}" srcOrd="2" destOrd="0" presId="urn:microsoft.com/office/officeart/2018/2/layout/IconVerticalSolidList"/>
    <dgm:cxn modelId="{A4DCCA7B-4B90-43EE-8655-B01245B34595}" type="presParOf" srcId="{164CEF6C-D0DE-43A6-9FBB-75591922B25A}" destId="{74531321-8664-446E-947D-9C4CF9E3AE3E}" srcOrd="0" destOrd="0" presId="urn:microsoft.com/office/officeart/2018/2/layout/IconVerticalSolidList"/>
    <dgm:cxn modelId="{30E3A4B2-CFA5-4EF1-A345-43641051EC7E}" type="presParOf" srcId="{164CEF6C-D0DE-43A6-9FBB-75591922B25A}" destId="{D61A44E3-98D3-48FC-B476-4C86351B0750}" srcOrd="1" destOrd="0" presId="urn:microsoft.com/office/officeart/2018/2/layout/IconVerticalSolidList"/>
    <dgm:cxn modelId="{9A150FB6-1C74-4DFC-977E-6064C309F6E2}" type="presParOf" srcId="{164CEF6C-D0DE-43A6-9FBB-75591922B25A}" destId="{62ECC2E2-6896-4E43-AF54-FC6EC7A58D7F}" srcOrd="2" destOrd="0" presId="urn:microsoft.com/office/officeart/2018/2/layout/IconVerticalSolidList"/>
    <dgm:cxn modelId="{B56B5598-42CD-4AFC-AD67-EBB94B657B9E}" type="presParOf" srcId="{164CEF6C-D0DE-43A6-9FBB-75591922B25A}" destId="{01BC8960-33BF-47DF-909E-5B30433550FF}" srcOrd="3" destOrd="0" presId="urn:microsoft.com/office/officeart/2018/2/layout/IconVerticalSolidList"/>
    <dgm:cxn modelId="{82AA0740-8133-4B44-BC03-D97C425922DE}" type="presParOf" srcId="{44618A26-A9C4-4F2C-BD32-887B8C1E72F3}" destId="{85AB17D7-4D8C-4A7E-9652-E04DD729FBF8}" srcOrd="3" destOrd="0" presId="urn:microsoft.com/office/officeart/2018/2/layout/IconVerticalSolidList"/>
    <dgm:cxn modelId="{F8CCACAD-C316-43CC-8AA8-DEBBAD1FF05C}" type="presParOf" srcId="{44618A26-A9C4-4F2C-BD32-887B8C1E72F3}" destId="{E1F93C59-C09F-4078-A8BA-620170F6A7DC}" srcOrd="4" destOrd="0" presId="urn:microsoft.com/office/officeart/2018/2/layout/IconVerticalSolidList"/>
    <dgm:cxn modelId="{32D2BA64-EAD9-4B2E-9337-D66FE599AA55}" type="presParOf" srcId="{E1F93C59-C09F-4078-A8BA-620170F6A7DC}" destId="{99437420-36D1-41CF-9C31-28B85C78CD0A}" srcOrd="0" destOrd="0" presId="urn:microsoft.com/office/officeart/2018/2/layout/IconVerticalSolidList"/>
    <dgm:cxn modelId="{5BCD5B5E-9647-4658-B68C-F93088EC7870}" type="presParOf" srcId="{E1F93C59-C09F-4078-A8BA-620170F6A7DC}" destId="{6301E5ED-E3E8-4B6B-B679-460BA6BCC834}" srcOrd="1" destOrd="0" presId="urn:microsoft.com/office/officeart/2018/2/layout/IconVerticalSolidList"/>
    <dgm:cxn modelId="{02E47324-CB89-4F91-8E7D-E3A4849E667A}" type="presParOf" srcId="{E1F93C59-C09F-4078-A8BA-620170F6A7DC}" destId="{7D815592-4401-43FA-B636-526C370A03A9}" srcOrd="2" destOrd="0" presId="urn:microsoft.com/office/officeart/2018/2/layout/IconVerticalSolidList"/>
    <dgm:cxn modelId="{72448313-9692-49F7-AA50-A371C0EFFB69}" type="presParOf" srcId="{E1F93C59-C09F-4078-A8BA-620170F6A7DC}" destId="{9435E469-8353-4650-AC36-D32DE377B45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87ABD70-961C-4EBA-9EAD-4261EE3ADFC7}"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D849DD62-CFB9-4BEC-BC3C-B692B3506B53}">
      <dgm:prSet/>
      <dgm:spPr/>
      <dgm:t>
        <a:bodyPr/>
        <a:lstStyle/>
        <a:p>
          <a:r>
            <a:rPr lang="es-MX"/>
            <a:t>Se refiere al proceso de interpretar y comprender la información sensorial del mundo que nos rodea. </a:t>
          </a:r>
          <a:endParaRPr lang="en-US"/>
        </a:p>
      </dgm:t>
    </dgm:pt>
    <dgm:pt modelId="{ED534800-34C6-43B2-BF77-52C0F018781D}" type="parTrans" cxnId="{8EA5A9FE-CB9F-4FF0-BCE5-74235CD704F3}">
      <dgm:prSet/>
      <dgm:spPr/>
      <dgm:t>
        <a:bodyPr/>
        <a:lstStyle/>
        <a:p>
          <a:endParaRPr lang="en-US"/>
        </a:p>
      </dgm:t>
    </dgm:pt>
    <dgm:pt modelId="{001C76B4-64B3-4187-858B-5ED53DE1750E}" type="sibTrans" cxnId="{8EA5A9FE-CB9F-4FF0-BCE5-74235CD704F3}">
      <dgm:prSet/>
      <dgm:spPr/>
      <dgm:t>
        <a:bodyPr/>
        <a:lstStyle/>
        <a:p>
          <a:endParaRPr lang="en-US"/>
        </a:p>
      </dgm:t>
    </dgm:pt>
    <dgm:pt modelId="{EBC070CA-370B-4AB6-AF8B-1696D80FE7B2}">
      <dgm:prSet/>
      <dgm:spPr/>
      <dgm:t>
        <a:bodyPr/>
        <a:lstStyle/>
        <a:p>
          <a:r>
            <a:rPr lang="es-MX"/>
            <a:t>En el contexto jurídico, la percepción es especialmente importante porque influye en la práctica cotidiana de los operadores jurídicos, en cómo se interpretan las pruebas y se toman decisiones. </a:t>
          </a:r>
          <a:endParaRPr lang="en-US"/>
        </a:p>
      </dgm:t>
    </dgm:pt>
    <dgm:pt modelId="{A5AACFED-0795-4B97-B1D2-764C4EA9271D}" type="parTrans" cxnId="{B5C77D74-C5D6-420C-A923-6717BD5F541F}">
      <dgm:prSet/>
      <dgm:spPr/>
      <dgm:t>
        <a:bodyPr/>
        <a:lstStyle/>
        <a:p>
          <a:endParaRPr lang="en-US"/>
        </a:p>
      </dgm:t>
    </dgm:pt>
    <dgm:pt modelId="{12F7A49F-00B0-400D-9840-5F8660DC462A}" type="sibTrans" cxnId="{B5C77D74-C5D6-420C-A923-6717BD5F541F}">
      <dgm:prSet/>
      <dgm:spPr/>
      <dgm:t>
        <a:bodyPr/>
        <a:lstStyle/>
        <a:p>
          <a:endParaRPr lang="en-US"/>
        </a:p>
      </dgm:t>
    </dgm:pt>
    <dgm:pt modelId="{351D0005-7379-4D17-A16E-FDFF6DC7A0BB}">
      <dgm:prSet/>
      <dgm:spPr/>
      <dgm:t>
        <a:bodyPr/>
        <a:lstStyle/>
        <a:p>
          <a:r>
            <a:rPr lang="es-MX"/>
            <a:t>Por ejemplo, un testigo puede percibir un acontecimiento de forma diferente a otro, lo que puede dar lugar a relatos contradictorios del mismo hecho. </a:t>
          </a:r>
          <a:endParaRPr lang="en-US"/>
        </a:p>
      </dgm:t>
    </dgm:pt>
    <dgm:pt modelId="{7A3903FC-26C1-4782-8812-AC9501DE3BB8}" type="parTrans" cxnId="{7DA742E6-42AD-4A7F-8710-20BD5C11B3FB}">
      <dgm:prSet/>
      <dgm:spPr/>
      <dgm:t>
        <a:bodyPr/>
        <a:lstStyle/>
        <a:p>
          <a:endParaRPr lang="en-US"/>
        </a:p>
      </dgm:t>
    </dgm:pt>
    <dgm:pt modelId="{3B3FA57A-6290-4833-8C9D-1896EDA33321}" type="sibTrans" cxnId="{7DA742E6-42AD-4A7F-8710-20BD5C11B3FB}">
      <dgm:prSet/>
      <dgm:spPr/>
      <dgm:t>
        <a:bodyPr/>
        <a:lstStyle/>
        <a:p>
          <a:endParaRPr lang="en-US"/>
        </a:p>
      </dgm:t>
    </dgm:pt>
    <dgm:pt modelId="{BA9DA78F-EBE8-4138-B897-2AAF771A5C86}">
      <dgm:prSet/>
      <dgm:spPr/>
      <dgm:t>
        <a:bodyPr/>
        <a:lstStyle/>
        <a:p>
          <a:r>
            <a:rPr lang="es-MX"/>
            <a:t>Estas diferencias de percepción pueden tener un impacto significativo en el resultado de un caso judicial.</a:t>
          </a:r>
          <a:endParaRPr lang="en-US"/>
        </a:p>
      </dgm:t>
    </dgm:pt>
    <dgm:pt modelId="{86A3411F-CF0F-47F1-9878-EF91498FBA5F}" type="parTrans" cxnId="{9D420DE3-ED38-404D-84C5-E397ED10FA02}">
      <dgm:prSet/>
      <dgm:spPr/>
      <dgm:t>
        <a:bodyPr/>
        <a:lstStyle/>
        <a:p>
          <a:endParaRPr lang="en-US"/>
        </a:p>
      </dgm:t>
    </dgm:pt>
    <dgm:pt modelId="{E6A55A86-33C1-4206-BB21-04709B79A968}" type="sibTrans" cxnId="{9D420DE3-ED38-404D-84C5-E397ED10FA02}">
      <dgm:prSet/>
      <dgm:spPr/>
      <dgm:t>
        <a:bodyPr/>
        <a:lstStyle/>
        <a:p>
          <a:endParaRPr lang="en-US"/>
        </a:p>
      </dgm:t>
    </dgm:pt>
    <dgm:pt modelId="{39543B64-4B19-4B82-A42A-E44DA7E19E32}" type="pres">
      <dgm:prSet presAssocID="{C87ABD70-961C-4EBA-9EAD-4261EE3ADFC7}" presName="root" presStyleCnt="0">
        <dgm:presLayoutVars>
          <dgm:dir/>
          <dgm:resizeHandles val="exact"/>
        </dgm:presLayoutVars>
      </dgm:prSet>
      <dgm:spPr/>
    </dgm:pt>
    <dgm:pt modelId="{D57DFBDD-E30C-495D-9E57-E21FE3B201DE}" type="pres">
      <dgm:prSet presAssocID="{C87ABD70-961C-4EBA-9EAD-4261EE3ADFC7}" presName="container" presStyleCnt="0">
        <dgm:presLayoutVars>
          <dgm:dir/>
          <dgm:resizeHandles val="exact"/>
        </dgm:presLayoutVars>
      </dgm:prSet>
      <dgm:spPr/>
    </dgm:pt>
    <dgm:pt modelId="{DB568659-73D7-4BE1-A199-4AE7B2A06123}" type="pres">
      <dgm:prSet presAssocID="{D849DD62-CFB9-4BEC-BC3C-B692B3506B53}" presName="compNode" presStyleCnt="0"/>
      <dgm:spPr/>
    </dgm:pt>
    <dgm:pt modelId="{606BB7E1-D3CB-4719-A12F-922DB2A9ED32}" type="pres">
      <dgm:prSet presAssocID="{D849DD62-CFB9-4BEC-BC3C-B692B3506B53}" presName="iconBgRect" presStyleLbl="bgShp" presStyleIdx="0" presStyleCnt="4"/>
      <dgm:spPr/>
    </dgm:pt>
    <dgm:pt modelId="{5380F9B9-8B1E-4F72-B4E3-9E40E785AE71}" type="pres">
      <dgm:prSet presAssocID="{D849DD62-CFB9-4BEC-BC3C-B692B3506B53}"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d with Gears"/>
        </a:ext>
      </dgm:extLst>
    </dgm:pt>
    <dgm:pt modelId="{0B049A59-E3B2-492C-8FF3-20BA339975FC}" type="pres">
      <dgm:prSet presAssocID="{D849DD62-CFB9-4BEC-BC3C-B692B3506B53}" presName="spaceRect" presStyleCnt="0"/>
      <dgm:spPr/>
    </dgm:pt>
    <dgm:pt modelId="{4473A50E-EF5C-4D06-BBB0-02177F3647DE}" type="pres">
      <dgm:prSet presAssocID="{D849DD62-CFB9-4BEC-BC3C-B692B3506B53}" presName="textRect" presStyleLbl="revTx" presStyleIdx="0" presStyleCnt="4">
        <dgm:presLayoutVars>
          <dgm:chMax val="1"/>
          <dgm:chPref val="1"/>
        </dgm:presLayoutVars>
      </dgm:prSet>
      <dgm:spPr/>
    </dgm:pt>
    <dgm:pt modelId="{FC5F027F-B5F4-4BFF-BC6A-C976691184E3}" type="pres">
      <dgm:prSet presAssocID="{001C76B4-64B3-4187-858B-5ED53DE1750E}" presName="sibTrans" presStyleLbl="sibTrans2D1" presStyleIdx="0" presStyleCnt="0"/>
      <dgm:spPr/>
    </dgm:pt>
    <dgm:pt modelId="{201E46A9-001E-4FEB-8BAE-77AA3AE00B78}" type="pres">
      <dgm:prSet presAssocID="{EBC070CA-370B-4AB6-AF8B-1696D80FE7B2}" presName="compNode" presStyleCnt="0"/>
      <dgm:spPr/>
    </dgm:pt>
    <dgm:pt modelId="{33DAF175-5870-403B-B65B-69411728B6A2}" type="pres">
      <dgm:prSet presAssocID="{EBC070CA-370B-4AB6-AF8B-1696D80FE7B2}" presName="iconBgRect" presStyleLbl="bgShp" presStyleIdx="1" presStyleCnt="4"/>
      <dgm:spPr/>
    </dgm:pt>
    <dgm:pt modelId="{167ED248-7A7B-4BD8-9AEA-6EA1D6652219}" type="pres">
      <dgm:prSet presAssocID="{EBC070CA-370B-4AB6-AF8B-1696D80FE7B2}"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Irritante"/>
        </a:ext>
      </dgm:extLst>
    </dgm:pt>
    <dgm:pt modelId="{4F8982E2-20D3-4714-93A1-0AB19681A6BA}" type="pres">
      <dgm:prSet presAssocID="{EBC070CA-370B-4AB6-AF8B-1696D80FE7B2}" presName="spaceRect" presStyleCnt="0"/>
      <dgm:spPr/>
    </dgm:pt>
    <dgm:pt modelId="{ADC313A4-9DAE-4459-80C5-AF5E842F62D6}" type="pres">
      <dgm:prSet presAssocID="{EBC070CA-370B-4AB6-AF8B-1696D80FE7B2}" presName="textRect" presStyleLbl="revTx" presStyleIdx="1" presStyleCnt="4">
        <dgm:presLayoutVars>
          <dgm:chMax val="1"/>
          <dgm:chPref val="1"/>
        </dgm:presLayoutVars>
      </dgm:prSet>
      <dgm:spPr/>
    </dgm:pt>
    <dgm:pt modelId="{55CAEF83-A8C9-45AE-919A-197B77F2B1EA}" type="pres">
      <dgm:prSet presAssocID="{12F7A49F-00B0-400D-9840-5F8660DC462A}" presName="sibTrans" presStyleLbl="sibTrans2D1" presStyleIdx="0" presStyleCnt="0"/>
      <dgm:spPr/>
    </dgm:pt>
    <dgm:pt modelId="{A80915D2-1B18-410A-BEBB-F514638DC742}" type="pres">
      <dgm:prSet presAssocID="{351D0005-7379-4D17-A16E-FDFF6DC7A0BB}" presName="compNode" presStyleCnt="0"/>
      <dgm:spPr/>
    </dgm:pt>
    <dgm:pt modelId="{D17EB5C9-8E45-40CD-9DCE-1340CD9045D6}" type="pres">
      <dgm:prSet presAssocID="{351D0005-7379-4D17-A16E-FDFF6DC7A0BB}" presName="iconBgRect" presStyleLbl="bgShp" presStyleIdx="2" presStyleCnt="4"/>
      <dgm:spPr/>
    </dgm:pt>
    <dgm:pt modelId="{7AB5A83D-1D01-4DE0-9779-2CF741F55CCC}" type="pres">
      <dgm:prSet presAssocID="{351D0005-7379-4D17-A16E-FDFF6DC7A0BB}"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arget Audience"/>
        </a:ext>
      </dgm:extLst>
    </dgm:pt>
    <dgm:pt modelId="{CF08298A-EDC5-49FD-A144-40DDB3FBFA54}" type="pres">
      <dgm:prSet presAssocID="{351D0005-7379-4D17-A16E-FDFF6DC7A0BB}" presName="spaceRect" presStyleCnt="0"/>
      <dgm:spPr/>
    </dgm:pt>
    <dgm:pt modelId="{8F39AA8B-A9A2-4A5D-B11A-9203D3132337}" type="pres">
      <dgm:prSet presAssocID="{351D0005-7379-4D17-A16E-FDFF6DC7A0BB}" presName="textRect" presStyleLbl="revTx" presStyleIdx="2" presStyleCnt="4">
        <dgm:presLayoutVars>
          <dgm:chMax val="1"/>
          <dgm:chPref val="1"/>
        </dgm:presLayoutVars>
      </dgm:prSet>
      <dgm:spPr/>
    </dgm:pt>
    <dgm:pt modelId="{B6D99077-8C2E-4A0B-A80B-6A9210521411}" type="pres">
      <dgm:prSet presAssocID="{3B3FA57A-6290-4833-8C9D-1896EDA33321}" presName="sibTrans" presStyleLbl="sibTrans2D1" presStyleIdx="0" presStyleCnt="0"/>
      <dgm:spPr/>
    </dgm:pt>
    <dgm:pt modelId="{E20AAE9D-E2C9-4DFE-8F3F-E091155119F8}" type="pres">
      <dgm:prSet presAssocID="{BA9DA78F-EBE8-4138-B897-2AAF771A5C86}" presName="compNode" presStyleCnt="0"/>
      <dgm:spPr/>
    </dgm:pt>
    <dgm:pt modelId="{F99416C8-9809-4D3F-A66F-D2A3BA828669}" type="pres">
      <dgm:prSet presAssocID="{BA9DA78F-EBE8-4138-B897-2AAF771A5C86}" presName="iconBgRect" presStyleLbl="bgShp" presStyleIdx="3" presStyleCnt="4"/>
      <dgm:spPr/>
    </dgm:pt>
    <dgm:pt modelId="{8FBD16A2-38F4-4DCC-94AF-7E46EA75EA69}" type="pres">
      <dgm:prSet presAssocID="{BA9DA78F-EBE8-4138-B897-2AAF771A5C86}"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Juez"/>
        </a:ext>
      </dgm:extLst>
    </dgm:pt>
    <dgm:pt modelId="{7C8E317A-B6B1-40D3-9E7C-91743E10BD2A}" type="pres">
      <dgm:prSet presAssocID="{BA9DA78F-EBE8-4138-B897-2AAF771A5C86}" presName="spaceRect" presStyleCnt="0"/>
      <dgm:spPr/>
    </dgm:pt>
    <dgm:pt modelId="{C5F84C71-100A-48D4-9BA4-B44A065B783C}" type="pres">
      <dgm:prSet presAssocID="{BA9DA78F-EBE8-4138-B897-2AAF771A5C86}" presName="textRect" presStyleLbl="revTx" presStyleIdx="3" presStyleCnt="4">
        <dgm:presLayoutVars>
          <dgm:chMax val="1"/>
          <dgm:chPref val="1"/>
        </dgm:presLayoutVars>
      </dgm:prSet>
      <dgm:spPr/>
    </dgm:pt>
  </dgm:ptLst>
  <dgm:cxnLst>
    <dgm:cxn modelId="{046BC402-8C73-4078-BA9E-BCFEE429E2C8}" type="presOf" srcId="{BA9DA78F-EBE8-4138-B897-2AAF771A5C86}" destId="{C5F84C71-100A-48D4-9BA4-B44A065B783C}" srcOrd="0" destOrd="0" presId="urn:microsoft.com/office/officeart/2018/2/layout/IconCircleList"/>
    <dgm:cxn modelId="{AF358739-08D0-4552-A95F-66E2C116ACAF}" type="presOf" srcId="{C87ABD70-961C-4EBA-9EAD-4261EE3ADFC7}" destId="{39543B64-4B19-4B82-A42A-E44DA7E19E32}" srcOrd="0" destOrd="0" presId="urn:microsoft.com/office/officeart/2018/2/layout/IconCircleList"/>
    <dgm:cxn modelId="{FFB4303F-0A34-43B7-981E-C72E44D47861}" type="presOf" srcId="{351D0005-7379-4D17-A16E-FDFF6DC7A0BB}" destId="{8F39AA8B-A9A2-4A5D-B11A-9203D3132337}" srcOrd="0" destOrd="0" presId="urn:microsoft.com/office/officeart/2018/2/layout/IconCircleList"/>
    <dgm:cxn modelId="{B5C77D74-C5D6-420C-A923-6717BD5F541F}" srcId="{C87ABD70-961C-4EBA-9EAD-4261EE3ADFC7}" destId="{EBC070CA-370B-4AB6-AF8B-1696D80FE7B2}" srcOrd="1" destOrd="0" parTransId="{A5AACFED-0795-4B97-B1D2-764C4EA9271D}" sibTransId="{12F7A49F-00B0-400D-9840-5F8660DC462A}"/>
    <dgm:cxn modelId="{569154C4-FCB8-4FA5-8D8D-7D2CDB711B18}" type="presOf" srcId="{3B3FA57A-6290-4833-8C9D-1896EDA33321}" destId="{B6D99077-8C2E-4A0B-A80B-6A9210521411}" srcOrd="0" destOrd="0" presId="urn:microsoft.com/office/officeart/2018/2/layout/IconCircleList"/>
    <dgm:cxn modelId="{8C76B6D0-62C0-4CA9-A830-C88C22198E77}" type="presOf" srcId="{D849DD62-CFB9-4BEC-BC3C-B692B3506B53}" destId="{4473A50E-EF5C-4D06-BBB0-02177F3647DE}" srcOrd="0" destOrd="0" presId="urn:microsoft.com/office/officeart/2018/2/layout/IconCircleList"/>
    <dgm:cxn modelId="{1D75FCDF-5AF0-45BF-8EEC-3D94E1E4FC3C}" type="presOf" srcId="{001C76B4-64B3-4187-858B-5ED53DE1750E}" destId="{FC5F027F-B5F4-4BFF-BC6A-C976691184E3}" srcOrd="0" destOrd="0" presId="urn:microsoft.com/office/officeart/2018/2/layout/IconCircleList"/>
    <dgm:cxn modelId="{9D420DE3-ED38-404D-84C5-E397ED10FA02}" srcId="{C87ABD70-961C-4EBA-9EAD-4261EE3ADFC7}" destId="{BA9DA78F-EBE8-4138-B897-2AAF771A5C86}" srcOrd="3" destOrd="0" parTransId="{86A3411F-CF0F-47F1-9878-EF91498FBA5F}" sibTransId="{E6A55A86-33C1-4206-BB21-04709B79A968}"/>
    <dgm:cxn modelId="{7DA742E6-42AD-4A7F-8710-20BD5C11B3FB}" srcId="{C87ABD70-961C-4EBA-9EAD-4261EE3ADFC7}" destId="{351D0005-7379-4D17-A16E-FDFF6DC7A0BB}" srcOrd="2" destOrd="0" parTransId="{7A3903FC-26C1-4782-8812-AC9501DE3BB8}" sibTransId="{3B3FA57A-6290-4833-8C9D-1896EDA33321}"/>
    <dgm:cxn modelId="{1087FAE6-3815-4DCA-AE75-30C5B7C53EAD}" type="presOf" srcId="{EBC070CA-370B-4AB6-AF8B-1696D80FE7B2}" destId="{ADC313A4-9DAE-4459-80C5-AF5E842F62D6}" srcOrd="0" destOrd="0" presId="urn:microsoft.com/office/officeart/2018/2/layout/IconCircleList"/>
    <dgm:cxn modelId="{3E6658F3-7BB8-4D9D-B27D-5B128EA48155}" type="presOf" srcId="{12F7A49F-00B0-400D-9840-5F8660DC462A}" destId="{55CAEF83-A8C9-45AE-919A-197B77F2B1EA}" srcOrd="0" destOrd="0" presId="urn:microsoft.com/office/officeart/2018/2/layout/IconCircleList"/>
    <dgm:cxn modelId="{8EA5A9FE-CB9F-4FF0-BCE5-74235CD704F3}" srcId="{C87ABD70-961C-4EBA-9EAD-4261EE3ADFC7}" destId="{D849DD62-CFB9-4BEC-BC3C-B692B3506B53}" srcOrd="0" destOrd="0" parTransId="{ED534800-34C6-43B2-BF77-52C0F018781D}" sibTransId="{001C76B4-64B3-4187-858B-5ED53DE1750E}"/>
    <dgm:cxn modelId="{1FD8E378-4071-46D0-8D33-8D017B915A15}" type="presParOf" srcId="{39543B64-4B19-4B82-A42A-E44DA7E19E32}" destId="{D57DFBDD-E30C-495D-9E57-E21FE3B201DE}" srcOrd="0" destOrd="0" presId="urn:microsoft.com/office/officeart/2018/2/layout/IconCircleList"/>
    <dgm:cxn modelId="{E898003C-F8D4-41BC-B6D3-0E57815B9D2A}" type="presParOf" srcId="{D57DFBDD-E30C-495D-9E57-E21FE3B201DE}" destId="{DB568659-73D7-4BE1-A199-4AE7B2A06123}" srcOrd="0" destOrd="0" presId="urn:microsoft.com/office/officeart/2018/2/layout/IconCircleList"/>
    <dgm:cxn modelId="{7F0BC580-2CB3-4670-BDA9-BFBBB9428FDD}" type="presParOf" srcId="{DB568659-73D7-4BE1-A199-4AE7B2A06123}" destId="{606BB7E1-D3CB-4719-A12F-922DB2A9ED32}" srcOrd="0" destOrd="0" presId="urn:microsoft.com/office/officeart/2018/2/layout/IconCircleList"/>
    <dgm:cxn modelId="{A0F98D6A-D421-4D6F-BFDA-D7B2E8891F6B}" type="presParOf" srcId="{DB568659-73D7-4BE1-A199-4AE7B2A06123}" destId="{5380F9B9-8B1E-4F72-B4E3-9E40E785AE71}" srcOrd="1" destOrd="0" presId="urn:microsoft.com/office/officeart/2018/2/layout/IconCircleList"/>
    <dgm:cxn modelId="{7CB20B39-E7A1-437F-81D3-E4D416497E77}" type="presParOf" srcId="{DB568659-73D7-4BE1-A199-4AE7B2A06123}" destId="{0B049A59-E3B2-492C-8FF3-20BA339975FC}" srcOrd="2" destOrd="0" presId="urn:microsoft.com/office/officeart/2018/2/layout/IconCircleList"/>
    <dgm:cxn modelId="{D538E99D-8DBE-4F8B-A6EF-3038E7DB272D}" type="presParOf" srcId="{DB568659-73D7-4BE1-A199-4AE7B2A06123}" destId="{4473A50E-EF5C-4D06-BBB0-02177F3647DE}" srcOrd="3" destOrd="0" presId="urn:microsoft.com/office/officeart/2018/2/layout/IconCircleList"/>
    <dgm:cxn modelId="{4DF2D6F3-87BE-462B-B0EE-C73A1E132FFE}" type="presParOf" srcId="{D57DFBDD-E30C-495D-9E57-E21FE3B201DE}" destId="{FC5F027F-B5F4-4BFF-BC6A-C976691184E3}" srcOrd="1" destOrd="0" presId="urn:microsoft.com/office/officeart/2018/2/layout/IconCircleList"/>
    <dgm:cxn modelId="{7AD930E2-7498-4CB3-A121-5EA7D9F71120}" type="presParOf" srcId="{D57DFBDD-E30C-495D-9E57-E21FE3B201DE}" destId="{201E46A9-001E-4FEB-8BAE-77AA3AE00B78}" srcOrd="2" destOrd="0" presId="urn:microsoft.com/office/officeart/2018/2/layout/IconCircleList"/>
    <dgm:cxn modelId="{8DBA5876-257C-40CF-A6C4-494B0E66CE94}" type="presParOf" srcId="{201E46A9-001E-4FEB-8BAE-77AA3AE00B78}" destId="{33DAF175-5870-403B-B65B-69411728B6A2}" srcOrd="0" destOrd="0" presId="urn:microsoft.com/office/officeart/2018/2/layout/IconCircleList"/>
    <dgm:cxn modelId="{DC6E1BF5-EB94-4568-95B9-0750EF5256EF}" type="presParOf" srcId="{201E46A9-001E-4FEB-8BAE-77AA3AE00B78}" destId="{167ED248-7A7B-4BD8-9AEA-6EA1D6652219}" srcOrd="1" destOrd="0" presId="urn:microsoft.com/office/officeart/2018/2/layout/IconCircleList"/>
    <dgm:cxn modelId="{AD20B35C-73C8-4DE2-92C9-A9F2C9EB0527}" type="presParOf" srcId="{201E46A9-001E-4FEB-8BAE-77AA3AE00B78}" destId="{4F8982E2-20D3-4714-93A1-0AB19681A6BA}" srcOrd="2" destOrd="0" presId="urn:microsoft.com/office/officeart/2018/2/layout/IconCircleList"/>
    <dgm:cxn modelId="{8A743E14-AD21-4BE9-8037-AA311D4E87D9}" type="presParOf" srcId="{201E46A9-001E-4FEB-8BAE-77AA3AE00B78}" destId="{ADC313A4-9DAE-4459-80C5-AF5E842F62D6}" srcOrd="3" destOrd="0" presId="urn:microsoft.com/office/officeart/2018/2/layout/IconCircleList"/>
    <dgm:cxn modelId="{A3C457C7-1203-4F1E-AB8B-DEF4A3180E8F}" type="presParOf" srcId="{D57DFBDD-E30C-495D-9E57-E21FE3B201DE}" destId="{55CAEF83-A8C9-45AE-919A-197B77F2B1EA}" srcOrd="3" destOrd="0" presId="urn:microsoft.com/office/officeart/2018/2/layout/IconCircleList"/>
    <dgm:cxn modelId="{4FDD0B77-CD70-4BB7-8388-CC0442A78AA1}" type="presParOf" srcId="{D57DFBDD-E30C-495D-9E57-E21FE3B201DE}" destId="{A80915D2-1B18-410A-BEBB-F514638DC742}" srcOrd="4" destOrd="0" presId="urn:microsoft.com/office/officeart/2018/2/layout/IconCircleList"/>
    <dgm:cxn modelId="{404D71B3-30F4-4C91-A813-1966D565DD38}" type="presParOf" srcId="{A80915D2-1B18-410A-BEBB-F514638DC742}" destId="{D17EB5C9-8E45-40CD-9DCE-1340CD9045D6}" srcOrd="0" destOrd="0" presId="urn:microsoft.com/office/officeart/2018/2/layout/IconCircleList"/>
    <dgm:cxn modelId="{F04F3502-7B1C-4339-A7B7-8F73AE400941}" type="presParOf" srcId="{A80915D2-1B18-410A-BEBB-F514638DC742}" destId="{7AB5A83D-1D01-4DE0-9779-2CF741F55CCC}" srcOrd="1" destOrd="0" presId="urn:microsoft.com/office/officeart/2018/2/layout/IconCircleList"/>
    <dgm:cxn modelId="{C531E2EF-48B8-41E6-A949-21E8A6F00BEC}" type="presParOf" srcId="{A80915D2-1B18-410A-BEBB-F514638DC742}" destId="{CF08298A-EDC5-49FD-A144-40DDB3FBFA54}" srcOrd="2" destOrd="0" presId="urn:microsoft.com/office/officeart/2018/2/layout/IconCircleList"/>
    <dgm:cxn modelId="{316B24FD-1BF4-4132-95B5-0911F4212B77}" type="presParOf" srcId="{A80915D2-1B18-410A-BEBB-F514638DC742}" destId="{8F39AA8B-A9A2-4A5D-B11A-9203D3132337}" srcOrd="3" destOrd="0" presId="urn:microsoft.com/office/officeart/2018/2/layout/IconCircleList"/>
    <dgm:cxn modelId="{6E685E89-26F1-439F-A0F0-3A9EB1679693}" type="presParOf" srcId="{D57DFBDD-E30C-495D-9E57-E21FE3B201DE}" destId="{B6D99077-8C2E-4A0B-A80B-6A9210521411}" srcOrd="5" destOrd="0" presId="urn:microsoft.com/office/officeart/2018/2/layout/IconCircleList"/>
    <dgm:cxn modelId="{FAEADF7F-A8A7-49C9-A2A0-6964859863AB}" type="presParOf" srcId="{D57DFBDD-E30C-495D-9E57-E21FE3B201DE}" destId="{E20AAE9D-E2C9-4DFE-8F3F-E091155119F8}" srcOrd="6" destOrd="0" presId="urn:microsoft.com/office/officeart/2018/2/layout/IconCircleList"/>
    <dgm:cxn modelId="{D9C64399-88EA-4415-B8D2-2E9D2B63C2B7}" type="presParOf" srcId="{E20AAE9D-E2C9-4DFE-8F3F-E091155119F8}" destId="{F99416C8-9809-4D3F-A66F-D2A3BA828669}" srcOrd="0" destOrd="0" presId="urn:microsoft.com/office/officeart/2018/2/layout/IconCircleList"/>
    <dgm:cxn modelId="{F0FB3B91-A98C-43E4-AD83-DF8E9A5609A6}" type="presParOf" srcId="{E20AAE9D-E2C9-4DFE-8F3F-E091155119F8}" destId="{8FBD16A2-38F4-4DCC-94AF-7E46EA75EA69}" srcOrd="1" destOrd="0" presId="urn:microsoft.com/office/officeart/2018/2/layout/IconCircleList"/>
    <dgm:cxn modelId="{CDAA68C3-016C-4CA8-B1BF-A7D2964926AD}" type="presParOf" srcId="{E20AAE9D-E2C9-4DFE-8F3F-E091155119F8}" destId="{7C8E317A-B6B1-40D3-9E7C-91743E10BD2A}" srcOrd="2" destOrd="0" presId="urn:microsoft.com/office/officeart/2018/2/layout/IconCircleList"/>
    <dgm:cxn modelId="{D9099659-D3DA-4AEC-A49E-DC53D1ED7387}" type="presParOf" srcId="{E20AAE9D-E2C9-4DFE-8F3F-E091155119F8}" destId="{C5F84C71-100A-48D4-9BA4-B44A065B783C}"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562D3E1-EB76-4CC0-B98F-896B0A6BE623}" type="doc">
      <dgm:prSet loTypeId="urn:microsoft.com/office/officeart/2005/8/layout/process1" loCatId="process" qsTypeId="urn:microsoft.com/office/officeart/2005/8/quickstyle/simple1" qsCatId="simple" csTypeId="urn:microsoft.com/office/officeart/2005/8/colors/colorful1" csCatId="colorful"/>
      <dgm:spPr/>
      <dgm:t>
        <a:bodyPr/>
        <a:lstStyle/>
        <a:p>
          <a:endParaRPr lang="en-US"/>
        </a:p>
      </dgm:t>
    </dgm:pt>
    <dgm:pt modelId="{070A469B-1003-4624-AD1B-110014F87E11}">
      <dgm:prSet/>
      <dgm:spPr/>
      <dgm:t>
        <a:bodyPr/>
        <a:lstStyle/>
        <a:p>
          <a:r>
            <a:rPr lang="es-MX"/>
            <a:t>Es el estudio de la mente y el comportamiento humano. En el ámbito jurídico, la psicología se utiliza para comprender los motivos, las emociones y las conductas de las personas implicadas en un caso judicial. </a:t>
          </a:r>
          <a:endParaRPr lang="en-US"/>
        </a:p>
      </dgm:t>
    </dgm:pt>
    <dgm:pt modelId="{6F015599-D593-430F-8665-3AE69B662324}" type="parTrans" cxnId="{71B8CE5B-8829-4C37-BDD2-8C64CB904CC4}">
      <dgm:prSet/>
      <dgm:spPr/>
      <dgm:t>
        <a:bodyPr/>
        <a:lstStyle/>
        <a:p>
          <a:endParaRPr lang="en-US"/>
        </a:p>
      </dgm:t>
    </dgm:pt>
    <dgm:pt modelId="{17B9D5C1-345C-46E7-ABD2-C3837EEBF9E7}" type="sibTrans" cxnId="{71B8CE5B-8829-4C37-BDD2-8C64CB904CC4}">
      <dgm:prSet/>
      <dgm:spPr/>
      <dgm:t>
        <a:bodyPr/>
        <a:lstStyle/>
        <a:p>
          <a:endParaRPr lang="en-US"/>
        </a:p>
      </dgm:t>
    </dgm:pt>
    <dgm:pt modelId="{00705210-BB1A-4211-8F7F-C0F76240C668}">
      <dgm:prSet/>
      <dgm:spPr/>
      <dgm:t>
        <a:bodyPr/>
        <a:lstStyle/>
        <a:p>
          <a:r>
            <a:rPr lang="es-MX"/>
            <a:t>Esta información puede ser útil para evaluar la credibilidad de los testigos, determinar la intención de un acusado y tomar decisiones sobre la pena. </a:t>
          </a:r>
          <a:endParaRPr lang="en-US"/>
        </a:p>
      </dgm:t>
    </dgm:pt>
    <dgm:pt modelId="{8DC51D0D-E55C-4300-A17C-6DD2AF844B50}" type="parTrans" cxnId="{956110AC-8A39-49FA-9162-4965B3E3DDEE}">
      <dgm:prSet/>
      <dgm:spPr/>
      <dgm:t>
        <a:bodyPr/>
        <a:lstStyle/>
        <a:p>
          <a:endParaRPr lang="en-US"/>
        </a:p>
      </dgm:t>
    </dgm:pt>
    <dgm:pt modelId="{82406D97-3AB4-42A4-8D2F-EB810E63EB3C}" type="sibTrans" cxnId="{956110AC-8A39-49FA-9162-4965B3E3DDEE}">
      <dgm:prSet/>
      <dgm:spPr/>
      <dgm:t>
        <a:bodyPr/>
        <a:lstStyle/>
        <a:p>
          <a:endParaRPr lang="en-US"/>
        </a:p>
      </dgm:t>
    </dgm:pt>
    <dgm:pt modelId="{CB71E77E-6D99-433A-9767-99683EA28CFA}">
      <dgm:prSet/>
      <dgm:spPr/>
      <dgm:t>
        <a:bodyPr/>
        <a:lstStyle/>
        <a:p>
          <a:r>
            <a:rPr lang="es-MX"/>
            <a:t>Por ejemplo, un psicólogo puede evaluar si un acusado es competente para ser juzgado o si presenta un riesgo de fuga.</a:t>
          </a:r>
          <a:endParaRPr lang="en-US"/>
        </a:p>
      </dgm:t>
    </dgm:pt>
    <dgm:pt modelId="{AFD23846-ECEA-422E-B2E1-FF2ED980191B}" type="parTrans" cxnId="{1EF54E3B-F82C-4A14-91A9-C9C21F2766BA}">
      <dgm:prSet/>
      <dgm:spPr/>
      <dgm:t>
        <a:bodyPr/>
        <a:lstStyle/>
        <a:p>
          <a:endParaRPr lang="en-US"/>
        </a:p>
      </dgm:t>
    </dgm:pt>
    <dgm:pt modelId="{A6E16679-C383-42A3-BF3E-B53D1A6B28A8}" type="sibTrans" cxnId="{1EF54E3B-F82C-4A14-91A9-C9C21F2766BA}">
      <dgm:prSet/>
      <dgm:spPr/>
      <dgm:t>
        <a:bodyPr/>
        <a:lstStyle/>
        <a:p>
          <a:endParaRPr lang="en-US"/>
        </a:p>
      </dgm:t>
    </dgm:pt>
    <dgm:pt modelId="{91EC93DF-98A6-462E-BAD3-BB85275BA6F1}" type="pres">
      <dgm:prSet presAssocID="{F562D3E1-EB76-4CC0-B98F-896B0A6BE623}" presName="Name0" presStyleCnt="0">
        <dgm:presLayoutVars>
          <dgm:dir/>
          <dgm:resizeHandles val="exact"/>
        </dgm:presLayoutVars>
      </dgm:prSet>
      <dgm:spPr/>
    </dgm:pt>
    <dgm:pt modelId="{A3CDFD94-7EAE-4118-A06E-37F184078964}" type="pres">
      <dgm:prSet presAssocID="{070A469B-1003-4624-AD1B-110014F87E11}" presName="node" presStyleLbl="node1" presStyleIdx="0" presStyleCnt="3">
        <dgm:presLayoutVars>
          <dgm:bulletEnabled val="1"/>
        </dgm:presLayoutVars>
      </dgm:prSet>
      <dgm:spPr/>
    </dgm:pt>
    <dgm:pt modelId="{8035C270-A7E4-4ECE-9BC2-3D5212288CF2}" type="pres">
      <dgm:prSet presAssocID="{17B9D5C1-345C-46E7-ABD2-C3837EEBF9E7}" presName="sibTrans" presStyleLbl="sibTrans2D1" presStyleIdx="0" presStyleCnt="2"/>
      <dgm:spPr/>
    </dgm:pt>
    <dgm:pt modelId="{9198B4A8-2E86-4EFB-86CD-7A3E718FDE0B}" type="pres">
      <dgm:prSet presAssocID="{17B9D5C1-345C-46E7-ABD2-C3837EEBF9E7}" presName="connectorText" presStyleLbl="sibTrans2D1" presStyleIdx="0" presStyleCnt="2"/>
      <dgm:spPr/>
    </dgm:pt>
    <dgm:pt modelId="{A6F022B9-7D97-4556-A766-A40E0D6D9486}" type="pres">
      <dgm:prSet presAssocID="{00705210-BB1A-4211-8F7F-C0F76240C668}" presName="node" presStyleLbl="node1" presStyleIdx="1" presStyleCnt="3">
        <dgm:presLayoutVars>
          <dgm:bulletEnabled val="1"/>
        </dgm:presLayoutVars>
      </dgm:prSet>
      <dgm:spPr/>
    </dgm:pt>
    <dgm:pt modelId="{41B09402-35F8-4398-BEB5-1DC427247A1F}" type="pres">
      <dgm:prSet presAssocID="{82406D97-3AB4-42A4-8D2F-EB810E63EB3C}" presName="sibTrans" presStyleLbl="sibTrans2D1" presStyleIdx="1" presStyleCnt="2"/>
      <dgm:spPr/>
    </dgm:pt>
    <dgm:pt modelId="{5748439A-2766-42A9-8E26-619332D06BDA}" type="pres">
      <dgm:prSet presAssocID="{82406D97-3AB4-42A4-8D2F-EB810E63EB3C}" presName="connectorText" presStyleLbl="sibTrans2D1" presStyleIdx="1" presStyleCnt="2"/>
      <dgm:spPr/>
    </dgm:pt>
    <dgm:pt modelId="{49E37F7C-6973-4BA5-B15C-0774CA9070A7}" type="pres">
      <dgm:prSet presAssocID="{CB71E77E-6D99-433A-9767-99683EA28CFA}" presName="node" presStyleLbl="node1" presStyleIdx="2" presStyleCnt="3">
        <dgm:presLayoutVars>
          <dgm:bulletEnabled val="1"/>
        </dgm:presLayoutVars>
      </dgm:prSet>
      <dgm:spPr/>
    </dgm:pt>
  </dgm:ptLst>
  <dgm:cxnLst>
    <dgm:cxn modelId="{1EF54E3B-F82C-4A14-91A9-C9C21F2766BA}" srcId="{F562D3E1-EB76-4CC0-B98F-896B0A6BE623}" destId="{CB71E77E-6D99-433A-9767-99683EA28CFA}" srcOrd="2" destOrd="0" parTransId="{AFD23846-ECEA-422E-B2E1-FF2ED980191B}" sibTransId="{A6E16679-C383-42A3-BF3E-B53D1A6B28A8}"/>
    <dgm:cxn modelId="{71B8CE5B-8829-4C37-BDD2-8C64CB904CC4}" srcId="{F562D3E1-EB76-4CC0-B98F-896B0A6BE623}" destId="{070A469B-1003-4624-AD1B-110014F87E11}" srcOrd="0" destOrd="0" parTransId="{6F015599-D593-430F-8665-3AE69B662324}" sibTransId="{17B9D5C1-345C-46E7-ABD2-C3837EEBF9E7}"/>
    <dgm:cxn modelId="{27585A5E-6102-459E-8CE3-BA2D3B74D916}" type="presOf" srcId="{00705210-BB1A-4211-8F7F-C0F76240C668}" destId="{A6F022B9-7D97-4556-A766-A40E0D6D9486}" srcOrd="0" destOrd="0" presId="urn:microsoft.com/office/officeart/2005/8/layout/process1"/>
    <dgm:cxn modelId="{53D9FB65-97C8-4B7F-B4B6-FAA688B787AC}" type="presOf" srcId="{82406D97-3AB4-42A4-8D2F-EB810E63EB3C}" destId="{41B09402-35F8-4398-BEB5-1DC427247A1F}" srcOrd="0" destOrd="0" presId="urn:microsoft.com/office/officeart/2005/8/layout/process1"/>
    <dgm:cxn modelId="{FF53F549-7307-4BE7-A29F-71D8A7550179}" type="presOf" srcId="{070A469B-1003-4624-AD1B-110014F87E11}" destId="{A3CDFD94-7EAE-4118-A06E-37F184078964}" srcOrd="0" destOrd="0" presId="urn:microsoft.com/office/officeart/2005/8/layout/process1"/>
    <dgm:cxn modelId="{956110AC-8A39-49FA-9162-4965B3E3DDEE}" srcId="{F562D3E1-EB76-4CC0-B98F-896B0A6BE623}" destId="{00705210-BB1A-4211-8F7F-C0F76240C668}" srcOrd="1" destOrd="0" parTransId="{8DC51D0D-E55C-4300-A17C-6DD2AF844B50}" sibTransId="{82406D97-3AB4-42A4-8D2F-EB810E63EB3C}"/>
    <dgm:cxn modelId="{96FD40D0-D5F5-4923-992D-765AF9189A9B}" type="presOf" srcId="{F562D3E1-EB76-4CC0-B98F-896B0A6BE623}" destId="{91EC93DF-98A6-462E-BAD3-BB85275BA6F1}" srcOrd="0" destOrd="0" presId="urn:microsoft.com/office/officeart/2005/8/layout/process1"/>
    <dgm:cxn modelId="{940796DD-C58C-404D-8068-48CAF4D07977}" type="presOf" srcId="{CB71E77E-6D99-433A-9767-99683EA28CFA}" destId="{49E37F7C-6973-4BA5-B15C-0774CA9070A7}" srcOrd="0" destOrd="0" presId="urn:microsoft.com/office/officeart/2005/8/layout/process1"/>
    <dgm:cxn modelId="{F8EBB5F3-96FB-4421-A6C9-5FC76EC7F69B}" type="presOf" srcId="{17B9D5C1-345C-46E7-ABD2-C3837EEBF9E7}" destId="{8035C270-A7E4-4ECE-9BC2-3D5212288CF2}" srcOrd="0" destOrd="0" presId="urn:microsoft.com/office/officeart/2005/8/layout/process1"/>
    <dgm:cxn modelId="{CF532BF8-C23B-41F7-ACC5-34B50C526BAA}" type="presOf" srcId="{82406D97-3AB4-42A4-8D2F-EB810E63EB3C}" destId="{5748439A-2766-42A9-8E26-619332D06BDA}" srcOrd="1" destOrd="0" presId="urn:microsoft.com/office/officeart/2005/8/layout/process1"/>
    <dgm:cxn modelId="{150B54FC-1EF9-4FE0-8EE8-7D340C005DEA}" type="presOf" srcId="{17B9D5C1-345C-46E7-ABD2-C3837EEBF9E7}" destId="{9198B4A8-2E86-4EFB-86CD-7A3E718FDE0B}" srcOrd="1" destOrd="0" presId="urn:microsoft.com/office/officeart/2005/8/layout/process1"/>
    <dgm:cxn modelId="{7EDE0E22-C9B9-47F2-B302-A58A715DF674}" type="presParOf" srcId="{91EC93DF-98A6-462E-BAD3-BB85275BA6F1}" destId="{A3CDFD94-7EAE-4118-A06E-37F184078964}" srcOrd="0" destOrd="0" presId="urn:microsoft.com/office/officeart/2005/8/layout/process1"/>
    <dgm:cxn modelId="{02C66984-6B76-4677-B2FD-446EE59A38A5}" type="presParOf" srcId="{91EC93DF-98A6-462E-BAD3-BB85275BA6F1}" destId="{8035C270-A7E4-4ECE-9BC2-3D5212288CF2}" srcOrd="1" destOrd="0" presId="urn:microsoft.com/office/officeart/2005/8/layout/process1"/>
    <dgm:cxn modelId="{01D39B87-3475-4E41-BDC8-8F2C845C98B4}" type="presParOf" srcId="{8035C270-A7E4-4ECE-9BC2-3D5212288CF2}" destId="{9198B4A8-2E86-4EFB-86CD-7A3E718FDE0B}" srcOrd="0" destOrd="0" presId="urn:microsoft.com/office/officeart/2005/8/layout/process1"/>
    <dgm:cxn modelId="{38053C86-19E9-4C87-AC75-6CCB172CCBD9}" type="presParOf" srcId="{91EC93DF-98A6-462E-BAD3-BB85275BA6F1}" destId="{A6F022B9-7D97-4556-A766-A40E0D6D9486}" srcOrd="2" destOrd="0" presId="urn:microsoft.com/office/officeart/2005/8/layout/process1"/>
    <dgm:cxn modelId="{F42558AD-4D60-4044-90BD-A7291051EC43}" type="presParOf" srcId="{91EC93DF-98A6-462E-BAD3-BB85275BA6F1}" destId="{41B09402-35F8-4398-BEB5-1DC427247A1F}" srcOrd="3" destOrd="0" presId="urn:microsoft.com/office/officeart/2005/8/layout/process1"/>
    <dgm:cxn modelId="{CFE2CAD9-D7E7-4A4D-9B9A-0976197C282E}" type="presParOf" srcId="{41B09402-35F8-4398-BEB5-1DC427247A1F}" destId="{5748439A-2766-42A9-8E26-619332D06BDA}" srcOrd="0" destOrd="0" presId="urn:microsoft.com/office/officeart/2005/8/layout/process1"/>
    <dgm:cxn modelId="{58559FDC-55BB-45C3-B7E1-33B64551A8B3}" type="presParOf" srcId="{91EC93DF-98A6-462E-BAD3-BB85275BA6F1}" destId="{49E37F7C-6973-4BA5-B15C-0774CA9070A7}"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215135C-087D-44BB-90CA-943BF2276191}" type="doc">
      <dgm:prSet loTypeId="urn:microsoft.com/office/officeart/2016/7/layout/BasicProcessNew" loCatId="process" qsTypeId="urn:microsoft.com/office/officeart/2005/8/quickstyle/simple1" qsCatId="simple" csTypeId="urn:microsoft.com/office/officeart/2005/8/colors/colorful1" csCatId="colorful" phldr="1"/>
      <dgm:spPr/>
      <dgm:t>
        <a:bodyPr/>
        <a:lstStyle/>
        <a:p>
          <a:endParaRPr lang="en-US"/>
        </a:p>
      </dgm:t>
    </dgm:pt>
    <dgm:pt modelId="{DD3F2A5F-C7FA-470E-8C88-77400DA18B3F}">
      <dgm:prSet/>
      <dgm:spPr/>
      <dgm:t>
        <a:bodyPr/>
        <a:lstStyle/>
        <a:p>
          <a:r>
            <a:rPr lang="es-MX"/>
            <a:t>La argumentación jurídica eficaz se basa en una sólida comprensión del derecho, pero también de los hechos del caso en los que interviene necesariamente la psicología humana y se trabaja con aquellos elementos que los involucrados en un conflicto dicen haber percibido. </a:t>
          </a:r>
          <a:endParaRPr lang="en-US"/>
        </a:p>
      </dgm:t>
    </dgm:pt>
    <dgm:pt modelId="{DC1D49F2-9F2F-4D00-B9A4-D6E862FF6734}" type="parTrans" cxnId="{518B1EA8-5490-40F4-8019-6F2BCF96791A}">
      <dgm:prSet/>
      <dgm:spPr/>
      <dgm:t>
        <a:bodyPr/>
        <a:lstStyle/>
        <a:p>
          <a:endParaRPr lang="en-US"/>
        </a:p>
      </dgm:t>
    </dgm:pt>
    <dgm:pt modelId="{209287B7-A744-405E-A677-9227ED10F7BA}" type="sibTrans" cxnId="{518B1EA8-5490-40F4-8019-6F2BCF96791A}">
      <dgm:prSet/>
      <dgm:spPr/>
      <dgm:t>
        <a:bodyPr/>
        <a:lstStyle/>
        <a:p>
          <a:endParaRPr lang="en-US"/>
        </a:p>
      </dgm:t>
    </dgm:pt>
    <dgm:pt modelId="{5F1F744E-7600-4096-887B-15D872A117A8}">
      <dgm:prSet/>
      <dgm:spPr/>
      <dgm:t>
        <a:bodyPr/>
        <a:lstStyle/>
        <a:p>
          <a:r>
            <a:rPr lang="es-MX" dirty="0"/>
            <a:t>Los abogados pueden utilizar la argumentación jurídica para tratar de influir en la percepción de las pruebas por parte del jurado o de la jueza o el juez. </a:t>
          </a:r>
        </a:p>
        <a:p>
          <a:r>
            <a:rPr lang="es-MX" dirty="0"/>
            <a:t>Por ejemplo, un abogado puede tratar de enmarcar las pruebas de una manera que sea más favorable para su cliente.</a:t>
          </a:r>
          <a:endParaRPr lang="en-US" dirty="0"/>
        </a:p>
      </dgm:t>
    </dgm:pt>
    <dgm:pt modelId="{26AD6C16-0CA6-47DB-BE14-350201D74C87}" type="parTrans" cxnId="{E2F2FBB7-18CB-488C-BAD1-3D9A5FA0D53A}">
      <dgm:prSet/>
      <dgm:spPr/>
      <dgm:t>
        <a:bodyPr/>
        <a:lstStyle/>
        <a:p>
          <a:endParaRPr lang="en-US"/>
        </a:p>
      </dgm:t>
    </dgm:pt>
    <dgm:pt modelId="{FB180FD0-C86D-470B-829E-0FAEFA93D194}" type="sibTrans" cxnId="{E2F2FBB7-18CB-488C-BAD1-3D9A5FA0D53A}">
      <dgm:prSet/>
      <dgm:spPr/>
      <dgm:t>
        <a:bodyPr/>
        <a:lstStyle/>
        <a:p>
          <a:endParaRPr lang="en-US"/>
        </a:p>
      </dgm:t>
    </dgm:pt>
    <dgm:pt modelId="{A9E8700F-E36C-417D-BEAB-1F126B6AF6D0}" type="pres">
      <dgm:prSet presAssocID="{1215135C-087D-44BB-90CA-943BF2276191}" presName="Name0" presStyleCnt="0">
        <dgm:presLayoutVars>
          <dgm:dir/>
          <dgm:resizeHandles val="exact"/>
        </dgm:presLayoutVars>
      </dgm:prSet>
      <dgm:spPr/>
    </dgm:pt>
    <dgm:pt modelId="{E467B847-2A36-45D3-9EE9-BCD92FD22A65}" type="pres">
      <dgm:prSet presAssocID="{DD3F2A5F-C7FA-470E-8C88-77400DA18B3F}" presName="node" presStyleLbl="node1" presStyleIdx="0" presStyleCnt="3">
        <dgm:presLayoutVars>
          <dgm:bulletEnabled val="1"/>
        </dgm:presLayoutVars>
      </dgm:prSet>
      <dgm:spPr/>
    </dgm:pt>
    <dgm:pt modelId="{983D25B8-BC0C-4C67-AAE8-148FA99A1A58}" type="pres">
      <dgm:prSet presAssocID="{209287B7-A744-405E-A677-9227ED10F7BA}" presName="sibTransSpacerBeforeConnector" presStyleCnt="0"/>
      <dgm:spPr/>
    </dgm:pt>
    <dgm:pt modelId="{2001DDA1-B76E-43C0-8ADA-7D6DA93F4C08}" type="pres">
      <dgm:prSet presAssocID="{209287B7-A744-405E-A677-9227ED10F7BA}" presName="sibTrans" presStyleLbl="node1" presStyleIdx="1" presStyleCnt="3"/>
      <dgm:spPr/>
    </dgm:pt>
    <dgm:pt modelId="{06BFC43D-A98F-41AB-A7AA-79CD4D1F0450}" type="pres">
      <dgm:prSet presAssocID="{209287B7-A744-405E-A677-9227ED10F7BA}" presName="sibTransSpacerAfterConnector" presStyleCnt="0"/>
      <dgm:spPr/>
    </dgm:pt>
    <dgm:pt modelId="{1360CA3F-E14F-486A-908C-57892CB4B3C9}" type="pres">
      <dgm:prSet presAssocID="{5F1F744E-7600-4096-887B-15D872A117A8}" presName="node" presStyleLbl="node1" presStyleIdx="2" presStyleCnt="3">
        <dgm:presLayoutVars>
          <dgm:bulletEnabled val="1"/>
        </dgm:presLayoutVars>
      </dgm:prSet>
      <dgm:spPr/>
    </dgm:pt>
  </dgm:ptLst>
  <dgm:cxnLst>
    <dgm:cxn modelId="{7D266337-1CC6-464E-B533-ADF237E78680}" type="presOf" srcId="{DD3F2A5F-C7FA-470E-8C88-77400DA18B3F}" destId="{E467B847-2A36-45D3-9EE9-BCD92FD22A65}" srcOrd="0" destOrd="0" presId="urn:microsoft.com/office/officeart/2016/7/layout/BasicProcessNew"/>
    <dgm:cxn modelId="{6003318E-AADA-46DE-B18C-077BE229D432}" type="presOf" srcId="{1215135C-087D-44BB-90CA-943BF2276191}" destId="{A9E8700F-E36C-417D-BEAB-1F126B6AF6D0}" srcOrd="0" destOrd="0" presId="urn:microsoft.com/office/officeart/2016/7/layout/BasicProcessNew"/>
    <dgm:cxn modelId="{E4964E9A-B611-41C8-B772-5E867526A2B3}" type="presOf" srcId="{5F1F744E-7600-4096-887B-15D872A117A8}" destId="{1360CA3F-E14F-486A-908C-57892CB4B3C9}" srcOrd="0" destOrd="0" presId="urn:microsoft.com/office/officeart/2016/7/layout/BasicProcessNew"/>
    <dgm:cxn modelId="{518B1EA8-5490-40F4-8019-6F2BCF96791A}" srcId="{1215135C-087D-44BB-90CA-943BF2276191}" destId="{DD3F2A5F-C7FA-470E-8C88-77400DA18B3F}" srcOrd="0" destOrd="0" parTransId="{DC1D49F2-9F2F-4D00-B9A4-D6E862FF6734}" sibTransId="{209287B7-A744-405E-A677-9227ED10F7BA}"/>
    <dgm:cxn modelId="{E2F2FBB7-18CB-488C-BAD1-3D9A5FA0D53A}" srcId="{1215135C-087D-44BB-90CA-943BF2276191}" destId="{5F1F744E-7600-4096-887B-15D872A117A8}" srcOrd="1" destOrd="0" parTransId="{26AD6C16-0CA6-47DB-BE14-350201D74C87}" sibTransId="{FB180FD0-C86D-470B-829E-0FAEFA93D194}"/>
    <dgm:cxn modelId="{CCB0A2DB-BCBB-499B-974F-F1C9A7D13349}" type="presOf" srcId="{209287B7-A744-405E-A677-9227ED10F7BA}" destId="{2001DDA1-B76E-43C0-8ADA-7D6DA93F4C08}" srcOrd="0" destOrd="0" presId="urn:microsoft.com/office/officeart/2016/7/layout/BasicProcessNew"/>
    <dgm:cxn modelId="{53834B7A-EFF2-4A78-B068-326852190805}" type="presParOf" srcId="{A9E8700F-E36C-417D-BEAB-1F126B6AF6D0}" destId="{E467B847-2A36-45D3-9EE9-BCD92FD22A65}" srcOrd="0" destOrd="0" presId="urn:microsoft.com/office/officeart/2016/7/layout/BasicProcessNew"/>
    <dgm:cxn modelId="{D983C901-F3C0-43BF-889C-F65E718CAB70}" type="presParOf" srcId="{A9E8700F-E36C-417D-BEAB-1F126B6AF6D0}" destId="{983D25B8-BC0C-4C67-AAE8-148FA99A1A58}" srcOrd="1" destOrd="0" presId="urn:microsoft.com/office/officeart/2016/7/layout/BasicProcessNew"/>
    <dgm:cxn modelId="{35DCC161-03EB-463E-ADE8-049770C357B6}" type="presParOf" srcId="{A9E8700F-E36C-417D-BEAB-1F126B6AF6D0}" destId="{2001DDA1-B76E-43C0-8ADA-7D6DA93F4C08}" srcOrd="2" destOrd="0" presId="urn:microsoft.com/office/officeart/2016/7/layout/BasicProcessNew"/>
    <dgm:cxn modelId="{2D640AC8-D96D-4C08-92F4-A21AA3EA758E}" type="presParOf" srcId="{A9E8700F-E36C-417D-BEAB-1F126B6AF6D0}" destId="{06BFC43D-A98F-41AB-A7AA-79CD4D1F0450}" srcOrd="3" destOrd="0" presId="urn:microsoft.com/office/officeart/2016/7/layout/BasicProcessNew"/>
    <dgm:cxn modelId="{706758F0-D1FA-424C-964E-ADB768A811B5}" type="presParOf" srcId="{A9E8700F-E36C-417D-BEAB-1F126B6AF6D0}" destId="{1360CA3F-E14F-486A-908C-57892CB4B3C9}" srcOrd="4" destOrd="0" presId="urn:microsoft.com/office/officeart/2016/7/layout/Basic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318250E-789A-4FC3-A1DA-BADDC592E84E}"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CDA2FEAE-1F0F-4357-BDE3-A5520542009C}">
      <dgm:prSet/>
      <dgm:spPr/>
      <dgm:t>
        <a:bodyPr/>
        <a:lstStyle/>
        <a:p>
          <a:r>
            <a:rPr lang="es-MX"/>
            <a:t>La psicología se puede utilizar para comprender cómo las personas toman decisiones. Esta información puede ser útil para los abogados a la hora de elaborar sus argumentos. </a:t>
          </a:r>
          <a:endParaRPr lang="en-US"/>
        </a:p>
      </dgm:t>
    </dgm:pt>
    <dgm:pt modelId="{2DF73514-385B-4A6E-ACE1-21E26B280C6A}" type="parTrans" cxnId="{1A15A380-7805-4389-B515-8749AF012196}">
      <dgm:prSet/>
      <dgm:spPr/>
      <dgm:t>
        <a:bodyPr/>
        <a:lstStyle/>
        <a:p>
          <a:endParaRPr lang="en-US"/>
        </a:p>
      </dgm:t>
    </dgm:pt>
    <dgm:pt modelId="{6EA122A9-A4F7-42D8-84E0-BEE4F4C0147E}" type="sibTrans" cxnId="{1A15A380-7805-4389-B515-8749AF012196}">
      <dgm:prSet/>
      <dgm:spPr/>
      <dgm:t>
        <a:bodyPr/>
        <a:lstStyle/>
        <a:p>
          <a:endParaRPr lang="en-US"/>
        </a:p>
      </dgm:t>
    </dgm:pt>
    <dgm:pt modelId="{BC04F8BA-E805-472F-B507-1E190AECD515}">
      <dgm:prSet/>
      <dgm:spPr/>
      <dgm:t>
        <a:bodyPr/>
        <a:lstStyle/>
        <a:p>
          <a:r>
            <a:rPr lang="es-MX"/>
            <a:t>Por ejemplo, un abogado puede saber que los jurados son más propensos a dar crédito a las personas testigo que parecen confiables y sinceras.</a:t>
          </a:r>
          <a:endParaRPr lang="en-US"/>
        </a:p>
      </dgm:t>
    </dgm:pt>
    <dgm:pt modelId="{196BD2DF-08DC-4160-9B34-BB20B45EFB19}" type="parTrans" cxnId="{0D16965D-DA93-4407-A06D-51D05B2A4837}">
      <dgm:prSet/>
      <dgm:spPr/>
      <dgm:t>
        <a:bodyPr/>
        <a:lstStyle/>
        <a:p>
          <a:endParaRPr lang="en-US"/>
        </a:p>
      </dgm:t>
    </dgm:pt>
    <dgm:pt modelId="{011D9CA9-6684-48D9-880A-F7E34CEAFF76}" type="sibTrans" cxnId="{0D16965D-DA93-4407-A06D-51D05B2A4837}">
      <dgm:prSet/>
      <dgm:spPr/>
      <dgm:t>
        <a:bodyPr/>
        <a:lstStyle/>
        <a:p>
          <a:endParaRPr lang="en-US"/>
        </a:p>
      </dgm:t>
    </dgm:pt>
    <dgm:pt modelId="{0F898789-3621-4E33-9943-201147B4308A}">
      <dgm:prSet/>
      <dgm:spPr/>
      <dgm:t>
        <a:bodyPr/>
        <a:lstStyle/>
        <a:p>
          <a:r>
            <a:rPr lang="es-MX"/>
            <a:t>La psicología y la argumentación jurídica interactúan en los diversos campos del derecho. </a:t>
          </a:r>
          <a:endParaRPr lang="en-US"/>
        </a:p>
      </dgm:t>
    </dgm:pt>
    <dgm:pt modelId="{294E9644-1111-44AC-9B04-EE992A6C2970}" type="parTrans" cxnId="{38539E5D-E85D-4808-9AF0-32AE4B90ED8C}">
      <dgm:prSet/>
      <dgm:spPr/>
      <dgm:t>
        <a:bodyPr/>
        <a:lstStyle/>
        <a:p>
          <a:endParaRPr lang="en-US"/>
        </a:p>
      </dgm:t>
    </dgm:pt>
    <dgm:pt modelId="{15D7CD21-EFEE-4976-B451-17DD606338AC}" type="sibTrans" cxnId="{38539E5D-E85D-4808-9AF0-32AE4B90ED8C}">
      <dgm:prSet/>
      <dgm:spPr/>
      <dgm:t>
        <a:bodyPr/>
        <a:lstStyle/>
        <a:p>
          <a:endParaRPr lang="en-US"/>
        </a:p>
      </dgm:t>
    </dgm:pt>
    <dgm:pt modelId="{C001AE16-6845-494A-85BD-A52503F510E8}">
      <dgm:prSet/>
      <dgm:spPr/>
      <dgm:t>
        <a:bodyPr/>
        <a:lstStyle/>
        <a:p>
          <a:r>
            <a:rPr lang="es-MX"/>
            <a:t>A medida que se avanza en la comprensión de estos conceptos, se puede mejorar aún más la administración de justicia.</a:t>
          </a:r>
          <a:endParaRPr lang="en-US"/>
        </a:p>
      </dgm:t>
    </dgm:pt>
    <dgm:pt modelId="{244F89FE-4BD1-40E7-90D2-E67372964C79}" type="parTrans" cxnId="{3898A873-4D81-4FA6-8860-F0C1665A1CE5}">
      <dgm:prSet/>
      <dgm:spPr/>
      <dgm:t>
        <a:bodyPr/>
        <a:lstStyle/>
        <a:p>
          <a:endParaRPr lang="en-US"/>
        </a:p>
      </dgm:t>
    </dgm:pt>
    <dgm:pt modelId="{EEE92DDC-05E0-42EF-B749-E9B1ADF95E60}" type="sibTrans" cxnId="{3898A873-4D81-4FA6-8860-F0C1665A1CE5}">
      <dgm:prSet/>
      <dgm:spPr/>
      <dgm:t>
        <a:bodyPr/>
        <a:lstStyle/>
        <a:p>
          <a:endParaRPr lang="en-US"/>
        </a:p>
      </dgm:t>
    </dgm:pt>
    <dgm:pt modelId="{C2B4E6CF-7CBA-4828-B6C5-DDF29539182B}" type="pres">
      <dgm:prSet presAssocID="{D318250E-789A-4FC3-A1DA-BADDC592E84E}" presName="root" presStyleCnt="0">
        <dgm:presLayoutVars>
          <dgm:dir/>
          <dgm:resizeHandles val="exact"/>
        </dgm:presLayoutVars>
      </dgm:prSet>
      <dgm:spPr/>
    </dgm:pt>
    <dgm:pt modelId="{7ACDEED5-D2E6-42B0-99D8-254AA7E14377}" type="pres">
      <dgm:prSet presAssocID="{CDA2FEAE-1F0F-4357-BDE3-A5520542009C}" presName="compNode" presStyleCnt="0"/>
      <dgm:spPr/>
    </dgm:pt>
    <dgm:pt modelId="{4975F0F4-8F5E-4749-AFA4-F4D9200B6614}" type="pres">
      <dgm:prSet presAssocID="{CDA2FEAE-1F0F-4357-BDE3-A5520542009C}" presName="bgRect" presStyleLbl="bgShp" presStyleIdx="0" presStyleCnt="4"/>
      <dgm:spPr/>
    </dgm:pt>
    <dgm:pt modelId="{9BC2E3C8-4BF6-4770-9AD4-1CAC881711E1}" type="pres">
      <dgm:prSet presAssocID="{CDA2FEAE-1F0F-4357-BDE3-A5520542009C}"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d with Gears"/>
        </a:ext>
      </dgm:extLst>
    </dgm:pt>
    <dgm:pt modelId="{1A566544-E2FA-40E8-A5D9-0DC945B88993}" type="pres">
      <dgm:prSet presAssocID="{CDA2FEAE-1F0F-4357-BDE3-A5520542009C}" presName="spaceRect" presStyleCnt="0"/>
      <dgm:spPr/>
    </dgm:pt>
    <dgm:pt modelId="{60F2BAB5-D850-41E6-8DEC-6888046BA48A}" type="pres">
      <dgm:prSet presAssocID="{CDA2FEAE-1F0F-4357-BDE3-A5520542009C}" presName="parTx" presStyleLbl="revTx" presStyleIdx="0" presStyleCnt="4">
        <dgm:presLayoutVars>
          <dgm:chMax val="0"/>
          <dgm:chPref val="0"/>
        </dgm:presLayoutVars>
      </dgm:prSet>
      <dgm:spPr/>
    </dgm:pt>
    <dgm:pt modelId="{93ABD42F-53D6-4390-8138-E18283B32188}" type="pres">
      <dgm:prSet presAssocID="{6EA122A9-A4F7-42D8-84E0-BEE4F4C0147E}" presName="sibTrans" presStyleCnt="0"/>
      <dgm:spPr/>
    </dgm:pt>
    <dgm:pt modelId="{6383B5DD-7BCC-44DB-B4B7-6E52DD17B534}" type="pres">
      <dgm:prSet presAssocID="{BC04F8BA-E805-472F-B507-1E190AECD515}" presName="compNode" presStyleCnt="0"/>
      <dgm:spPr/>
    </dgm:pt>
    <dgm:pt modelId="{A22C672F-2F09-4DD2-B169-B004CDE29A72}" type="pres">
      <dgm:prSet presAssocID="{BC04F8BA-E805-472F-B507-1E190AECD515}" presName="bgRect" presStyleLbl="bgShp" presStyleIdx="1" presStyleCnt="4"/>
      <dgm:spPr/>
    </dgm:pt>
    <dgm:pt modelId="{25F606D4-9801-4C4F-B85B-14EED4E11557}" type="pres">
      <dgm:prSet presAssocID="{BC04F8BA-E805-472F-B507-1E190AECD515}"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Juez"/>
        </a:ext>
      </dgm:extLst>
    </dgm:pt>
    <dgm:pt modelId="{6D196A38-486C-4835-9CB8-A955FD717942}" type="pres">
      <dgm:prSet presAssocID="{BC04F8BA-E805-472F-B507-1E190AECD515}" presName="spaceRect" presStyleCnt="0"/>
      <dgm:spPr/>
    </dgm:pt>
    <dgm:pt modelId="{76A85788-62A6-44BB-AAEE-02BDC24E1044}" type="pres">
      <dgm:prSet presAssocID="{BC04F8BA-E805-472F-B507-1E190AECD515}" presName="parTx" presStyleLbl="revTx" presStyleIdx="1" presStyleCnt="4">
        <dgm:presLayoutVars>
          <dgm:chMax val="0"/>
          <dgm:chPref val="0"/>
        </dgm:presLayoutVars>
      </dgm:prSet>
      <dgm:spPr/>
    </dgm:pt>
    <dgm:pt modelId="{E0406C3D-396F-46E5-A35E-5667CD860461}" type="pres">
      <dgm:prSet presAssocID="{011D9CA9-6684-48D9-880A-F7E34CEAFF76}" presName="sibTrans" presStyleCnt="0"/>
      <dgm:spPr/>
    </dgm:pt>
    <dgm:pt modelId="{E20472FA-AF10-4A93-9D8E-5AFA2BC963FA}" type="pres">
      <dgm:prSet presAssocID="{0F898789-3621-4E33-9943-201147B4308A}" presName="compNode" presStyleCnt="0"/>
      <dgm:spPr/>
    </dgm:pt>
    <dgm:pt modelId="{FE344611-006D-434C-A884-BFC4B5E64471}" type="pres">
      <dgm:prSet presAssocID="{0F898789-3621-4E33-9943-201147B4308A}" presName="bgRect" presStyleLbl="bgShp" presStyleIdx="2" presStyleCnt="4"/>
      <dgm:spPr/>
    </dgm:pt>
    <dgm:pt modelId="{2ECDD7D0-03AF-4B51-B89D-F395D0BA3EF8}" type="pres">
      <dgm:prSet presAssocID="{0F898789-3621-4E33-9943-201147B4308A}"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rtillo de juez"/>
        </a:ext>
      </dgm:extLst>
    </dgm:pt>
    <dgm:pt modelId="{5B6EFE46-391D-4A08-A34E-3C9EBFE749E6}" type="pres">
      <dgm:prSet presAssocID="{0F898789-3621-4E33-9943-201147B4308A}" presName="spaceRect" presStyleCnt="0"/>
      <dgm:spPr/>
    </dgm:pt>
    <dgm:pt modelId="{0FBD453E-109F-482C-8CB9-809D598CC4CE}" type="pres">
      <dgm:prSet presAssocID="{0F898789-3621-4E33-9943-201147B4308A}" presName="parTx" presStyleLbl="revTx" presStyleIdx="2" presStyleCnt="4">
        <dgm:presLayoutVars>
          <dgm:chMax val="0"/>
          <dgm:chPref val="0"/>
        </dgm:presLayoutVars>
      </dgm:prSet>
      <dgm:spPr/>
    </dgm:pt>
    <dgm:pt modelId="{66071EA2-AF9C-41C9-AC54-F6673BBBD90F}" type="pres">
      <dgm:prSet presAssocID="{15D7CD21-EFEE-4976-B451-17DD606338AC}" presName="sibTrans" presStyleCnt="0"/>
      <dgm:spPr/>
    </dgm:pt>
    <dgm:pt modelId="{574BB6F0-9502-4048-B8FF-90B09C82B283}" type="pres">
      <dgm:prSet presAssocID="{C001AE16-6845-494A-85BD-A52503F510E8}" presName="compNode" presStyleCnt="0"/>
      <dgm:spPr/>
    </dgm:pt>
    <dgm:pt modelId="{512BC3B8-A0DA-4D19-B72F-00F5C3F69ABD}" type="pres">
      <dgm:prSet presAssocID="{C001AE16-6845-494A-85BD-A52503F510E8}" presName="bgRect" presStyleLbl="bgShp" presStyleIdx="3" presStyleCnt="4"/>
      <dgm:spPr/>
    </dgm:pt>
    <dgm:pt modelId="{8F5AEB67-A244-4CB6-8A99-90DB0B30DAD6}" type="pres">
      <dgm:prSet presAssocID="{C001AE16-6845-494A-85BD-A52503F510E8}"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Light Bulb and Gear"/>
        </a:ext>
      </dgm:extLst>
    </dgm:pt>
    <dgm:pt modelId="{5B802990-BC09-4E11-A22D-DE45DBCA8018}" type="pres">
      <dgm:prSet presAssocID="{C001AE16-6845-494A-85BD-A52503F510E8}" presName="spaceRect" presStyleCnt="0"/>
      <dgm:spPr/>
    </dgm:pt>
    <dgm:pt modelId="{DFA7373F-14BB-4B91-8F08-38336440993B}" type="pres">
      <dgm:prSet presAssocID="{C001AE16-6845-494A-85BD-A52503F510E8}" presName="parTx" presStyleLbl="revTx" presStyleIdx="3" presStyleCnt="4">
        <dgm:presLayoutVars>
          <dgm:chMax val="0"/>
          <dgm:chPref val="0"/>
        </dgm:presLayoutVars>
      </dgm:prSet>
      <dgm:spPr/>
    </dgm:pt>
  </dgm:ptLst>
  <dgm:cxnLst>
    <dgm:cxn modelId="{36DDD308-2C52-450F-B6BB-7A1F6A70411B}" type="presOf" srcId="{CDA2FEAE-1F0F-4357-BDE3-A5520542009C}" destId="{60F2BAB5-D850-41E6-8DEC-6888046BA48A}" srcOrd="0" destOrd="0" presId="urn:microsoft.com/office/officeart/2018/2/layout/IconVerticalSolidList"/>
    <dgm:cxn modelId="{0D16965D-DA93-4407-A06D-51D05B2A4837}" srcId="{D318250E-789A-4FC3-A1DA-BADDC592E84E}" destId="{BC04F8BA-E805-472F-B507-1E190AECD515}" srcOrd="1" destOrd="0" parTransId="{196BD2DF-08DC-4160-9B34-BB20B45EFB19}" sibTransId="{011D9CA9-6684-48D9-880A-F7E34CEAFF76}"/>
    <dgm:cxn modelId="{38539E5D-E85D-4808-9AF0-32AE4B90ED8C}" srcId="{D318250E-789A-4FC3-A1DA-BADDC592E84E}" destId="{0F898789-3621-4E33-9943-201147B4308A}" srcOrd="2" destOrd="0" parTransId="{294E9644-1111-44AC-9B04-EE992A6C2970}" sibTransId="{15D7CD21-EFEE-4976-B451-17DD606338AC}"/>
    <dgm:cxn modelId="{3898A873-4D81-4FA6-8860-F0C1665A1CE5}" srcId="{D318250E-789A-4FC3-A1DA-BADDC592E84E}" destId="{C001AE16-6845-494A-85BD-A52503F510E8}" srcOrd="3" destOrd="0" parTransId="{244F89FE-4BD1-40E7-90D2-E67372964C79}" sibTransId="{EEE92DDC-05E0-42EF-B749-E9B1ADF95E60}"/>
    <dgm:cxn modelId="{1A15A380-7805-4389-B515-8749AF012196}" srcId="{D318250E-789A-4FC3-A1DA-BADDC592E84E}" destId="{CDA2FEAE-1F0F-4357-BDE3-A5520542009C}" srcOrd="0" destOrd="0" parTransId="{2DF73514-385B-4A6E-ACE1-21E26B280C6A}" sibTransId="{6EA122A9-A4F7-42D8-84E0-BEE4F4C0147E}"/>
    <dgm:cxn modelId="{E2789587-E13A-49B9-9650-A336FCF0CB3B}" type="presOf" srcId="{C001AE16-6845-494A-85BD-A52503F510E8}" destId="{DFA7373F-14BB-4B91-8F08-38336440993B}" srcOrd="0" destOrd="0" presId="urn:microsoft.com/office/officeart/2018/2/layout/IconVerticalSolidList"/>
    <dgm:cxn modelId="{E5C8E890-CAE0-4E30-A865-E89843B3EA76}" type="presOf" srcId="{D318250E-789A-4FC3-A1DA-BADDC592E84E}" destId="{C2B4E6CF-7CBA-4828-B6C5-DDF29539182B}" srcOrd="0" destOrd="0" presId="urn:microsoft.com/office/officeart/2018/2/layout/IconVerticalSolidList"/>
    <dgm:cxn modelId="{52DD9992-78BF-4FE4-A653-F3C6A92ED9FC}" type="presOf" srcId="{0F898789-3621-4E33-9943-201147B4308A}" destId="{0FBD453E-109F-482C-8CB9-809D598CC4CE}" srcOrd="0" destOrd="0" presId="urn:microsoft.com/office/officeart/2018/2/layout/IconVerticalSolidList"/>
    <dgm:cxn modelId="{F6EAE396-1558-459F-A816-D8230AA6A2DE}" type="presOf" srcId="{BC04F8BA-E805-472F-B507-1E190AECD515}" destId="{76A85788-62A6-44BB-AAEE-02BDC24E1044}" srcOrd="0" destOrd="0" presId="urn:microsoft.com/office/officeart/2018/2/layout/IconVerticalSolidList"/>
    <dgm:cxn modelId="{8E38216C-10BF-42AB-BAB1-4E2F5020A096}" type="presParOf" srcId="{C2B4E6CF-7CBA-4828-B6C5-DDF29539182B}" destId="{7ACDEED5-D2E6-42B0-99D8-254AA7E14377}" srcOrd="0" destOrd="0" presId="urn:microsoft.com/office/officeart/2018/2/layout/IconVerticalSolidList"/>
    <dgm:cxn modelId="{43167170-8602-4AA3-82A7-16CBBE1E3416}" type="presParOf" srcId="{7ACDEED5-D2E6-42B0-99D8-254AA7E14377}" destId="{4975F0F4-8F5E-4749-AFA4-F4D9200B6614}" srcOrd="0" destOrd="0" presId="urn:microsoft.com/office/officeart/2018/2/layout/IconVerticalSolidList"/>
    <dgm:cxn modelId="{81E6F9C8-1B39-406F-9477-EBF86F0023BB}" type="presParOf" srcId="{7ACDEED5-D2E6-42B0-99D8-254AA7E14377}" destId="{9BC2E3C8-4BF6-4770-9AD4-1CAC881711E1}" srcOrd="1" destOrd="0" presId="urn:microsoft.com/office/officeart/2018/2/layout/IconVerticalSolidList"/>
    <dgm:cxn modelId="{69B5189B-6F92-4EB0-ADC7-3A2543E74CB4}" type="presParOf" srcId="{7ACDEED5-D2E6-42B0-99D8-254AA7E14377}" destId="{1A566544-E2FA-40E8-A5D9-0DC945B88993}" srcOrd="2" destOrd="0" presId="urn:microsoft.com/office/officeart/2018/2/layout/IconVerticalSolidList"/>
    <dgm:cxn modelId="{C356D284-B077-44C1-9D54-D6236AA6E205}" type="presParOf" srcId="{7ACDEED5-D2E6-42B0-99D8-254AA7E14377}" destId="{60F2BAB5-D850-41E6-8DEC-6888046BA48A}" srcOrd="3" destOrd="0" presId="urn:microsoft.com/office/officeart/2018/2/layout/IconVerticalSolidList"/>
    <dgm:cxn modelId="{F59BB067-30BC-45D0-B851-3A5D2BB0E7E8}" type="presParOf" srcId="{C2B4E6CF-7CBA-4828-B6C5-DDF29539182B}" destId="{93ABD42F-53D6-4390-8138-E18283B32188}" srcOrd="1" destOrd="0" presId="urn:microsoft.com/office/officeart/2018/2/layout/IconVerticalSolidList"/>
    <dgm:cxn modelId="{44F277FD-856D-438C-84C6-58BE4944B121}" type="presParOf" srcId="{C2B4E6CF-7CBA-4828-B6C5-DDF29539182B}" destId="{6383B5DD-7BCC-44DB-B4B7-6E52DD17B534}" srcOrd="2" destOrd="0" presId="urn:microsoft.com/office/officeart/2018/2/layout/IconVerticalSolidList"/>
    <dgm:cxn modelId="{CF0A7F19-49DB-444F-82B6-7A2626A6F4A8}" type="presParOf" srcId="{6383B5DD-7BCC-44DB-B4B7-6E52DD17B534}" destId="{A22C672F-2F09-4DD2-B169-B004CDE29A72}" srcOrd="0" destOrd="0" presId="urn:microsoft.com/office/officeart/2018/2/layout/IconVerticalSolidList"/>
    <dgm:cxn modelId="{0B40C181-654F-400F-8C2F-80F27ECD6718}" type="presParOf" srcId="{6383B5DD-7BCC-44DB-B4B7-6E52DD17B534}" destId="{25F606D4-9801-4C4F-B85B-14EED4E11557}" srcOrd="1" destOrd="0" presId="urn:microsoft.com/office/officeart/2018/2/layout/IconVerticalSolidList"/>
    <dgm:cxn modelId="{0EC81738-DF75-491D-B0E8-76D8205089CE}" type="presParOf" srcId="{6383B5DD-7BCC-44DB-B4B7-6E52DD17B534}" destId="{6D196A38-486C-4835-9CB8-A955FD717942}" srcOrd="2" destOrd="0" presId="urn:microsoft.com/office/officeart/2018/2/layout/IconVerticalSolidList"/>
    <dgm:cxn modelId="{1951A423-991E-413F-8610-BEB657C0AD29}" type="presParOf" srcId="{6383B5DD-7BCC-44DB-B4B7-6E52DD17B534}" destId="{76A85788-62A6-44BB-AAEE-02BDC24E1044}" srcOrd="3" destOrd="0" presId="urn:microsoft.com/office/officeart/2018/2/layout/IconVerticalSolidList"/>
    <dgm:cxn modelId="{0A2060D5-4C96-4B1D-BC1C-444404725347}" type="presParOf" srcId="{C2B4E6CF-7CBA-4828-B6C5-DDF29539182B}" destId="{E0406C3D-396F-46E5-A35E-5667CD860461}" srcOrd="3" destOrd="0" presId="urn:microsoft.com/office/officeart/2018/2/layout/IconVerticalSolidList"/>
    <dgm:cxn modelId="{C6221E8E-854A-40D3-825A-977A95E4EF0B}" type="presParOf" srcId="{C2B4E6CF-7CBA-4828-B6C5-DDF29539182B}" destId="{E20472FA-AF10-4A93-9D8E-5AFA2BC963FA}" srcOrd="4" destOrd="0" presId="urn:microsoft.com/office/officeart/2018/2/layout/IconVerticalSolidList"/>
    <dgm:cxn modelId="{175E4B55-E64C-497C-BBA0-8A8F03E64B2A}" type="presParOf" srcId="{E20472FA-AF10-4A93-9D8E-5AFA2BC963FA}" destId="{FE344611-006D-434C-A884-BFC4B5E64471}" srcOrd="0" destOrd="0" presId="urn:microsoft.com/office/officeart/2018/2/layout/IconVerticalSolidList"/>
    <dgm:cxn modelId="{FAA37063-AC0C-4ED3-A05B-3B9593EBC66F}" type="presParOf" srcId="{E20472FA-AF10-4A93-9D8E-5AFA2BC963FA}" destId="{2ECDD7D0-03AF-4B51-B89D-F395D0BA3EF8}" srcOrd="1" destOrd="0" presId="urn:microsoft.com/office/officeart/2018/2/layout/IconVerticalSolidList"/>
    <dgm:cxn modelId="{BA88003F-69FF-479B-9181-57DDA44A84BC}" type="presParOf" srcId="{E20472FA-AF10-4A93-9D8E-5AFA2BC963FA}" destId="{5B6EFE46-391D-4A08-A34E-3C9EBFE749E6}" srcOrd="2" destOrd="0" presId="urn:microsoft.com/office/officeart/2018/2/layout/IconVerticalSolidList"/>
    <dgm:cxn modelId="{D97B2D5F-570B-4F21-BAF0-295DF786A75F}" type="presParOf" srcId="{E20472FA-AF10-4A93-9D8E-5AFA2BC963FA}" destId="{0FBD453E-109F-482C-8CB9-809D598CC4CE}" srcOrd="3" destOrd="0" presId="urn:microsoft.com/office/officeart/2018/2/layout/IconVerticalSolidList"/>
    <dgm:cxn modelId="{B9B50289-95D2-4D0E-A1F1-218E58843370}" type="presParOf" srcId="{C2B4E6CF-7CBA-4828-B6C5-DDF29539182B}" destId="{66071EA2-AF9C-41C9-AC54-F6673BBBD90F}" srcOrd="5" destOrd="0" presId="urn:microsoft.com/office/officeart/2018/2/layout/IconVerticalSolidList"/>
    <dgm:cxn modelId="{542A3D13-4B30-45E0-A643-21CB7DCD001B}" type="presParOf" srcId="{C2B4E6CF-7CBA-4828-B6C5-DDF29539182B}" destId="{574BB6F0-9502-4048-B8FF-90B09C82B283}" srcOrd="6" destOrd="0" presId="urn:microsoft.com/office/officeart/2018/2/layout/IconVerticalSolidList"/>
    <dgm:cxn modelId="{FA3196B6-9737-48AC-A3E4-E03FFE2F8CD1}" type="presParOf" srcId="{574BB6F0-9502-4048-B8FF-90B09C82B283}" destId="{512BC3B8-A0DA-4D19-B72F-00F5C3F69ABD}" srcOrd="0" destOrd="0" presId="urn:microsoft.com/office/officeart/2018/2/layout/IconVerticalSolidList"/>
    <dgm:cxn modelId="{DE16FD84-E841-4EC2-AE73-58BDA23425F0}" type="presParOf" srcId="{574BB6F0-9502-4048-B8FF-90B09C82B283}" destId="{8F5AEB67-A244-4CB6-8A99-90DB0B30DAD6}" srcOrd="1" destOrd="0" presId="urn:microsoft.com/office/officeart/2018/2/layout/IconVerticalSolidList"/>
    <dgm:cxn modelId="{D1814EB6-3F5C-415E-B4F1-DC1E008B13D3}" type="presParOf" srcId="{574BB6F0-9502-4048-B8FF-90B09C82B283}" destId="{5B802990-BC09-4E11-A22D-DE45DBCA8018}" srcOrd="2" destOrd="0" presId="urn:microsoft.com/office/officeart/2018/2/layout/IconVerticalSolidList"/>
    <dgm:cxn modelId="{B962ADE7-246D-46D9-AC54-828C885FF30C}" type="presParOf" srcId="{574BB6F0-9502-4048-B8FF-90B09C82B283}" destId="{DFA7373F-14BB-4B91-8F08-38336440993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16F6DE4-D076-439D-B009-37E9EF11C09B}" type="doc">
      <dgm:prSet loTypeId="urn:microsoft.com/office/officeart/2005/8/layout/process4" loCatId="list" qsTypeId="urn:microsoft.com/office/officeart/2005/8/quickstyle/simple4" qsCatId="simple" csTypeId="urn:microsoft.com/office/officeart/2005/8/colors/colorful5" csCatId="colorful"/>
      <dgm:spPr/>
      <dgm:t>
        <a:bodyPr/>
        <a:lstStyle/>
        <a:p>
          <a:endParaRPr lang="en-US"/>
        </a:p>
      </dgm:t>
    </dgm:pt>
    <dgm:pt modelId="{5BB20A04-B8A3-4EA4-9B53-22B58A54B034}">
      <dgm:prSet/>
      <dgm:spPr/>
      <dgm:t>
        <a:bodyPr/>
        <a:lstStyle/>
        <a:p>
          <a:r>
            <a:rPr lang="es-MX"/>
            <a:t>La percepción influye en cómo interpretamos los datos que usamos en nuestros argumentos.</a:t>
          </a:r>
          <a:endParaRPr lang="en-US"/>
        </a:p>
      </dgm:t>
    </dgm:pt>
    <dgm:pt modelId="{7612F453-104A-439D-8D12-9BD7722AF4AC}" type="parTrans" cxnId="{0E803AD2-CB58-40ED-8CD8-689575D8ED85}">
      <dgm:prSet/>
      <dgm:spPr/>
      <dgm:t>
        <a:bodyPr/>
        <a:lstStyle/>
        <a:p>
          <a:endParaRPr lang="en-US"/>
        </a:p>
      </dgm:t>
    </dgm:pt>
    <dgm:pt modelId="{526831D1-E933-490A-BB8F-0330868A0DCA}" type="sibTrans" cxnId="{0E803AD2-CB58-40ED-8CD8-689575D8ED85}">
      <dgm:prSet/>
      <dgm:spPr/>
      <dgm:t>
        <a:bodyPr/>
        <a:lstStyle/>
        <a:p>
          <a:endParaRPr lang="en-US"/>
        </a:p>
      </dgm:t>
    </dgm:pt>
    <dgm:pt modelId="{E9515B64-5CB1-489F-BC0F-47101147AF8A}">
      <dgm:prSet/>
      <dgm:spPr/>
      <dgm:t>
        <a:bodyPr/>
        <a:lstStyle/>
        <a:p>
          <a:r>
            <a:rPr lang="es-MX"/>
            <a:t>La psicología explica por qué ciertos argumentos son más persuasivos que otros (por ejemplo, apelaciones emocionales).</a:t>
          </a:r>
          <a:endParaRPr lang="en-US"/>
        </a:p>
      </dgm:t>
    </dgm:pt>
    <dgm:pt modelId="{6FB37DA2-2C16-422B-B897-7A94D9B3B67B}" type="parTrans" cxnId="{ACA9CB98-81E1-4F86-8A4D-3F7C74E7AA0D}">
      <dgm:prSet/>
      <dgm:spPr/>
      <dgm:t>
        <a:bodyPr/>
        <a:lstStyle/>
        <a:p>
          <a:endParaRPr lang="en-US"/>
        </a:p>
      </dgm:t>
    </dgm:pt>
    <dgm:pt modelId="{1353B4D9-D6DB-4081-A693-E3D9A764200F}" type="sibTrans" cxnId="{ACA9CB98-81E1-4F86-8A4D-3F7C74E7AA0D}">
      <dgm:prSet/>
      <dgm:spPr/>
      <dgm:t>
        <a:bodyPr/>
        <a:lstStyle/>
        <a:p>
          <a:endParaRPr lang="en-US"/>
        </a:p>
      </dgm:t>
    </dgm:pt>
    <dgm:pt modelId="{99D38863-1C52-4D8F-9A1D-5081FF8427F1}">
      <dgm:prSet/>
      <dgm:spPr/>
      <dgm:t>
        <a:bodyPr/>
        <a:lstStyle/>
        <a:p>
          <a:r>
            <a:rPr lang="es-MX"/>
            <a:t>La argumentación puede ser usada para modificar percepciones o desafiar creencias psicológicas.</a:t>
          </a:r>
          <a:endParaRPr lang="en-US"/>
        </a:p>
      </dgm:t>
    </dgm:pt>
    <dgm:pt modelId="{B1AC0B22-20DD-43B4-97F4-B557CB30E1B7}" type="parTrans" cxnId="{0D8718AA-D54C-41E2-84CE-A43CE1D59F0B}">
      <dgm:prSet/>
      <dgm:spPr/>
      <dgm:t>
        <a:bodyPr/>
        <a:lstStyle/>
        <a:p>
          <a:endParaRPr lang="en-US"/>
        </a:p>
      </dgm:t>
    </dgm:pt>
    <dgm:pt modelId="{60A23DA4-B907-4717-9FA7-E7E1C0FC58D8}" type="sibTrans" cxnId="{0D8718AA-D54C-41E2-84CE-A43CE1D59F0B}">
      <dgm:prSet/>
      <dgm:spPr/>
      <dgm:t>
        <a:bodyPr/>
        <a:lstStyle/>
        <a:p>
          <a:endParaRPr lang="en-US"/>
        </a:p>
      </dgm:t>
    </dgm:pt>
    <dgm:pt modelId="{0E17EDFB-B295-48B1-8EB5-7A66BD099106}" type="pres">
      <dgm:prSet presAssocID="{D16F6DE4-D076-439D-B009-37E9EF11C09B}" presName="Name0" presStyleCnt="0">
        <dgm:presLayoutVars>
          <dgm:dir/>
          <dgm:animLvl val="lvl"/>
          <dgm:resizeHandles val="exact"/>
        </dgm:presLayoutVars>
      </dgm:prSet>
      <dgm:spPr/>
    </dgm:pt>
    <dgm:pt modelId="{FBE145F7-D7D6-483A-ABC0-C7B962152E2F}" type="pres">
      <dgm:prSet presAssocID="{99D38863-1C52-4D8F-9A1D-5081FF8427F1}" presName="boxAndChildren" presStyleCnt="0"/>
      <dgm:spPr/>
    </dgm:pt>
    <dgm:pt modelId="{232B27FE-7BF3-4CC3-B579-68598DE9EEFF}" type="pres">
      <dgm:prSet presAssocID="{99D38863-1C52-4D8F-9A1D-5081FF8427F1}" presName="parentTextBox" presStyleLbl="node1" presStyleIdx="0" presStyleCnt="3"/>
      <dgm:spPr/>
    </dgm:pt>
    <dgm:pt modelId="{3026448B-B493-41E5-A0EF-8ACA7B2CD7AD}" type="pres">
      <dgm:prSet presAssocID="{1353B4D9-D6DB-4081-A693-E3D9A764200F}" presName="sp" presStyleCnt="0"/>
      <dgm:spPr/>
    </dgm:pt>
    <dgm:pt modelId="{2590B920-1AA7-419A-9D23-DBFDAE4C4041}" type="pres">
      <dgm:prSet presAssocID="{E9515B64-5CB1-489F-BC0F-47101147AF8A}" presName="arrowAndChildren" presStyleCnt="0"/>
      <dgm:spPr/>
    </dgm:pt>
    <dgm:pt modelId="{4CD0994B-7436-445C-AD87-15B6D0C24736}" type="pres">
      <dgm:prSet presAssocID="{E9515B64-5CB1-489F-BC0F-47101147AF8A}" presName="parentTextArrow" presStyleLbl="node1" presStyleIdx="1" presStyleCnt="3"/>
      <dgm:spPr/>
    </dgm:pt>
    <dgm:pt modelId="{BE4D2354-3F76-411D-9D1D-80EFB2FF82C1}" type="pres">
      <dgm:prSet presAssocID="{526831D1-E933-490A-BB8F-0330868A0DCA}" presName="sp" presStyleCnt="0"/>
      <dgm:spPr/>
    </dgm:pt>
    <dgm:pt modelId="{C341142D-2385-4D82-8B13-6AE761238979}" type="pres">
      <dgm:prSet presAssocID="{5BB20A04-B8A3-4EA4-9B53-22B58A54B034}" presName="arrowAndChildren" presStyleCnt="0"/>
      <dgm:spPr/>
    </dgm:pt>
    <dgm:pt modelId="{12228E1B-BB62-458F-B1E6-A596EC564E0E}" type="pres">
      <dgm:prSet presAssocID="{5BB20A04-B8A3-4EA4-9B53-22B58A54B034}" presName="parentTextArrow" presStyleLbl="node1" presStyleIdx="2" presStyleCnt="3"/>
      <dgm:spPr/>
    </dgm:pt>
  </dgm:ptLst>
  <dgm:cxnLst>
    <dgm:cxn modelId="{3B0D3682-D2F0-48DC-BBB9-9AC0BABC4C7C}" type="presOf" srcId="{99D38863-1C52-4D8F-9A1D-5081FF8427F1}" destId="{232B27FE-7BF3-4CC3-B579-68598DE9EEFF}" srcOrd="0" destOrd="0" presId="urn:microsoft.com/office/officeart/2005/8/layout/process4"/>
    <dgm:cxn modelId="{FE63F396-ACFE-48EF-A558-73E4199A0EE3}" type="presOf" srcId="{5BB20A04-B8A3-4EA4-9B53-22B58A54B034}" destId="{12228E1B-BB62-458F-B1E6-A596EC564E0E}" srcOrd="0" destOrd="0" presId="urn:microsoft.com/office/officeart/2005/8/layout/process4"/>
    <dgm:cxn modelId="{ACA9CB98-81E1-4F86-8A4D-3F7C74E7AA0D}" srcId="{D16F6DE4-D076-439D-B009-37E9EF11C09B}" destId="{E9515B64-5CB1-489F-BC0F-47101147AF8A}" srcOrd="1" destOrd="0" parTransId="{6FB37DA2-2C16-422B-B897-7A94D9B3B67B}" sibTransId="{1353B4D9-D6DB-4081-A693-E3D9A764200F}"/>
    <dgm:cxn modelId="{A98FD5A6-E422-4448-8E26-0ABCEE623635}" type="presOf" srcId="{E9515B64-5CB1-489F-BC0F-47101147AF8A}" destId="{4CD0994B-7436-445C-AD87-15B6D0C24736}" srcOrd="0" destOrd="0" presId="urn:microsoft.com/office/officeart/2005/8/layout/process4"/>
    <dgm:cxn modelId="{0D8718AA-D54C-41E2-84CE-A43CE1D59F0B}" srcId="{D16F6DE4-D076-439D-B009-37E9EF11C09B}" destId="{99D38863-1C52-4D8F-9A1D-5081FF8427F1}" srcOrd="2" destOrd="0" parTransId="{B1AC0B22-20DD-43B4-97F4-B557CB30E1B7}" sibTransId="{60A23DA4-B907-4717-9FA7-E7E1C0FC58D8}"/>
    <dgm:cxn modelId="{5BFE36D0-7C62-41B0-845D-4524A64A4B24}" type="presOf" srcId="{D16F6DE4-D076-439D-B009-37E9EF11C09B}" destId="{0E17EDFB-B295-48B1-8EB5-7A66BD099106}" srcOrd="0" destOrd="0" presId="urn:microsoft.com/office/officeart/2005/8/layout/process4"/>
    <dgm:cxn modelId="{0E803AD2-CB58-40ED-8CD8-689575D8ED85}" srcId="{D16F6DE4-D076-439D-B009-37E9EF11C09B}" destId="{5BB20A04-B8A3-4EA4-9B53-22B58A54B034}" srcOrd="0" destOrd="0" parTransId="{7612F453-104A-439D-8D12-9BD7722AF4AC}" sibTransId="{526831D1-E933-490A-BB8F-0330868A0DCA}"/>
    <dgm:cxn modelId="{4C8CFE9F-314A-4F6E-BF03-798D056AFA2F}" type="presParOf" srcId="{0E17EDFB-B295-48B1-8EB5-7A66BD099106}" destId="{FBE145F7-D7D6-483A-ABC0-C7B962152E2F}" srcOrd="0" destOrd="0" presId="urn:microsoft.com/office/officeart/2005/8/layout/process4"/>
    <dgm:cxn modelId="{FA43E8B7-C01F-42EE-9E61-7CE2A80D8890}" type="presParOf" srcId="{FBE145F7-D7D6-483A-ABC0-C7B962152E2F}" destId="{232B27FE-7BF3-4CC3-B579-68598DE9EEFF}" srcOrd="0" destOrd="0" presId="urn:microsoft.com/office/officeart/2005/8/layout/process4"/>
    <dgm:cxn modelId="{B690C414-C1CB-41E5-9461-B96126394FE7}" type="presParOf" srcId="{0E17EDFB-B295-48B1-8EB5-7A66BD099106}" destId="{3026448B-B493-41E5-A0EF-8ACA7B2CD7AD}" srcOrd="1" destOrd="0" presId="urn:microsoft.com/office/officeart/2005/8/layout/process4"/>
    <dgm:cxn modelId="{562161B9-9076-416B-852D-7EF30843F9A3}" type="presParOf" srcId="{0E17EDFB-B295-48B1-8EB5-7A66BD099106}" destId="{2590B920-1AA7-419A-9D23-DBFDAE4C4041}" srcOrd="2" destOrd="0" presId="urn:microsoft.com/office/officeart/2005/8/layout/process4"/>
    <dgm:cxn modelId="{35F26BCA-2DCE-4FC8-AC70-D76D7D0405CD}" type="presParOf" srcId="{2590B920-1AA7-419A-9D23-DBFDAE4C4041}" destId="{4CD0994B-7436-445C-AD87-15B6D0C24736}" srcOrd="0" destOrd="0" presId="urn:microsoft.com/office/officeart/2005/8/layout/process4"/>
    <dgm:cxn modelId="{2573E3EF-DAB4-49F0-99DC-6EA1E86ACC94}" type="presParOf" srcId="{0E17EDFB-B295-48B1-8EB5-7A66BD099106}" destId="{BE4D2354-3F76-411D-9D1D-80EFB2FF82C1}" srcOrd="3" destOrd="0" presId="urn:microsoft.com/office/officeart/2005/8/layout/process4"/>
    <dgm:cxn modelId="{EF769F70-573C-4966-81EE-EA98611FBCE8}" type="presParOf" srcId="{0E17EDFB-B295-48B1-8EB5-7A66BD099106}" destId="{C341142D-2385-4D82-8B13-6AE761238979}" srcOrd="4" destOrd="0" presId="urn:microsoft.com/office/officeart/2005/8/layout/process4"/>
    <dgm:cxn modelId="{39D53E18-ED49-406F-8B8A-2742F37899CD}" type="presParOf" srcId="{C341142D-2385-4D82-8B13-6AE761238979}" destId="{12228E1B-BB62-458F-B1E6-A596EC564E0E}"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EFA9378-7C80-4E07-9471-72120A4064FA}"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266B3ABB-156A-43F1-BEDC-B8259089E77E}">
      <dgm:prSet/>
      <dgm:spPr/>
      <dgm:t>
        <a:bodyPr/>
        <a:lstStyle/>
        <a:p>
          <a:r>
            <a:rPr lang="es-MX"/>
            <a:t>Lo que percibimos puede condicionar nuestras creencias y, por ende, nuestros argumentos.</a:t>
          </a:r>
          <a:endParaRPr lang="en-US"/>
        </a:p>
      </dgm:t>
    </dgm:pt>
    <dgm:pt modelId="{2AA403AC-58F7-4BCD-A1DE-BD321CA78AB8}" type="parTrans" cxnId="{C272AD0D-A957-46B9-8644-C30F02027127}">
      <dgm:prSet/>
      <dgm:spPr/>
      <dgm:t>
        <a:bodyPr/>
        <a:lstStyle/>
        <a:p>
          <a:endParaRPr lang="en-US"/>
        </a:p>
      </dgm:t>
    </dgm:pt>
    <dgm:pt modelId="{65B82A0D-17AE-40D9-BDDE-E31E8BAAA879}" type="sibTrans" cxnId="{C272AD0D-A957-46B9-8644-C30F02027127}">
      <dgm:prSet/>
      <dgm:spPr/>
      <dgm:t>
        <a:bodyPr/>
        <a:lstStyle/>
        <a:p>
          <a:endParaRPr lang="en-US"/>
        </a:p>
      </dgm:t>
    </dgm:pt>
    <dgm:pt modelId="{93A86603-D499-4609-AC82-A7F7C510E318}">
      <dgm:prSet/>
      <dgm:spPr/>
      <dgm:t>
        <a:bodyPr/>
        <a:lstStyle/>
        <a:p>
          <a:r>
            <a:rPr lang="es-MX"/>
            <a:t>La psicología estudia el comportamiento y los procesos mentales. En el contexto de la argumentación, se interesa por cómo las emociones, sesgos cognitivos y estructuras mentales influyen en la forma en que razonamos y persuadimos.</a:t>
          </a:r>
          <a:endParaRPr lang="en-US"/>
        </a:p>
      </dgm:t>
    </dgm:pt>
    <dgm:pt modelId="{C9FF6E8E-A695-42A0-A022-CBE557903B80}" type="parTrans" cxnId="{E33108B9-CBBD-4890-8B0A-56BCDF0EBC77}">
      <dgm:prSet/>
      <dgm:spPr/>
      <dgm:t>
        <a:bodyPr/>
        <a:lstStyle/>
        <a:p>
          <a:endParaRPr lang="en-US"/>
        </a:p>
      </dgm:t>
    </dgm:pt>
    <dgm:pt modelId="{B2C8F1B2-EBC8-477C-8531-AD2555A2B384}" type="sibTrans" cxnId="{E33108B9-CBBD-4890-8B0A-56BCDF0EBC77}">
      <dgm:prSet/>
      <dgm:spPr/>
      <dgm:t>
        <a:bodyPr/>
        <a:lstStyle/>
        <a:p>
          <a:endParaRPr lang="en-US"/>
        </a:p>
      </dgm:t>
    </dgm:pt>
    <dgm:pt modelId="{AC9752DE-0D91-4846-B181-4D59B3E8077E}">
      <dgm:prSet/>
      <dgm:spPr/>
      <dgm:t>
        <a:bodyPr/>
        <a:lstStyle/>
        <a:p>
          <a:r>
            <a:rPr lang="es-MX"/>
            <a:t>Comprender estos sesgos permite construir argumentos más sólidos y detectar falacias en el discurso ajeno.</a:t>
          </a:r>
          <a:endParaRPr lang="en-US"/>
        </a:p>
      </dgm:t>
    </dgm:pt>
    <dgm:pt modelId="{A4D6839B-6EF6-4C34-94FF-BC7842EB30EE}" type="parTrans" cxnId="{97D597D0-D944-4C6F-AA80-5BF8587DBA02}">
      <dgm:prSet/>
      <dgm:spPr/>
      <dgm:t>
        <a:bodyPr/>
        <a:lstStyle/>
        <a:p>
          <a:endParaRPr lang="en-US"/>
        </a:p>
      </dgm:t>
    </dgm:pt>
    <dgm:pt modelId="{698E9BD8-A556-4CAB-BB23-D2997451686A}" type="sibTrans" cxnId="{97D597D0-D944-4C6F-AA80-5BF8587DBA02}">
      <dgm:prSet/>
      <dgm:spPr/>
      <dgm:t>
        <a:bodyPr/>
        <a:lstStyle/>
        <a:p>
          <a:endParaRPr lang="en-US"/>
        </a:p>
      </dgm:t>
    </dgm:pt>
    <dgm:pt modelId="{61888AB5-5A84-4FFB-B5F9-8885E030229E}">
      <dgm:prSet/>
      <dgm:spPr/>
      <dgm:t>
        <a:bodyPr/>
        <a:lstStyle/>
        <a:p>
          <a:r>
            <a:rPr lang="es-MX"/>
            <a:t>La forma en que percibimos y procesamos la información afecta cómo construimos y evaluamos argumentos.</a:t>
          </a:r>
          <a:endParaRPr lang="en-US"/>
        </a:p>
      </dgm:t>
    </dgm:pt>
    <dgm:pt modelId="{4CBFEA93-DC1C-4AC8-AEAC-87B05D4DF0B5}" type="parTrans" cxnId="{CA482508-D289-4974-9DC1-D85C9A68E510}">
      <dgm:prSet/>
      <dgm:spPr/>
      <dgm:t>
        <a:bodyPr/>
        <a:lstStyle/>
        <a:p>
          <a:endParaRPr lang="en-US"/>
        </a:p>
      </dgm:t>
    </dgm:pt>
    <dgm:pt modelId="{FB758728-2338-43BB-A817-E1C89939CB15}" type="sibTrans" cxnId="{CA482508-D289-4974-9DC1-D85C9A68E510}">
      <dgm:prSet/>
      <dgm:spPr/>
      <dgm:t>
        <a:bodyPr/>
        <a:lstStyle/>
        <a:p>
          <a:endParaRPr lang="en-US"/>
        </a:p>
      </dgm:t>
    </dgm:pt>
    <dgm:pt modelId="{740B8268-C0C2-4724-A442-0ECDBB283551}" type="pres">
      <dgm:prSet presAssocID="{CEFA9378-7C80-4E07-9471-72120A4064FA}" presName="root" presStyleCnt="0">
        <dgm:presLayoutVars>
          <dgm:dir/>
          <dgm:resizeHandles val="exact"/>
        </dgm:presLayoutVars>
      </dgm:prSet>
      <dgm:spPr/>
    </dgm:pt>
    <dgm:pt modelId="{50B5F749-08AA-4E22-AEB7-0710DEB2D4FB}" type="pres">
      <dgm:prSet presAssocID="{CEFA9378-7C80-4E07-9471-72120A4064FA}" presName="container" presStyleCnt="0">
        <dgm:presLayoutVars>
          <dgm:dir/>
          <dgm:resizeHandles val="exact"/>
        </dgm:presLayoutVars>
      </dgm:prSet>
      <dgm:spPr/>
    </dgm:pt>
    <dgm:pt modelId="{4F690E81-63EE-4B94-8878-572263C14874}" type="pres">
      <dgm:prSet presAssocID="{266B3ABB-156A-43F1-BEDC-B8259089E77E}" presName="compNode" presStyleCnt="0"/>
      <dgm:spPr/>
    </dgm:pt>
    <dgm:pt modelId="{91A55F90-EFC6-4DFF-90FC-E3D2C49F087A}" type="pres">
      <dgm:prSet presAssocID="{266B3ABB-156A-43F1-BEDC-B8259089E77E}" presName="iconBgRect" presStyleLbl="bgShp" presStyleIdx="0" presStyleCnt="4"/>
      <dgm:spPr/>
    </dgm:pt>
    <dgm:pt modelId="{30D8A146-9B46-4351-874A-F8E0767B92A8}" type="pres">
      <dgm:prSet presAssocID="{266B3ABB-156A-43F1-BEDC-B8259089E77E}"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ustomer Review"/>
        </a:ext>
      </dgm:extLst>
    </dgm:pt>
    <dgm:pt modelId="{52ADFD9B-7996-4396-AFFA-3C3920B35837}" type="pres">
      <dgm:prSet presAssocID="{266B3ABB-156A-43F1-BEDC-B8259089E77E}" presName="spaceRect" presStyleCnt="0"/>
      <dgm:spPr/>
    </dgm:pt>
    <dgm:pt modelId="{B957599A-B83E-4886-A2FD-D2B3695D2004}" type="pres">
      <dgm:prSet presAssocID="{266B3ABB-156A-43F1-BEDC-B8259089E77E}" presName="textRect" presStyleLbl="revTx" presStyleIdx="0" presStyleCnt="4">
        <dgm:presLayoutVars>
          <dgm:chMax val="1"/>
          <dgm:chPref val="1"/>
        </dgm:presLayoutVars>
      </dgm:prSet>
      <dgm:spPr/>
    </dgm:pt>
    <dgm:pt modelId="{A1B42B34-9B35-4A91-8436-4D3E786D592E}" type="pres">
      <dgm:prSet presAssocID="{65B82A0D-17AE-40D9-BDDE-E31E8BAAA879}" presName="sibTrans" presStyleLbl="sibTrans2D1" presStyleIdx="0" presStyleCnt="0"/>
      <dgm:spPr/>
    </dgm:pt>
    <dgm:pt modelId="{2C618F24-485F-431C-A89B-846B2F9171A1}" type="pres">
      <dgm:prSet presAssocID="{93A86603-D499-4609-AC82-A7F7C510E318}" presName="compNode" presStyleCnt="0"/>
      <dgm:spPr/>
    </dgm:pt>
    <dgm:pt modelId="{64D6E9E5-ABFE-4838-9701-1C2EB2481384}" type="pres">
      <dgm:prSet presAssocID="{93A86603-D499-4609-AC82-A7F7C510E318}" presName="iconBgRect" presStyleLbl="bgShp" presStyleIdx="1" presStyleCnt="4"/>
      <dgm:spPr/>
    </dgm:pt>
    <dgm:pt modelId="{AAD2E1CB-B8DA-45C8-A90E-2C2DE2B4D4A2}" type="pres">
      <dgm:prSet presAssocID="{93A86603-D499-4609-AC82-A7F7C510E318}"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2B3201BE-8D58-4B4F-A825-D605A60266D1}" type="pres">
      <dgm:prSet presAssocID="{93A86603-D499-4609-AC82-A7F7C510E318}" presName="spaceRect" presStyleCnt="0"/>
      <dgm:spPr/>
    </dgm:pt>
    <dgm:pt modelId="{8111777B-F5DC-4E9B-A5DC-CB7ED9BB7276}" type="pres">
      <dgm:prSet presAssocID="{93A86603-D499-4609-AC82-A7F7C510E318}" presName="textRect" presStyleLbl="revTx" presStyleIdx="1" presStyleCnt="4">
        <dgm:presLayoutVars>
          <dgm:chMax val="1"/>
          <dgm:chPref val="1"/>
        </dgm:presLayoutVars>
      </dgm:prSet>
      <dgm:spPr/>
    </dgm:pt>
    <dgm:pt modelId="{6B3A056D-670E-4C7F-B350-C6CCE34F25CA}" type="pres">
      <dgm:prSet presAssocID="{B2C8F1B2-EBC8-477C-8531-AD2555A2B384}" presName="sibTrans" presStyleLbl="sibTrans2D1" presStyleIdx="0" presStyleCnt="0"/>
      <dgm:spPr/>
    </dgm:pt>
    <dgm:pt modelId="{5E1C24D6-EF3A-42CB-BB6E-76C303A7ECA3}" type="pres">
      <dgm:prSet presAssocID="{AC9752DE-0D91-4846-B181-4D59B3E8077E}" presName="compNode" presStyleCnt="0"/>
      <dgm:spPr/>
    </dgm:pt>
    <dgm:pt modelId="{9809C29F-4615-4896-89A9-33CA638C095F}" type="pres">
      <dgm:prSet presAssocID="{AC9752DE-0D91-4846-B181-4D59B3E8077E}" presName="iconBgRect" presStyleLbl="bgShp" presStyleIdx="2" presStyleCnt="4"/>
      <dgm:spPr/>
    </dgm:pt>
    <dgm:pt modelId="{2C5A9290-E336-487F-8FED-FA77F1A2045F}" type="pres">
      <dgm:prSet presAssocID="{AC9752DE-0D91-4846-B181-4D59B3E8077E}"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agnifying glass"/>
        </a:ext>
      </dgm:extLst>
    </dgm:pt>
    <dgm:pt modelId="{6AC8ACEF-C32D-444E-8FD9-BE8A53BF46A9}" type="pres">
      <dgm:prSet presAssocID="{AC9752DE-0D91-4846-B181-4D59B3E8077E}" presName="spaceRect" presStyleCnt="0"/>
      <dgm:spPr/>
    </dgm:pt>
    <dgm:pt modelId="{B3C3CEDD-E523-4A06-9CFF-0C4F5538C3F5}" type="pres">
      <dgm:prSet presAssocID="{AC9752DE-0D91-4846-B181-4D59B3E8077E}" presName="textRect" presStyleLbl="revTx" presStyleIdx="2" presStyleCnt="4">
        <dgm:presLayoutVars>
          <dgm:chMax val="1"/>
          <dgm:chPref val="1"/>
        </dgm:presLayoutVars>
      </dgm:prSet>
      <dgm:spPr/>
    </dgm:pt>
    <dgm:pt modelId="{4F42535C-65B5-4B87-8B5A-B536DAB902A8}" type="pres">
      <dgm:prSet presAssocID="{698E9BD8-A556-4CAB-BB23-D2997451686A}" presName="sibTrans" presStyleLbl="sibTrans2D1" presStyleIdx="0" presStyleCnt="0"/>
      <dgm:spPr/>
    </dgm:pt>
    <dgm:pt modelId="{7AEE0CDB-FF86-4872-9796-37BD47AF32CD}" type="pres">
      <dgm:prSet presAssocID="{61888AB5-5A84-4FFB-B5F9-8885E030229E}" presName="compNode" presStyleCnt="0"/>
      <dgm:spPr/>
    </dgm:pt>
    <dgm:pt modelId="{E1589973-19C5-4ADF-89A4-A089986D2B97}" type="pres">
      <dgm:prSet presAssocID="{61888AB5-5A84-4FFB-B5F9-8885E030229E}" presName="iconBgRect" presStyleLbl="bgShp" presStyleIdx="3" presStyleCnt="4"/>
      <dgm:spPr/>
    </dgm:pt>
    <dgm:pt modelId="{DC992BFD-6645-43C8-B526-E40E09DAA392}" type="pres">
      <dgm:prSet presAssocID="{61888AB5-5A84-4FFB-B5F9-8885E030229E}"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Preguntas"/>
        </a:ext>
      </dgm:extLst>
    </dgm:pt>
    <dgm:pt modelId="{441FA77D-DF0A-42CB-9E1C-3C98D2F8593F}" type="pres">
      <dgm:prSet presAssocID="{61888AB5-5A84-4FFB-B5F9-8885E030229E}" presName="spaceRect" presStyleCnt="0"/>
      <dgm:spPr/>
    </dgm:pt>
    <dgm:pt modelId="{C50F04CB-90A9-44D8-AF09-4F9BBF7FFC6B}" type="pres">
      <dgm:prSet presAssocID="{61888AB5-5A84-4FFB-B5F9-8885E030229E}" presName="textRect" presStyleLbl="revTx" presStyleIdx="3" presStyleCnt="4">
        <dgm:presLayoutVars>
          <dgm:chMax val="1"/>
          <dgm:chPref val="1"/>
        </dgm:presLayoutVars>
      </dgm:prSet>
      <dgm:spPr/>
    </dgm:pt>
  </dgm:ptLst>
  <dgm:cxnLst>
    <dgm:cxn modelId="{CA482508-D289-4974-9DC1-D85C9A68E510}" srcId="{CEFA9378-7C80-4E07-9471-72120A4064FA}" destId="{61888AB5-5A84-4FFB-B5F9-8885E030229E}" srcOrd="3" destOrd="0" parTransId="{4CBFEA93-DC1C-4AC8-AEAC-87B05D4DF0B5}" sibTransId="{FB758728-2338-43BB-A817-E1C89939CB15}"/>
    <dgm:cxn modelId="{C272AD0D-A957-46B9-8644-C30F02027127}" srcId="{CEFA9378-7C80-4E07-9471-72120A4064FA}" destId="{266B3ABB-156A-43F1-BEDC-B8259089E77E}" srcOrd="0" destOrd="0" parTransId="{2AA403AC-58F7-4BCD-A1DE-BD321CA78AB8}" sibTransId="{65B82A0D-17AE-40D9-BDDE-E31E8BAAA879}"/>
    <dgm:cxn modelId="{1E260127-8792-44AB-9AC9-F09C032B2BD2}" type="presOf" srcId="{CEFA9378-7C80-4E07-9471-72120A4064FA}" destId="{740B8268-C0C2-4724-A442-0ECDBB283551}" srcOrd="0" destOrd="0" presId="urn:microsoft.com/office/officeart/2018/2/layout/IconCircleList"/>
    <dgm:cxn modelId="{C1B35F3D-32BE-435F-B3BD-8B6CEAD1820D}" type="presOf" srcId="{93A86603-D499-4609-AC82-A7F7C510E318}" destId="{8111777B-F5DC-4E9B-A5DC-CB7ED9BB7276}" srcOrd="0" destOrd="0" presId="urn:microsoft.com/office/officeart/2018/2/layout/IconCircleList"/>
    <dgm:cxn modelId="{2FEC1D4A-422F-4695-A601-7E3D9E63F105}" type="presOf" srcId="{698E9BD8-A556-4CAB-BB23-D2997451686A}" destId="{4F42535C-65B5-4B87-8B5A-B536DAB902A8}" srcOrd="0" destOrd="0" presId="urn:microsoft.com/office/officeart/2018/2/layout/IconCircleList"/>
    <dgm:cxn modelId="{92330A73-EFB5-4590-800D-ACFA56B6D0E0}" type="presOf" srcId="{266B3ABB-156A-43F1-BEDC-B8259089E77E}" destId="{B957599A-B83E-4886-A2FD-D2B3695D2004}" srcOrd="0" destOrd="0" presId="urn:microsoft.com/office/officeart/2018/2/layout/IconCircleList"/>
    <dgm:cxn modelId="{085F09AA-7670-43A2-AC35-73D9F0580A77}" type="presOf" srcId="{65B82A0D-17AE-40D9-BDDE-E31E8BAAA879}" destId="{A1B42B34-9B35-4A91-8436-4D3E786D592E}" srcOrd="0" destOrd="0" presId="urn:microsoft.com/office/officeart/2018/2/layout/IconCircleList"/>
    <dgm:cxn modelId="{E33108B9-CBBD-4890-8B0A-56BCDF0EBC77}" srcId="{CEFA9378-7C80-4E07-9471-72120A4064FA}" destId="{93A86603-D499-4609-AC82-A7F7C510E318}" srcOrd="1" destOrd="0" parTransId="{C9FF6E8E-A695-42A0-A022-CBE557903B80}" sibTransId="{B2C8F1B2-EBC8-477C-8531-AD2555A2B384}"/>
    <dgm:cxn modelId="{97D597D0-D944-4C6F-AA80-5BF8587DBA02}" srcId="{CEFA9378-7C80-4E07-9471-72120A4064FA}" destId="{AC9752DE-0D91-4846-B181-4D59B3E8077E}" srcOrd="2" destOrd="0" parTransId="{A4D6839B-6EF6-4C34-94FF-BC7842EB30EE}" sibTransId="{698E9BD8-A556-4CAB-BB23-D2997451686A}"/>
    <dgm:cxn modelId="{449F83D8-06C1-4F5B-8F5E-AC47CD8E85E8}" type="presOf" srcId="{B2C8F1B2-EBC8-477C-8531-AD2555A2B384}" destId="{6B3A056D-670E-4C7F-B350-C6CCE34F25CA}" srcOrd="0" destOrd="0" presId="urn:microsoft.com/office/officeart/2018/2/layout/IconCircleList"/>
    <dgm:cxn modelId="{623135E5-2471-4241-B186-EDA06724645E}" type="presOf" srcId="{AC9752DE-0D91-4846-B181-4D59B3E8077E}" destId="{B3C3CEDD-E523-4A06-9CFF-0C4F5538C3F5}" srcOrd="0" destOrd="0" presId="urn:microsoft.com/office/officeart/2018/2/layout/IconCircleList"/>
    <dgm:cxn modelId="{00B75BEC-7CED-4E2B-9E1E-529D1C6AE829}" type="presOf" srcId="{61888AB5-5A84-4FFB-B5F9-8885E030229E}" destId="{C50F04CB-90A9-44D8-AF09-4F9BBF7FFC6B}" srcOrd="0" destOrd="0" presId="urn:microsoft.com/office/officeart/2018/2/layout/IconCircleList"/>
    <dgm:cxn modelId="{81F0D469-C8CC-4E40-9A33-5FBCA93AEEEF}" type="presParOf" srcId="{740B8268-C0C2-4724-A442-0ECDBB283551}" destId="{50B5F749-08AA-4E22-AEB7-0710DEB2D4FB}" srcOrd="0" destOrd="0" presId="urn:microsoft.com/office/officeart/2018/2/layout/IconCircleList"/>
    <dgm:cxn modelId="{571E6FCE-FED0-4FE1-A502-DC7712BB167C}" type="presParOf" srcId="{50B5F749-08AA-4E22-AEB7-0710DEB2D4FB}" destId="{4F690E81-63EE-4B94-8878-572263C14874}" srcOrd="0" destOrd="0" presId="urn:microsoft.com/office/officeart/2018/2/layout/IconCircleList"/>
    <dgm:cxn modelId="{4F278C98-E96C-40F0-BDFB-A23E32009D6D}" type="presParOf" srcId="{4F690E81-63EE-4B94-8878-572263C14874}" destId="{91A55F90-EFC6-4DFF-90FC-E3D2C49F087A}" srcOrd="0" destOrd="0" presId="urn:microsoft.com/office/officeart/2018/2/layout/IconCircleList"/>
    <dgm:cxn modelId="{DF29332E-DA33-4416-ABFC-57F320A7E26E}" type="presParOf" srcId="{4F690E81-63EE-4B94-8878-572263C14874}" destId="{30D8A146-9B46-4351-874A-F8E0767B92A8}" srcOrd="1" destOrd="0" presId="urn:microsoft.com/office/officeart/2018/2/layout/IconCircleList"/>
    <dgm:cxn modelId="{A458A41D-977F-48E9-AEF3-8D745B3D93ED}" type="presParOf" srcId="{4F690E81-63EE-4B94-8878-572263C14874}" destId="{52ADFD9B-7996-4396-AFFA-3C3920B35837}" srcOrd="2" destOrd="0" presId="urn:microsoft.com/office/officeart/2018/2/layout/IconCircleList"/>
    <dgm:cxn modelId="{CF5CC427-418C-40C2-8C41-C6BC24AC9851}" type="presParOf" srcId="{4F690E81-63EE-4B94-8878-572263C14874}" destId="{B957599A-B83E-4886-A2FD-D2B3695D2004}" srcOrd="3" destOrd="0" presId="urn:microsoft.com/office/officeart/2018/2/layout/IconCircleList"/>
    <dgm:cxn modelId="{EF86D3AB-606D-4061-9596-1B6D962ED06E}" type="presParOf" srcId="{50B5F749-08AA-4E22-AEB7-0710DEB2D4FB}" destId="{A1B42B34-9B35-4A91-8436-4D3E786D592E}" srcOrd="1" destOrd="0" presId="urn:microsoft.com/office/officeart/2018/2/layout/IconCircleList"/>
    <dgm:cxn modelId="{B83A502F-4C14-4ED8-BEA5-3528C0E673E4}" type="presParOf" srcId="{50B5F749-08AA-4E22-AEB7-0710DEB2D4FB}" destId="{2C618F24-485F-431C-A89B-846B2F9171A1}" srcOrd="2" destOrd="0" presId="urn:microsoft.com/office/officeart/2018/2/layout/IconCircleList"/>
    <dgm:cxn modelId="{2A94FF6B-C29E-4884-9800-7696114FB060}" type="presParOf" srcId="{2C618F24-485F-431C-A89B-846B2F9171A1}" destId="{64D6E9E5-ABFE-4838-9701-1C2EB2481384}" srcOrd="0" destOrd="0" presId="urn:microsoft.com/office/officeart/2018/2/layout/IconCircleList"/>
    <dgm:cxn modelId="{A55628A6-9FAF-407E-BC82-72F9F712337F}" type="presParOf" srcId="{2C618F24-485F-431C-A89B-846B2F9171A1}" destId="{AAD2E1CB-B8DA-45C8-A90E-2C2DE2B4D4A2}" srcOrd="1" destOrd="0" presId="urn:microsoft.com/office/officeart/2018/2/layout/IconCircleList"/>
    <dgm:cxn modelId="{97236D6F-088A-4543-B689-BA8BFD2B824D}" type="presParOf" srcId="{2C618F24-485F-431C-A89B-846B2F9171A1}" destId="{2B3201BE-8D58-4B4F-A825-D605A60266D1}" srcOrd="2" destOrd="0" presId="urn:microsoft.com/office/officeart/2018/2/layout/IconCircleList"/>
    <dgm:cxn modelId="{24E1AF7D-3B27-49B6-97A3-9919CCB6136E}" type="presParOf" srcId="{2C618F24-485F-431C-A89B-846B2F9171A1}" destId="{8111777B-F5DC-4E9B-A5DC-CB7ED9BB7276}" srcOrd="3" destOrd="0" presId="urn:microsoft.com/office/officeart/2018/2/layout/IconCircleList"/>
    <dgm:cxn modelId="{0E40742B-D313-4A03-BA08-C3D01B09B6B7}" type="presParOf" srcId="{50B5F749-08AA-4E22-AEB7-0710DEB2D4FB}" destId="{6B3A056D-670E-4C7F-B350-C6CCE34F25CA}" srcOrd="3" destOrd="0" presId="urn:microsoft.com/office/officeart/2018/2/layout/IconCircleList"/>
    <dgm:cxn modelId="{01F02539-8CB5-49B2-BFDB-B5B41A912708}" type="presParOf" srcId="{50B5F749-08AA-4E22-AEB7-0710DEB2D4FB}" destId="{5E1C24D6-EF3A-42CB-BB6E-76C303A7ECA3}" srcOrd="4" destOrd="0" presId="urn:microsoft.com/office/officeart/2018/2/layout/IconCircleList"/>
    <dgm:cxn modelId="{F3FD62D5-2F86-4AA3-A0C3-A4AB6A2FD7EB}" type="presParOf" srcId="{5E1C24D6-EF3A-42CB-BB6E-76C303A7ECA3}" destId="{9809C29F-4615-4896-89A9-33CA638C095F}" srcOrd="0" destOrd="0" presId="urn:microsoft.com/office/officeart/2018/2/layout/IconCircleList"/>
    <dgm:cxn modelId="{BC980639-F850-4A87-BC2A-885F26E297D9}" type="presParOf" srcId="{5E1C24D6-EF3A-42CB-BB6E-76C303A7ECA3}" destId="{2C5A9290-E336-487F-8FED-FA77F1A2045F}" srcOrd="1" destOrd="0" presId="urn:microsoft.com/office/officeart/2018/2/layout/IconCircleList"/>
    <dgm:cxn modelId="{D54D0A4F-54C5-4EEB-B705-B000D72DC647}" type="presParOf" srcId="{5E1C24D6-EF3A-42CB-BB6E-76C303A7ECA3}" destId="{6AC8ACEF-C32D-444E-8FD9-BE8A53BF46A9}" srcOrd="2" destOrd="0" presId="urn:microsoft.com/office/officeart/2018/2/layout/IconCircleList"/>
    <dgm:cxn modelId="{3E699A8B-9EBF-41BB-BE8D-31FA212965A3}" type="presParOf" srcId="{5E1C24D6-EF3A-42CB-BB6E-76C303A7ECA3}" destId="{B3C3CEDD-E523-4A06-9CFF-0C4F5538C3F5}" srcOrd="3" destOrd="0" presId="urn:microsoft.com/office/officeart/2018/2/layout/IconCircleList"/>
    <dgm:cxn modelId="{0598C374-4926-42D1-B297-A5182D403680}" type="presParOf" srcId="{50B5F749-08AA-4E22-AEB7-0710DEB2D4FB}" destId="{4F42535C-65B5-4B87-8B5A-B536DAB902A8}" srcOrd="5" destOrd="0" presId="urn:microsoft.com/office/officeart/2018/2/layout/IconCircleList"/>
    <dgm:cxn modelId="{CFC60166-4F4F-4429-A1F2-4F6CE0B42D3C}" type="presParOf" srcId="{50B5F749-08AA-4E22-AEB7-0710DEB2D4FB}" destId="{7AEE0CDB-FF86-4872-9796-37BD47AF32CD}" srcOrd="6" destOrd="0" presId="urn:microsoft.com/office/officeart/2018/2/layout/IconCircleList"/>
    <dgm:cxn modelId="{4E7B9552-8835-4E05-B04C-D390720BDEF6}" type="presParOf" srcId="{7AEE0CDB-FF86-4872-9796-37BD47AF32CD}" destId="{E1589973-19C5-4ADF-89A4-A089986D2B97}" srcOrd="0" destOrd="0" presId="urn:microsoft.com/office/officeart/2018/2/layout/IconCircleList"/>
    <dgm:cxn modelId="{AA51A8ED-6883-4865-B539-F93175B6E869}" type="presParOf" srcId="{7AEE0CDB-FF86-4872-9796-37BD47AF32CD}" destId="{DC992BFD-6645-43C8-B526-E40E09DAA392}" srcOrd="1" destOrd="0" presId="urn:microsoft.com/office/officeart/2018/2/layout/IconCircleList"/>
    <dgm:cxn modelId="{0B23F770-736A-4FC2-97C2-EC2BFE31E397}" type="presParOf" srcId="{7AEE0CDB-FF86-4872-9796-37BD47AF32CD}" destId="{441FA77D-DF0A-42CB-9E1C-3C98D2F8593F}" srcOrd="2" destOrd="0" presId="urn:microsoft.com/office/officeart/2018/2/layout/IconCircleList"/>
    <dgm:cxn modelId="{44C05613-36FE-498A-959D-C9F72E23F303}" type="presParOf" srcId="{7AEE0CDB-FF86-4872-9796-37BD47AF32CD}" destId="{C50F04CB-90A9-44D8-AF09-4F9BBF7FFC6B}"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3C971C6-3360-4D36-BA1D-32CF5B928368}" type="doc">
      <dgm:prSet loTypeId="urn:microsoft.com/office/officeart/2005/8/layout/matrix3" loCatId="matrix" qsTypeId="urn:microsoft.com/office/officeart/2005/8/quickstyle/simple1" qsCatId="simple" csTypeId="urn:microsoft.com/office/officeart/2005/8/colors/colorful2" csCatId="colorful"/>
      <dgm:spPr/>
      <dgm:t>
        <a:bodyPr/>
        <a:lstStyle/>
        <a:p>
          <a:endParaRPr lang="en-US"/>
        </a:p>
      </dgm:t>
    </dgm:pt>
    <dgm:pt modelId="{9D2EE746-5F24-4468-A54C-700593FA1B2A}">
      <dgm:prSet/>
      <dgm:spPr/>
      <dgm:t>
        <a:bodyPr/>
        <a:lstStyle/>
        <a:p>
          <a:r>
            <a:rPr lang="es-MX"/>
            <a:t>Los sesgos perceptivos afectan la argumentación de manera profunda porque influyen en cómo interpretamos la información antes de siquiera comenzar a razonar sobre ella. </a:t>
          </a:r>
          <a:endParaRPr lang="en-US"/>
        </a:p>
      </dgm:t>
    </dgm:pt>
    <dgm:pt modelId="{05FBC1E8-6691-42E8-AB27-6CF1AECF1A44}" type="parTrans" cxnId="{25E73362-8272-4FB4-A2AC-F275BE7FECC0}">
      <dgm:prSet/>
      <dgm:spPr/>
      <dgm:t>
        <a:bodyPr/>
        <a:lstStyle/>
        <a:p>
          <a:endParaRPr lang="en-US"/>
        </a:p>
      </dgm:t>
    </dgm:pt>
    <dgm:pt modelId="{E98E6403-883F-46AD-83A2-E03ED066CAE1}" type="sibTrans" cxnId="{25E73362-8272-4FB4-A2AC-F275BE7FECC0}">
      <dgm:prSet/>
      <dgm:spPr/>
      <dgm:t>
        <a:bodyPr/>
        <a:lstStyle/>
        <a:p>
          <a:endParaRPr lang="en-US"/>
        </a:p>
      </dgm:t>
    </dgm:pt>
    <dgm:pt modelId="{A5D88228-09CE-42F3-A297-0444C7576FFB}">
      <dgm:prSet/>
      <dgm:spPr/>
      <dgm:t>
        <a:bodyPr/>
        <a:lstStyle/>
        <a:p>
          <a:r>
            <a:rPr lang="es-MX"/>
            <a:t>Estos sesgos son distorsiones en la forma en que percibimos el mundo, y pueden alterar tanto la construcción como la evaluación de argumentos.</a:t>
          </a:r>
          <a:endParaRPr lang="en-US"/>
        </a:p>
      </dgm:t>
    </dgm:pt>
    <dgm:pt modelId="{4E5FD637-F0B2-40F3-A76A-6AB624C9056A}" type="parTrans" cxnId="{B117DA68-D520-4E6D-87E0-129DB282CF69}">
      <dgm:prSet/>
      <dgm:spPr/>
      <dgm:t>
        <a:bodyPr/>
        <a:lstStyle/>
        <a:p>
          <a:endParaRPr lang="en-US"/>
        </a:p>
      </dgm:t>
    </dgm:pt>
    <dgm:pt modelId="{0538D159-0E14-4C2D-8E75-E411E4CC7D30}" type="sibTrans" cxnId="{B117DA68-D520-4E6D-87E0-129DB282CF69}">
      <dgm:prSet/>
      <dgm:spPr/>
      <dgm:t>
        <a:bodyPr/>
        <a:lstStyle/>
        <a:p>
          <a:endParaRPr lang="en-US"/>
        </a:p>
      </dgm:t>
    </dgm:pt>
    <dgm:pt modelId="{61D220A0-955E-4668-83B5-767CD199E61D}">
      <dgm:prSet/>
      <dgm:spPr/>
      <dgm:t>
        <a:bodyPr/>
        <a:lstStyle/>
        <a:p>
          <a:r>
            <a:rPr lang="es-MX"/>
            <a:t>Los sesgos perceptivos son errores sistemáticos en la interpretación de estímulos sensoriales o cognitivos. </a:t>
          </a:r>
          <a:endParaRPr lang="en-US"/>
        </a:p>
      </dgm:t>
    </dgm:pt>
    <dgm:pt modelId="{585253D0-43A4-4D2E-AF61-A1C876C888A9}" type="parTrans" cxnId="{7A7CF4B0-7D10-48D2-B06F-4AF0EC142142}">
      <dgm:prSet/>
      <dgm:spPr/>
      <dgm:t>
        <a:bodyPr/>
        <a:lstStyle/>
        <a:p>
          <a:endParaRPr lang="en-US"/>
        </a:p>
      </dgm:t>
    </dgm:pt>
    <dgm:pt modelId="{C49C3788-1488-4C32-B752-5F7E53F279E2}" type="sibTrans" cxnId="{7A7CF4B0-7D10-48D2-B06F-4AF0EC142142}">
      <dgm:prSet/>
      <dgm:spPr/>
      <dgm:t>
        <a:bodyPr/>
        <a:lstStyle/>
        <a:p>
          <a:endParaRPr lang="en-US"/>
        </a:p>
      </dgm:t>
    </dgm:pt>
    <dgm:pt modelId="{619BC2F0-A647-411D-BD64-0BEAE4B78A84}">
      <dgm:prSet/>
      <dgm:spPr/>
      <dgm:t>
        <a:bodyPr/>
        <a:lstStyle/>
        <a:p>
          <a:r>
            <a:rPr lang="es-MX"/>
            <a:t>No se trata solo de ver mal, sino de interpretar de forma sesgada lo que se ve, escucha o experimenta, debido a factores como expectativas, emociones, contexto o creencias previas.</a:t>
          </a:r>
          <a:endParaRPr lang="en-US"/>
        </a:p>
      </dgm:t>
    </dgm:pt>
    <dgm:pt modelId="{81668401-2B9F-4AD7-BDF9-9375C28B9389}" type="parTrans" cxnId="{A87B5EDD-2C7E-4577-B32A-4D276601093E}">
      <dgm:prSet/>
      <dgm:spPr/>
      <dgm:t>
        <a:bodyPr/>
        <a:lstStyle/>
        <a:p>
          <a:endParaRPr lang="en-US"/>
        </a:p>
      </dgm:t>
    </dgm:pt>
    <dgm:pt modelId="{797B79FE-B4E9-4892-89A8-9CC2278F98FC}" type="sibTrans" cxnId="{A87B5EDD-2C7E-4577-B32A-4D276601093E}">
      <dgm:prSet/>
      <dgm:spPr/>
      <dgm:t>
        <a:bodyPr/>
        <a:lstStyle/>
        <a:p>
          <a:endParaRPr lang="en-US"/>
        </a:p>
      </dgm:t>
    </dgm:pt>
    <dgm:pt modelId="{240069E9-DDE1-40FD-B676-7FE1B83987F1}" type="pres">
      <dgm:prSet presAssocID="{B3C971C6-3360-4D36-BA1D-32CF5B928368}" presName="matrix" presStyleCnt="0">
        <dgm:presLayoutVars>
          <dgm:chMax val="1"/>
          <dgm:dir/>
          <dgm:resizeHandles val="exact"/>
        </dgm:presLayoutVars>
      </dgm:prSet>
      <dgm:spPr/>
    </dgm:pt>
    <dgm:pt modelId="{24238AD0-B93A-4102-A768-452A06283ADF}" type="pres">
      <dgm:prSet presAssocID="{B3C971C6-3360-4D36-BA1D-32CF5B928368}" presName="diamond" presStyleLbl="bgShp" presStyleIdx="0" presStyleCnt="1"/>
      <dgm:spPr/>
    </dgm:pt>
    <dgm:pt modelId="{41212073-B364-4477-BC4F-4A312299FDC3}" type="pres">
      <dgm:prSet presAssocID="{B3C971C6-3360-4D36-BA1D-32CF5B928368}" presName="quad1" presStyleLbl="node1" presStyleIdx="0" presStyleCnt="4">
        <dgm:presLayoutVars>
          <dgm:chMax val="0"/>
          <dgm:chPref val="0"/>
          <dgm:bulletEnabled val="1"/>
        </dgm:presLayoutVars>
      </dgm:prSet>
      <dgm:spPr/>
    </dgm:pt>
    <dgm:pt modelId="{CC5C1802-B5D0-4F30-B861-EEFB85090B2D}" type="pres">
      <dgm:prSet presAssocID="{B3C971C6-3360-4D36-BA1D-32CF5B928368}" presName="quad2" presStyleLbl="node1" presStyleIdx="1" presStyleCnt="4">
        <dgm:presLayoutVars>
          <dgm:chMax val="0"/>
          <dgm:chPref val="0"/>
          <dgm:bulletEnabled val="1"/>
        </dgm:presLayoutVars>
      </dgm:prSet>
      <dgm:spPr/>
    </dgm:pt>
    <dgm:pt modelId="{C2513EF4-40D5-498C-94C2-2019D308A9A6}" type="pres">
      <dgm:prSet presAssocID="{B3C971C6-3360-4D36-BA1D-32CF5B928368}" presName="quad3" presStyleLbl="node1" presStyleIdx="2" presStyleCnt="4">
        <dgm:presLayoutVars>
          <dgm:chMax val="0"/>
          <dgm:chPref val="0"/>
          <dgm:bulletEnabled val="1"/>
        </dgm:presLayoutVars>
      </dgm:prSet>
      <dgm:spPr/>
    </dgm:pt>
    <dgm:pt modelId="{B5DF2659-949D-4683-852C-4833084C79B8}" type="pres">
      <dgm:prSet presAssocID="{B3C971C6-3360-4D36-BA1D-32CF5B928368}" presName="quad4" presStyleLbl="node1" presStyleIdx="3" presStyleCnt="4">
        <dgm:presLayoutVars>
          <dgm:chMax val="0"/>
          <dgm:chPref val="0"/>
          <dgm:bulletEnabled val="1"/>
        </dgm:presLayoutVars>
      </dgm:prSet>
      <dgm:spPr/>
    </dgm:pt>
  </dgm:ptLst>
  <dgm:cxnLst>
    <dgm:cxn modelId="{71352A25-C40D-4035-B00B-0676A98D3F94}" type="presOf" srcId="{61D220A0-955E-4668-83B5-767CD199E61D}" destId="{C2513EF4-40D5-498C-94C2-2019D308A9A6}" srcOrd="0" destOrd="0" presId="urn:microsoft.com/office/officeart/2005/8/layout/matrix3"/>
    <dgm:cxn modelId="{25E73362-8272-4FB4-A2AC-F275BE7FECC0}" srcId="{B3C971C6-3360-4D36-BA1D-32CF5B928368}" destId="{9D2EE746-5F24-4468-A54C-700593FA1B2A}" srcOrd="0" destOrd="0" parTransId="{05FBC1E8-6691-42E8-AB27-6CF1AECF1A44}" sibTransId="{E98E6403-883F-46AD-83A2-E03ED066CAE1}"/>
    <dgm:cxn modelId="{B117DA68-D520-4E6D-87E0-129DB282CF69}" srcId="{B3C971C6-3360-4D36-BA1D-32CF5B928368}" destId="{A5D88228-09CE-42F3-A297-0444C7576FFB}" srcOrd="1" destOrd="0" parTransId="{4E5FD637-F0B2-40F3-A76A-6AB624C9056A}" sibTransId="{0538D159-0E14-4C2D-8E75-E411E4CC7D30}"/>
    <dgm:cxn modelId="{B054CA80-FECD-4791-BE7C-B3BFB6A947A9}" type="presOf" srcId="{619BC2F0-A647-411D-BD64-0BEAE4B78A84}" destId="{B5DF2659-949D-4683-852C-4833084C79B8}" srcOrd="0" destOrd="0" presId="urn:microsoft.com/office/officeart/2005/8/layout/matrix3"/>
    <dgm:cxn modelId="{5D262FA0-6429-4DB1-BD3F-E86CA76F0929}" type="presOf" srcId="{B3C971C6-3360-4D36-BA1D-32CF5B928368}" destId="{240069E9-DDE1-40FD-B676-7FE1B83987F1}" srcOrd="0" destOrd="0" presId="urn:microsoft.com/office/officeart/2005/8/layout/matrix3"/>
    <dgm:cxn modelId="{499C36A9-8314-4350-B633-47B3B2EE18B6}" type="presOf" srcId="{9D2EE746-5F24-4468-A54C-700593FA1B2A}" destId="{41212073-B364-4477-BC4F-4A312299FDC3}" srcOrd="0" destOrd="0" presId="urn:microsoft.com/office/officeart/2005/8/layout/matrix3"/>
    <dgm:cxn modelId="{7A7CF4B0-7D10-48D2-B06F-4AF0EC142142}" srcId="{B3C971C6-3360-4D36-BA1D-32CF5B928368}" destId="{61D220A0-955E-4668-83B5-767CD199E61D}" srcOrd="2" destOrd="0" parTransId="{585253D0-43A4-4D2E-AF61-A1C876C888A9}" sibTransId="{C49C3788-1488-4C32-B752-5F7E53F279E2}"/>
    <dgm:cxn modelId="{65E0BBB5-1449-4E39-B6E5-7CDDC46AB723}" type="presOf" srcId="{A5D88228-09CE-42F3-A297-0444C7576FFB}" destId="{CC5C1802-B5D0-4F30-B861-EEFB85090B2D}" srcOrd="0" destOrd="0" presId="urn:microsoft.com/office/officeart/2005/8/layout/matrix3"/>
    <dgm:cxn modelId="{A87B5EDD-2C7E-4577-B32A-4D276601093E}" srcId="{B3C971C6-3360-4D36-BA1D-32CF5B928368}" destId="{619BC2F0-A647-411D-BD64-0BEAE4B78A84}" srcOrd="3" destOrd="0" parTransId="{81668401-2B9F-4AD7-BDF9-9375C28B9389}" sibTransId="{797B79FE-B4E9-4892-89A8-9CC2278F98FC}"/>
    <dgm:cxn modelId="{F0C0168E-0FB7-40AC-9D8E-80C4C0D25738}" type="presParOf" srcId="{240069E9-DDE1-40FD-B676-7FE1B83987F1}" destId="{24238AD0-B93A-4102-A768-452A06283ADF}" srcOrd="0" destOrd="0" presId="urn:microsoft.com/office/officeart/2005/8/layout/matrix3"/>
    <dgm:cxn modelId="{A42FFABC-E868-46F8-80D1-F5F3730C88F2}" type="presParOf" srcId="{240069E9-DDE1-40FD-B676-7FE1B83987F1}" destId="{41212073-B364-4477-BC4F-4A312299FDC3}" srcOrd="1" destOrd="0" presId="urn:microsoft.com/office/officeart/2005/8/layout/matrix3"/>
    <dgm:cxn modelId="{F45A4A74-C2EB-4240-8C61-B6B053578456}" type="presParOf" srcId="{240069E9-DDE1-40FD-B676-7FE1B83987F1}" destId="{CC5C1802-B5D0-4F30-B861-EEFB85090B2D}" srcOrd="2" destOrd="0" presId="urn:microsoft.com/office/officeart/2005/8/layout/matrix3"/>
    <dgm:cxn modelId="{444E3AD5-03F7-45EB-875A-C961C016F21B}" type="presParOf" srcId="{240069E9-DDE1-40FD-B676-7FE1B83987F1}" destId="{C2513EF4-40D5-498C-94C2-2019D308A9A6}" srcOrd="3" destOrd="0" presId="urn:microsoft.com/office/officeart/2005/8/layout/matrix3"/>
    <dgm:cxn modelId="{420ACF32-3020-40BA-9033-6FECD4596858}" type="presParOf" srcId="{240069E9-DDE1-40FD-B676-7FE1B83987F1}" destId="{B5DF2659-949D-4683-852C-4833084C79B8}"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1BA441A-EFD1-4DD4-91E8-1A17C1FB9FA1}"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E8E4E7FC-F3CD-4B2F-AB45-F5D2478AB691}">
      <dgm:prSet/>
      <dgm:spPr/>
      <dgm:t>
        <a:bodyPr/>
        <a:lstStyle/>
        <a:p>
          <a:r>
            <a:rPr lang="es-MX"/>
            <a:t>Las emociones juegan un papel crucial en la administración de justicia y en la construcción de argumentos jurídicos. </a:t>
          </a:r>
          <a:endParaRPr lang="en-US"/>
        </a:p>
      </dgm:t>
    </dgm:pt>
    <dgm:pt modelId="{7FBE9A6E-E792-4CFC-968C-3CFD0BF61470}" type="parTrans" cxnId="{33A44B2C-608B-42D8-A5CE-312954430B9B}">
      <dgm:prSet/>
      <dgm:spPr/>
      <dgm:t>
        <a:bodyPr/>
        <a:lstStyle/>
        <a:p>
          <a:endParaRPr lang="en-US"/>
        </a:p>
      </dgm:t>
    </dgm:pt>
    <dgm:pt modelId="{9A88A981-0462-4E76-8267-4E8FFF9F2795}" type="sibTrans" cxnId="{33A44B2C-608B-42D8-A5CE-312954430B9B}">
      <dgm:prSet/>
      <dgm:spPr/>
      <dgm:t>
        <a:bodyPr/>
        <a:lstStyle/>
        <a:p>
          <a:endParaRPr lang="en-US"/>
        </a:p>
      </dgm:t>
    </dgm:pt>
    <dgm:pt modelId="{871C0B79-7F05-48E9-B6A5-54363AFB0335}">
      <dgm:prSet/>
      <dgm:spPr/>
      <dgm:t>
        <a:bodyPr/>
        <a:lstStyle/>
        <a:p>
          <a:r>
            <a:rPr lang="es-MX"/>
            <a:t>La percepción es sumamente importante para la confección de argumentos y la toma de decisiones. Las emociones pueden influir en cómo se perciben y juzgan las situaciones. </a:t>
          </a:r>
          <a:endParaRPr lang="en-US"/>
        </a:p>
      </dgm:t>
    </dgm:pt>
    <dgm:pt modelId="{A544AE65-0742-486F-BC94-2E51AE6291CB}" type="parTrans" cxnId="{C9A94616-34D6-4FBD-93C2-33158154EBD6}">
      <dgm:prSet/>
      <dgm:spPr/>
      <dgm:t>
        <a:bodyPr/>
        <a:lstStyle/>
        <a:p>
          <a:endParaRPr lang="en-US"/>
        </a:p>
      </dgm:t>
    </dgm:pt>
    <dgm:pt modelId="{538C3A09-D63C-4E6F-8722-C1AC92A6D92C}" type="sibTrans" cxnId="{C9A94616-34D6-4FBD-93C2-33158154EBD6}">
      <dgm:prSet/>
      <dgm:spPr/>
      <dgm:t>
        <a:bodyPr/>
        <a:lstStyle/>
        <a:p>
          <a:endParaRPr lang="en-US"/>
        </a:p>
      </dgm:t>
    </dgm:pt>
    <dgm:pt modelId="{AEE07565-D690-4CC9-94D5-6315D70C4A6A}">
      <dgm:prSet/>
      <dgm:spPr/>
      <dgm:t>
        <a:bodyPr/>
        <a:lstStyle/>
        <a:p>
          <a:r>
            <a:rPr lang="es-MX"/>
            <a:t>Los operadores jurídicos no son inmunes a las emociones y pueden verse influenciados por sus propios estados emocionales al evaluar casos y tomar decisiones afectados por ellas.</a:t>
          </a:r>
          <a:endParaRPr lang="en-US"/>
        </a:p>
      </dgm:t>
    </dgm:pt>
    <dgm:pt modelId="{0F66E3D9-E546-4192-9C3C-9E56D94EF2BF}" type="parTrans" cxnId="{86A7C5FB-1147-4B8C-AC41-3BCE1E5AD01D}">
      <dgm:prSet/>
      <dgm:spPr/>
      <dgm:t>
        <a:bodyPr/>
        <a:lstStyle/>
        <a:p>
          <a:endParaRPr lang="en-US"/>
        </a:p>
      </dgm:t>
    </dgm:pt>
    <dgm:pt modelId="{B9B668DE-B260-4ECF-A148-FA84CCFD2DB7}" type="sibTrans" cxnId="{86A7C5FB-1147-4B8C-AC41-3BCE1E5AD01D}">
      <dgm:prSet/>
      <dgm:spPr/>
      <dgm:t>
        <a:bodyPr/>
        <a:lstStyle/>
        <a:p>
          <a:endParaRPr lang="en-US"/>
        </a:p>
      </dgm:t>
    </dgm:pt>
    <dgm:pt modelId="{1BCE8574-A48A-4232-85E8-117EF388E6B4}">
      <dgm:prSet/>
      <dgm:spPr/>
      <dgm:t>
        <a:bodyPr/>
        <a:lstStyle/>
        <a:p>
          <a:r>
            <a:rPr lang="es-MX"/>
            <a:t>La empatía es fundamental para comprender las experiencias y perspectivas de todas las partes involucradas en un caso. Los operadores jurídicos deben ser capaces de comprender qué tanto las emociones están afectando a quienes intervienen en un asunto para poder construir argumentos efectivos, persuasivos e incluso conscientes del impacto emocional que generarán cierto tipo de decisiones.</a:t>
          </a:r>
          <a:endParaRPr lang="en-US"/>
        </a:p>
      </dgm:t>
    </dgm:pt>
    <dgm:pt modelId="{6CAA1779-942E-48D9-B8AB-9E24ECA40420}" type="parTrans" cxnId="{4EA07386-6971-407F-BEB6-A482D152EEDF}">
      <dgm:prSet/>
      <dgm:spPr/>
      <dgm:t>
        <a:bodyPr/>
        <a:lstStyle/>
        <a:p>
          <a:endParaRPr lang="en-US"/>
        </a:p>
      </dgm:t>
    </dgm:pt>
    <dgm:pt modelId="{2C3E184E-7803-4F9F-A7D9-F5B7F41B27D6}" type="sibTrans" cxnId="{4EA07386-6971-407F-BEB6-A482D152EEDF}">
      <dgm:prSet/>
      <dgm:spPr/>
      <dgm:t>
        <a:bodyPr/>
        <a:lstStyle/>
        <a:p>
          <a:endParaRPr lang="en-US"/>
        </a:p>
      </dgm:t>
    </dgm:pt>
    <dgm:pt modelId="{0AEA1BB3-D926-49B9-B9B2-A8F0A687A500}" type="pres">
      <dgm:prSet presAssocID="{A1BA441A-EFD1-4DD4-91E8-1A17C1FB9FA1}" presName="root" presStyleCnt="0">
        <dgm:presLayoutVars>
          <dgm:dir/>
          <dgm:resizeHandles val="exact"/>
        </dgm:presLayoutVars>
      </dgm:prSet>
      <dgm:spPr/>
    </dgm:pt>
    <dgm:pt modelId="{8ABAFA4A-1627-45C1-A952-10094A5AB147}" type="pres">
      <dgm:prSet presAssocID="{A1BA441A-EFD1-4DD4-91E8-1A17C1FB9FA1}" presName="container" presStyleCnt="0">
        <dgm:presLayoutVars>
          <dgm:dir/>
          <dgm:resizeHandles val="exact"/>
        </dgm:presLayoutVars>
      </dgm:prSet>
      <dgm:spPr/>
    </dgm:pt>
    <dgm:pt modelId="{6ECA49B4-E86E-4A58-9B3E-F6C0D23C1118}" type="pres">
      <dgm:prSet presAssocID="{E8E4E7FC-F3CD-4B2F-AB45-F5D2478AB691}" presName="compNode" presStyleCnt="0"/>
      <dgm:spPr/>
    </dgm:pt>
    <dgm:pt modelId="{7146CEC3-E96F-4711-8803-E0CD3B93840E}" type="pres">
      <dgm:prSet presAssocID="{E8E4E7FC-F3CD-4B2F-AB45-F5D2478AB691}" presName="iconBgRect" presStyleLbl="bgShp" presStyleIdx="0" presStyleCnt="4"/>
      <dgm:spPr/>
    </dgm:pt>
    <dgm:pt modelId="{DBF51192-4908-4E8B-B034-23493AC4769C}" type="pres">
      <dgm:prSet presAssocID="{E8E4E7FC-F3CD-4B2F-AB45-F5D2478AB691}"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Juez"/>
        </a:ext>
      </dgm:extLst>
    </dgm:pt>
    <dgm:pt modelId="{33847048-28B2-425D-9B00-12E3E8267E13}" type="pres">
      <dgm:prSet presAssocID="{E8E4E7FC-F3CD-4B2F-AB45-F5D2478AB691}" presName="spaceRect" presStyleCnt="0"/>
      <dgm:spPr/>
    </dgm:pt>
    <dgm:pt modelId="{720F224E-B7AC-4E71-83A4-E8A0594C020A}" type="pres">
      <dgm:prSet presAssocID="{E8E4E7FC-F3CD-4B2F-AB45-F5D2478AB691}" presName="textRect" presStyleLbl="revTx" presStyleIdx="0" presStyleCnt="4">
        <dgm:presLayoutVars>
          <dgm:chMax val="1"/>
          <dgm:chPref val="1"/>
        </dgm:presLayoutVars>
      </dgm:prSet>
      <dgm:spPr/>
    </dgm:pt>
    <dgm:pt modelId="{9227C6AF-7F78-4348-9793-0D5359EA5E5D}" type="pres">
      <dgm:prSet presAssocID="{9A88A981-0462-4E76-8267-4E8FFF9F2795}" presName="sibTrans" presStyleLbl="sibTrans2D1" presStyleIdx="0" presStyleCnt="0"/>
      <dgm:spPr/>
    </dgm:pt>
    <dgm:pt modelId="{DDF42C28-4565-4A1F-902F-5C640797E2E7}" type="pres">
      <dgm:prSet presAssocID="{871C0B79-7F05-48E9-B6A5-54363AFB0335}" presName="compNode" presStyleCnt="0"/>
      <dgm:spPr/>
    </dgm:pt>
    <dgm:pt modelId="{342E3EED-89C0-4F98-AE4E-091BAEB459BF}" type="pres">
      <dgm:prSet presAssocID="{871C0B79-7F05-48E9-B6A5-54363AFB0335}" presName="iconBgRect" presStyleLbl="bgShp" presStyleIdx="1" presStyleCnt="4"/>
      <dgm:spPr/>
    </dgm:pt>
    <dgm:pt modelId="{49E0888F-0E17-4817-BE32-85F9543F37C5}" type="pres">
      <dgm:prSet presAssocID="{871C0B79-7F05-48E9-B6A5-54363AFB0335}"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raje"/>
        </a:ext>
      </dgm:extLst>
    </dgm:pt>
    <dgm:pt modelId="{8C2B6997-BAEE-4DCA-ABFA-89752AA7A01D}" type="pres">
      <dgm:prSet presAssocID="{871C0B79-7F05-48E9-B6A5-54363AFB0335}" presName="spaceRect" presStyleCnt="0"/>
      <dgm:spPr/>
    </dgm:pt>
    <dgm:pt modelId="{0DE0ED01-8933-465B-9A6F-D70A33509716}" type="pres">
      <dgm:prSet presAssocID="{871C0B79-7F05-48E9-B6A5-54363AFB0335}" presName="textRect" presStyleLbl="revTx" presStyleIdx="1" presStyleCnt="4">
        <dgm:presLayoutVars>
          <dgm:chMax val="1"/>
          <dgm:chPref val="1"/>
        </dgm:presLayoutVars>
      </dgm:prSet>
      <dgm:spPr/>
    </dgm:pt>
    <dgm:pt modelId="{DD3F4968-7898-4B09-9F1D-58A5E5AA71E9}" type="pres">
      <dgm:prSet presAssocID="{538C3A09-D63C-4E6F-8722-C1AC92A6D92C}" presName="sibTrans" presStyleLbl="sibTrans2D1" presStyleIdx="0" presStyleCnt="0"/>
      <dgm:spPr/>
    </dgm:pt>
    <dgm:pt modelId="{139E4D36-6C9C-47E2-AD6E-7F6849153DFD}" type="pres">
      <dgm:prSet presAssocID="{AEE07565-D690-4CC9-94D5-6315D70C4A6A}" presName="compNode" presStyleCnt="0"/>
      <dgm:spPr/>
    </dgm:pt>
    <dgm:pt modelId="{815E3719-803C-443E-AFE0-FCEB22E51A66}" type="pres">
      <dgm:prSet presAssocID="{AEE07565-D690-4CC9-94D5-6315D70C4A6A}" presName="iconBgRect" presStyleLbl="bgShp" presStyleIdx="2" presStyleCnt="4"/>
      <dgm:spPr/>
    </dgm:pt>
    <dgm:pt modelId="{8A28CAAA-01CE-4F32-B00E-2B993CAF10A8}" type="pres">
      <dgm:prSet presAssocID="{AEE07565-D690-4CC9-94D5-6315D70C4A6A}"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onfused Person"/>
        </a:ext>
      </dgm:extLst>
    </dgm:pt>
    <dgm:pt modelId="{9113AC14-4F1F-4B54-8F64-B4648E124109}" type="pres">
      <dgm:prSet presAssocID="{AEE07565-D690-4CC9-94D5-6315D70C4A6A}" presName="spaceRect" presStyleCnt="0"/>
      <dgm:spPr/>
    </dgm:pt>
    <dgm:pt modelId="{C9B6BBEA-8626-4EF5-95EC-9D0580EAEFBB}" type="pres">
      <dgm:prSet presAssocID="{AEE07565-D690-4CC9-94D5-6315D70C4A6A}" presName="textRect" presStyleLbl="revTx" presStyleIdx="2" presStyleCnt="4">
        <dgm:presLayoutVars>
          <dgm:chMax val="1"/>
          <dgm:chPref val="1"/>
        </dgm:presLayoutVars>
      </dgm:prSet>
      <dgm:spPr/>
    </dgm:pt>
    <dgm:pt modelId="{023179D0-F435-4C43-AF5E-4707206C16E8}" type="pres">
      <dgm:prSet presAssocID="{B9B668DE-B260-4ECF-A148-FA84CCFD2DB7}" presName="sibTrans" presStyleLbl="sibTrans2D1" presStyleIdx="0" presStyleCnt="0"/>
      <dgm:spPr/>
    </dgm:pt>
    <dgm:pt modelId="{5C125C32-E4A2-4D27-9C3E-0A7A521407FB}" type="pres">
      <dgm:prSet presAssocID="{1BCE8574-A48A-4232-85E8-117EF388E6B4}" presName="compNode" presStyleCnt="0"/>
      <dgm:spPr/>
    </dgm:pt>
    <dgm:pt modelId="{BE5EF70D-3699-49FD-A9B8-DCB96F758242}" type="pres">
      <dgm:prSet presAssocID="{1BCE8574-A48A-4232-85E8-117EF388E6B4}" presName="iconBgRect" presStyleLbl="bgShp" presStyleIdx="3" presStyleCnt="4"/>
      <dgm:spPr/>
    </dgm:pt>
    <dgm:pt modelId="{4557B673-E309-4BCF-AE5F-524A9FA25D8B}" type="pres">
      <dgm:prSet presAssocID="{1BCE8574-A48A-4232-85E8-117EF388E6B4}"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ead with Gears"/>
        </a:ext>
      </dgm:extLst>
    </dgm:pt>
    <dgm:pt modelId="{1972DA95-17D1-4741-B30A-71BEC977B7ED}" type="pres">
      <dgm:prSet presAssocID="{1BCE8574-A48A-4232-85E8-117EF388E6B4}" presName="spaceRect" presStyleCnt="0"/>
      <dgm:spPr/>
    </dgm:pt>
    <dgm:pt modelId="{F84A4CB1-E5AF-4640-BBB5-E94A3350E657}" type="pres">
      <dgm:prSet presAssocID="{1BCE8574-A48A-4232-85E8-117EF388E6B4}" presName="textRect" presStyleLbl="revTx" presStyleIdx="3" presStyleCnt="4">
        <dgm:presLayoutVars>
          <dgm:chMax val="1"/>
          <dgm:chPref val="1"/>
        </dgm:presLayoutVars>
      </dgm:prSet>
      <dgm:spPr/>
    </dgm:pt>
  </dgm:ptLst>
  <dgm:cxnLst>
    <dgm:cxn modelId="{451EE713-150B-4BDA-BD7E-D6273CA01C2D}" type="presOf" srcId="{B9B668DE-B260-4ECF-A148-FA84CCFD2DB7}" destId="{023179D0-F435-4C43-AF5E-4707206C16E8}" srcOrd="0" destOrd="0" presId="urn:microsoft.com/office/officeart/2018/2/layout/IconCircleList"/>
    <dgm:cxn modelId="{C9A94616-34D6-4FBD-93C2-33158154EBD6}" srcId="{A1BA441A-EFD1-4DD4-91E8-1A17C1FB9FA1}" destId="{871C0B79-7F05-48E9-B6A5-54363AFB0335}" srcOrd="1" destOrd="0" parTransId="{A544AE65-0742-486F-BC94-2E51AE6291CB}" sibTransId="{538C3A09-D63C-4E6F-8722-C1AC92A6D92C}"/>
    <dgm:cxn modelId="{726A4117-3235-427C-BD7A-D77811300432}" type="presOf" srcId="{538C3A09-D63C-4E6F-8722-C1AC92A6D92C}" destId="{DD3F4968-7898-4B09-9F1D-58A5E5AA71E9}" srcOrd="0" destOrd="0" presId="urn:microsoft.com/office/officeart/2018/2/layout/IconCircleList"/>
    <dgm:cxn modelId="{33A44B2C-608B-42D8-A5CE-312954430B9B}" srcId="{A1BA441A-EFD1-4DD4-91E8-1A17C1FB9FA1}" destId="{E8E4E7FC-F3CD-4B2F-AB45-F5D2478AB691}" srcOrd="0" destOrd="0" parTransId="{7FBE9A6E-E792-4CFC-968C-3CFD0BF61470}" sibTransId="{9A88A981-0462-4E76-8267-4E8FFF9F2795}"/>
    <dgm:cxn modelId="{06B2774A-6FBA-482A-832B-05D9930D08F7}" type="presOf" srcId="{E8E4E7FC-F3CD-4B2F-AB45-F5D2478AB691}" destId="{720F224E-B7AC-4E71-83A4-E8A0594C020A}" srcOrd="0" destOrd="0" presId="urn:microsoft.com/office/officeart/2018/2/layout/IconCircleList"/>
    <dgm:cxn modelId="{4EA07386-6971-407F-BEB6-A482D152EEDF}" srcId="{A1BA441A-EFD1-4DD4-91E8-1A17C1FB9FA1}" destId="{1BCE8574-A48A-4232-85E8-117EF388E6B4}" srcOrd="3" destOrd="0" parTransId="{6CAA1779-942E-48D9-B8AB-9E24ECA40420}" sibTransId="{2C3E184E-7803-4F9F-A7D9-F5B7F41B27D6}"/>
    <dgm:cxn modelId="{D6EBB38B-5B4D-4926-A6B9-2C4EEC79D114}" type="presOf" srcId="{871C0B79-7F05-48E9-B6A5-54363AFB0335}" destId="{0DE0ED01-8933-465B-9A6F-D70A33509716}" srcOrd="0" destOrd="0" presId="urn:microsoft.com/office/officeart/2018/2/layout/IconCircleList"/>
    <dgm:cxn modelId="{88F434B6-319D-45C7-B806-2712428B0D7B}" type="presOf" srcId="{A1BA441A-EFD1-4DD4-91E8-1A17C1FB9FA1}" destId="{0AEA1BB3-D926-49B9-B9B2-A8F0A687A500}" srcOrd="0" destOrd="0" presId="urn:microsoft.com/office/officeart/2018/2/layout/IconCircleList"/>
    <dgm:cxn modelId="{1D4122C4-FC7E-4B14-A8DF-5CB2110E8B55}" type="presOf" srcId="{AEE07565-D690-4CC9-94D5-6315D70C4A6A}" destId="{C9B6BBEA-8626-4EF5-95EC-9D0580EAEFBB}" srcOrd="0" destOrd="0" presId="urn:microsoft.com/office/officeart/2018/2/layout/IconCircleList"/>
    <dgm:cxn modelId="{44A033D3-4BA4-4104-B4A1-355F12E8EB8E}" type="presOf" srcId="{9A88A981-0462-4E76-8267-4E8FFF9F2795}" destId="{9227C6AF-7F78-4348-9793-0D5359EA5E5D}" srcOrd="0" destOrd="0" presId="urn:microsoft.com/office/officeart/2018/2/layout/IconCircleList"/>
    <dgm:cxn modelId="{874DB4F7-3B80-4D62-879F-89136526063D}" type="presOf" srcId="{1BCE8574-A48A-4232-85E8-117EF388E6B4}" destId="{F84A4CB1-E5AF-4640-BBB5-E94A3350E657}" srcOrd="0" destOrd="0" presId="urn:microsoft.com/office/officeart/2018/2/layout/IconCircleList"/>
    <dgm:cxn modelId="{86A7C5FB-1147-4B8C-AC41-3BCE1E5AD01D}" srcId="{A1BA441A-EFD1-4DD4-91E8-1A17C1FB9FA1}" destId="{AEE07565-D690-4CC9-94D5-6315D70C4A6A}" srcOrd="2" destOrd="0" parTransId="{0F66E3D9-E546-4192-9C3C-9E56D94EF2BF}" sibTransId="{B9B668DE-B260-4ECF-A148-FA84CCFD2DB7}"/>
    <dgm:cxn modelId="{88383AF5-3D85-478C-9E1F-8D9CB69CA6F0}" type="presParOf" srcId="{0AEA1BB3-D926-49B9-B9B2-A8F0A687A500}" destId="{8ABAFA4A-1627-45C1-A952-10094A5AB147}" srcOrd="0" destOrd="0" presId="urn:microsoft.com/office/officeart/2018/2/layout/IconCircleList"/>
    <dgm:cxn modelId="{09D86726-80FD-4E36-8C5C-7BA7487B3D85}" type="presParOf" srcId="{8ABAFA4A-1627-45C1-A952-10094A5AB147}" destId="{6ECA49B4-E86E-4A58-9B3E-F6C0D23C1118}" srcOrd="0" destOrd="0" presId="urn:microsoft.com/office/officeart/2018/2/layout/IconCircleList"/>
    <dgm:cxn modelId="{0DC60781-BC91-4307-BB8A-549DB866145B}" type="presParOf" srcId="{6ECA49B4-E86E-4A58-9B3E-F6C0D23C1118}" destId="{7146CEC3-E96F-4711-8803-E0CD3B93840E}" srcOrd="0" destOrd="0" presId="urn:microsoft.com/office/officeart/2018/2/layout/IconCircleList"/>
    <dgm:cxn modelId="{88B67956-F1A7-40C2-A790-B787FCADBF47}" type="presParOf" srcId="{6ECA49B4-E86E-4A58-9B3E-F6C0D23C1118}" destId="{DBF51192-4908-4E8B-B034-23493AC4769C}" srcOrd="1" destOrd="0" presId="urn:microsoft.com/office/officeart/2018/2/layout/IconCircleList"/>
    <dgm:cxn modelId="{888C64F4-AF90-43E3-AAA2-8B063B4C672A}" type="presParOf" srcId="{6ECA49B4-E86E-4A58-9B3E-F6C0D23C1118}" destId="{33847048-28B2-425D-9B00-12E3E8267E13}" srcOrd="2" destOrd="0" presId="urn:microsoft.com/office/officeart/2018/2/layout/IconCircleList"/>
    <dgm:cxn modelId="{9E5700D0-E89C-4A1A-8DB9-E28C38F0D9C8}" type="presParOf" srcId="{6ECA49B4-E86E-4A58-9B3E-F6C0D23C1118}" destId="{720F224E-B7AC-4E71-83A4-E8A0594C020A}" srcOrd="3" destOrd="0" presId="urn:microsoft.com/office/officeart/2018/2/layout/IconCircleList"/>
    <dgm:cxn modelId="{9E8CD3A6-58C8-4DF1-8FEB-805BEAF20E90}" type="presParOf" srcId="{8ABAFA4A-1627-45C1-A952-10094A5AB147}" destId="{9227C6AF-7F78-4348-9793-0D5359EA5E5D}" srcOrd="1" destOrd="0" presId="urn:microsoft.com/office/officeart/2018/2/layout/IconCircleList"/>
    <dgm:cxn modelId="{C2962239-8B92-495F-81A9-68EDDD2795C4}" type="presParOf" srcId="{8ABAFA4A-1627-45C1-A952-10094A5AB147}" destId="{DDF42C28-4565-4A1F-902F-5C640797E2E7}" srcOrd="2" destOrd="0" presId="urn:microsoft.com/office/officeart/2018/2/layout/IconCircleList"/>
    <dgm:cxn modelId="{7C61061A-0CCD-4705-B583-B736F8C54EC0}" type="presParOf" srcId="{DDF42C28-4565-4A1F-902F-5C640797E2E7}" destId="{342E3EED-89C0-4F98-AE4E-091BAEB459BF}" srcOrd="0" destOrd="0" presId="urn:microsoft.com/office/officeart/2018/2/layout/IconCircleList"/>
    <dgm:cxn modelId="{EC97E90A-762F-4382-965D-1D94492F3585}" type="presParOf" srcId="{DDF42C28-4565-4A1F-902F-5C640797E2E7}" destId="{49E0888F-0E17-4817-BE32-85F9543F37C5}" srcOrd="1" destOrd="0" presId="urn:microsoft.com/office/officeart/2018/2/layout/IconCircleList"/>
    <dgm:cxn modelId="{42E93A50-705C-4396-BC2A-6145F865829D}" type="presParOf" srcId="{DDF42C28-4565-4A1F-902F-5C640797E2E7}" destId="{8C2B6997-BAEE-4DCA-ABFA-89752AA7A01D}" srcOrd="2" destOrd="0" presId="urn:microsoft.com/office/officeart/2018/2/layout/IconCircleList"/>
    <dgm:cxn modelId="{888DD252-F801-4E5E-B598-7FD55625E745}" type="presParOf" srcId="{DDF42C28-4565-4A1F-902F-5C640797E2E7}" destId="{0DE0ED01-8933-465B-9A6F-D70A33509716}" srcOrd="3" destOrd="0" presId="urn:microsoft.com/office/officeart/2018/2/layout/IconCircleList"/>
    <dgm:cxn modelId="{650F0641-91A6-4751-AE4A-99DA715BD1BF}" type="presParOf" srcId="{8ABAFA4A-1627-45C1-A952-10094A5AB147}" destId="{DD3F4968-7898-4B09-9F1D-58A5E5AA71E9}" srcOrd="3" destOrd="0" presId="urn:microsoft.com/office/officeart/2018/2/layout/IconCircleList"/>
    <dgm:cxn modelId="{FF477D30-FBF5-4D1C-843B-E093C0247D3C}" type="presParOf" srcId="{8ABAFA4A-1627-45C1-A952-10094A5AB147}" destId="{139E4D36-6C9C-47E2-AD6E-7F6849153DFD}" srcOrd="4" destOrd="0" presId="urn:microsoft.com/office/officeart/2018/2/layout/IconCircleList"/>
    <dgm:cxn modelId="{9BD7D1C5-0460-41A6-B4CB-D11B640F4087}" type="presParOf" srcId="{139E4D36-6C9C-47E2-AD6E-7F6849153DFD}" destId="{815E3719-803C-443E-AFE0-FCEB22E51A66}" srcOrd="0" destOrd="0" presId="urn:microsoft.com/office/officeart/2018/2/layout/IconCircleList"/>
    <dgm:cxn modelId="{5A11C5DB-8024-4356-BD76-6BE78EA83552}" type="presParOf" srcId="{139E4D36-6C9C-47E2-AD6E-7F6849153DFD}" destId="{8A28CAAA-01CE-4F32-B00E-2B993CAF10A8}" srcOrd="1" destOrd="0" presId="urn:microsoft.com/office/officeart/2018/2/layout/IconCircleList"/>
    <dgm:cxn modelId="{B50C9F06-DE26-4537-9E19-9CD0679BD695}" type="presParOf" srcId="{139E4D36-6C9C-47E2-AD6E-7F6849153DFD}" destId="{9113AC14-4F1F-4B54-8F64-B4648E124109}" srcOrd="2" destOrd="0" presId="urn:microsoft.com/office/officeart/2018/2/layout/IconCircleList"/>
    <dgm:cxn modelId="{7D6C249D-0008-4F03-ACCF-7CFAB2728AD6}" type="presParOf" srcId="{139E4D36-6C9C-47E2-AD6E-7F6849153DFD}" destId="{C9B6BBEA-8626-4EF5-95EC-9D0580EAEFBB}" srcOrd="3" destOrd="0" presId="urn:microsoft.com/office/officeart/2018/2/layout/IconCircleList"/>
    <dgm:cxn modelId="{FF730DB0-F6B7-4B2D-9D1D-076C0C4F9A73}" type="presParOf" srcId="{8ABAFA4A-1627-45C1-A952-10094A5AB147}" destId="{023179D0-F435-4C43-AF5E-4707206C16E8}" srcOrd="5" destOrd="0" presId="urn:microsoft.com/office/officeart/2018/2/layout/IconCircleList"/>
    <dgm:cxn modelId="{185E13C4-19E0-4BCF-A37F-40C0EB24251A}" type="presParOf" srcId="{8ABAFA4A-1627-45C1-A952-10094A5AB147}" destId="{5C125C32-E4A2-4D27-9C3E-0A7A521407FB}" srcOrd="6" destOrd="0" presId="urn:microsoft.com/office/officeart/2018/2/layout/IconCircleList"/>
    <dgm:cxn modelId="{AF226630-061E-4A80-AF9B-BBDE1405DCA1}" type="presParOf" srcId="{5C125C32-E4A2-4D27-9C3E-0A7A521407FB}" destId="{BE5EF70D-3699-49FD-A9B8-DCB96F758242}" srcOrd="0" destOrd="0" presId="urn:microsoft.com/office/officeart/2018/2/layout/IconCircleList"/>
    <dgm:cxn modelId="{891952CB-DA48-42B7-B9FD-1245F19347AA}" type="presParOf" srcId="{5C125C32-E4A2-4D27-9C3E-0A7A521407FB}" destId="{4557B673-E309-4BCF-AE5F-524A9FA25D8B}" srcOrd="1" destOrd="0" presId="urn:microsoft.com/office/officeart/2018/2/layout/IconCircleList"/>
    <dgm:cxn modelId="{AA66FFA6-D8FD-4084-9C02-3175FBA0D6A2}" type="presParOf" srcId="{5C125C32-E4A2-4D27-9C3E-0A7A521407FB}" destId="{1972DA95-17D1-4741-B30A-71BEC977B7ED}" srcOrd="2" destOrd="0" presId="urn:microsoft.com/office/officeart/2018/2/layout/IconCircleList"/>
    <dgm:cxn modelId="{B5E1EA53-4215-4B91-9983-636DB7FB0AAC}" type="presParOf" srcId="{5C125C32-E4A2-4D27-9C3E-0A7A521407FB}" destId="{F84A4CB1-E5AF-4640-BBB5-E94A3350E657}"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B3705F-DE81-447C-BCAE-F6C1FEAA9B11}">
      <dsp:nvSpPr>
        <dsp:cNvPr id="0" name=""/>
        <dsp:cNvSpPr/>
      </dsp:nvSpPr>
      <dsp:spPr>
        <a:xfrm>
          <a:off x="0" y="708097"/>
          <a:ext cx="10515600" cy="1307257"/>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74E139-9270-45B6-BD28-3A82781AC419}">
      <dsp:nvSpPr>
        <dsp:cNvPr id="0" name=""/>
        <dsp:cNvSpPr/>
      </dsp:nvSpPr>
      <dsp:spPr>
        <a:xfrm>
          <a:off x="395445" y="1002230"/>
          <a:ext cx="718991" cy="71899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A0E6149-D8A6-4FCD-922B-1FA1B3AAD6C2}">
      <dsp:nvSpPr>
        <dsp:cNvPr id="0" name=""/>
        <dsp:cNvSpPr/>
      </dsp:nvSpPr>
      <dsp:spPr>
        <a:xfrm>
          <a:off x="1509882" y="708097"/>
          <a:ext cx="9005717" cy="1307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351" tIns="138351" rIns="138351" bIns="138351" numCol="1" spcCol="1270" anchor="ctr" anchorCtr="0">
          <a:noAutofit/>
        </a:bodyPr>
        <a:lstStyle/>
        <a:p>
          <a:pPr marL="0" lvl="0" indent="0" algn="l" defTabSz="755650">
            <a:lnSpc>
              <a:spcPct val="90000"/>
            </a:lnSpc>
            <a:spcBef>
              <a:spcPct val="0"/>
            </a:spcBef>
            <a:spcAft>
              <a:spcPct val="35000"/>
            </a:spcAft>
            <a:buNone/>
          </a:pPr>
          <a:r>
            <a:rPr lang="es-MX" sz="1700" kern="1200"/>
            <a:t>Existe un debate contemporáneo sobre cómo las emociones pueden ser tratadas por la teoría de la argumentación.</a:t>
          </a:r>
          <a:endParaRPr lang="en-US" sz="1700" kern="1200"/>
        </a:p>
      </dsp:txBody>
      <dsp:txXfrm>
        <a:off x="1509882" y="708097"/>
        <a:ext cx="9005717" cy="1307257"/>
      </dsp:txXfrm>
    </dsp:sp>
    <dsp:sp modelId="{AF003A06-58CC-41E8-8F86-85298BA454DE}">
      <dsp:nvSpPr>
        <dsp:cNvPr id="0" name=""/>
        <dsp:cNvSpPr/>
      </dsp:nvSpPr>
      <dsp:spPr>
        <a:xfrm>
          <a:off x="0" y="2342169"/>
          <a:ext cx="10515600" cy="1307257"/>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07082C3-D78A-4C6F-B75D-E00C01EEFAC6}">
      <dsp:nvSpPr>
        <dsp:cNvPr id="0" name=""/>
        <dsp:cNvSpPr/>
      </dsp:nvSpPr>
      <dsp:spPr>
        <a:xfrm>
          <a:off x="395445" y="2636302"/>
          <a:ext cx="718991" cy="71899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2C57365-8D31-45C1-A37A-7D10822EDA81}">
      <dsp:nvSpPr>
        <dsp:cNvPr id="0" name=""/>
        <dsp:cNvSpPr/>
      </dsp:nvSpPr>
      <dsp:spPr>
        <a:xfrm>
          <a:off x="1509882" y="2342169"/>
          <a:ext cx="9005717" cy="1307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351" tIns="138351" rIns="138351" bIns="138351" numCol="1" spcCol="1270" anchor="ctr" anchorCtr="0">
          <a:noAutofit/>
        </a:bodyPr>
        <a:lstStyle/>
        <a:p>
          <a:pPr marL="0" lvl="0" indent="0" algn="l" defTabSz="755650">
            <a:lnSpc>
              <a:spcPct val="90000"/>
            </a:lnSpc>
            <a:spcBef>
              <a:spcPct val="0"/>
            </a:spcBef>
            <a:spcAft>
              <a:spcPct val="35000"/>
            </a:spcAft>
            <a:buNone/>
          </a:pPr>
          <a:r>
            <a:rPr lang="es-MX" sz="1700" kern="1200"/>
            <a:t>Las emociones son vistas como los objetos de apelaciones que funcionan como ayudantes a la argumentación: los oradores apelan a la compasión, al miedo, la vergüenza y similares para realzar la contundencia de un argumento que tiene que ver con algo más, ya sea la validez de una opinión discutible o la oportunidad de un curso de acción.</a:t>
          </a:r>
          <a:endParaRPr lang="en-US" sz="1700" kern="1200"/>
        </a:p>
      </dsp:txBody>
      <dsp:txXfrm>
        <a:off x="1509882" y="2342169"/>
        <a:ext cx="9005717" cy="130725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AE4382-3CF5-477F-90E1-AF89D93A211D}">
      <dsp:nvSpPr>
        <dsp:cNvPr id="0" name=""/>
        <dsp:cNvSpPr/>
      </dsp:nvSpPr>
      <dsp:spPr>
        <a:xfrm>
          <a:off x="0" y="149481"/>
          <a:ext cx="6713552" cy="1391715"/>
        </a:xfrm>
        <a:prstGeom prst="round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s-MX" sz="1600" kern="1200" dirty="0">
              <a:solidFill>
                <a:schemeClr val="tx1"/>
              </a:solidFill>
            </a:rPr>
            <a:t>Sentencia relativa al procedimiento especial sancionador sobre las infracciones a la normatividad electoral, pues el contenido denunciado del programa televisivo “Domingo de Selecciones” no constituye propaganda electoral.</a:t>
          </a:r>
          <a:endParaRPr lang="en-US" sz="1600" kern="1200" dirty="0">
            <a:solidFill>
              <a:schemeClr val="tx1"/>
            </a:solidFill>
          </a:endParaRPr>
        </a:p>
      </dsp:txBody>
      <dsp:txXfrm>
        <a:off x="67938" y="217419"/>
        <a:ext cx="6577676" cy="1255839"/>
      </dsp:txXfrm>
    </dsp:sp>
    <dsp:sp modelId="{06DB5ECD-C7F7-4085-B7F1-D3524706E73E}">
      <dsp:nvSpPr>
        <dsp:cNvPr id="0" name=""/>
        <dsp:cNvSpPr/>
      </dsp:nvSpPr>
      <dsp:spPr>
        <a:xfrm>
          <a:off x="0" y="1587276"/>
          <a:ext cx="6713552" cy="1391715"/>
        </a:xfrm>
        <a:prstGeom prst="round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s-MX" sz="1600" kern="1200" dirty="0">
              <a:solidFill>
                <a:schemeClr val="tx1"/>
              </a:solidFill>
            </a:rPr>
            <a:t>El 3 de agosto, el representante suplente del PRI ante el Consejo General del INE presentó denuncia en contra de Cuauhtémoc Blanco Bravo, del PSD y de quien resultara responsable, con motivo de la transmisión en televisión el 7 de junio del programa “Domingo de Selecciones” a través de la señal abierta del canal 2 de la empresa Televisa.</a:t>
          </a:r>
          <a:endParaRPr lang="en-US" sz="1600" kern="1200" dirty="0">
            <a:solidFill>
              <a:schemeClr val="tx1"/>
            </a:solidFill>
          </a:endParaRPr>
        </a:p>
      </dsp:txBody>
      <dsp:txXfrm>
        <a:off x="67938" y="1655214"/>
        <a:ext cx="6577676" cy="1255839"/>
      </dsp:txXfrm>
    </dsp:sp>
    <dsp:sp modelId="{0107D042-93EA-4ED1-8B53-058AF4556263}">
      <dsp:nvSpPr>
        <dsp:cNvPr id="0" name=""/>
        <dsp:cNvSpPr/>
      </dsp:nvSpPr>
      <dsp:spPr>
        <a:xfrm>
          <a:off x="0" y="3025072"/>
          <a:ext cx="6713552" cy="1391715"/>
        </a:xfrm>
        <a:prstGeom prst="round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s-MX" sz="1600" kern="1200" dirty="0">
              <a:solidFill>
                <a:schemeClr val="tx1"/>
              </a:solidFill>
            </a:rPr>
            <a:t>Desde la óptica del Promovente, en el referido programa se sobreexpuso el nombre e imagen del otrora candidato, lo que a su vez supuestamente indujo y coaccionó psicológicamente el voto.</a:t>
          </a:r>
          <a:endParaRPr lang="en-US" sz="1600" kern="1200" dirty="0">
            <a:solidFill>
              <a:schemeClr val="tx1"/>
            </a:solidFill>
          </a:endParaRPr>
        </a:p>
      </dsp:txBody>
      <dsp:txXfrm>
        <a:off x="67938" y="3093010"/>
        <a:ext cx="6577676" cy="1255839"/>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3C8E56-BED6-486F-92AA-4C8F88209E1F}">
      <dsp:nvSpPr>
        <dsp:cNvPr id="0" name=""/>
        <dsp:cNvSpPr/>
      </dsp:nvSpPr>
      <dsp:spPr>
        <a:xfrm>
          <a:off x="4617" y="838853"/>
          <a:ext cx="2018696" cy="2857717"/>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MX" sz="1100" kern="1200"/>
            <a:t>De la información proporcionada por la Dirección de Prerrogativas, cuyo valor probatorio es pleno por tratarse de una documental pública, se acredita la difusión del programa televisivo “Domingo de Selecciones” por la frecuencia del canal 2 de XEW-TV, con cobertura nacional, el día 7 de junio, en un horario de 12:00 a 14:30 horas. De igual forma, con el referido elemento probatorio se acredita el contenido del programa.</a:t>
          </a:r>
          <a:endParaRPr lang="en-US" sz="1100" kern="1200"/>
        </a:p>
      </dsp:txBody>
      <dsp:txXfrm>
        <a:off x="63743" y="897979"/>
        <a:ext cx="1900444" cy="2739465"/>
      </dsp:txXfrm>
    </dsp:sp>
    <dsp:sp modelId="{754E0697-CF09-4BDE-AD54-0D09D700FABA}">
      <dsp:nvSpPr>
        <dsp:cNvPr id="0" name=""/>
        <dsp:cNvSpPr/>
      </dsp:nvSpPr>
      <dsp:spPr>
        <a:xfrm>
          <a:off x="2225183" y="2017393"/>
          <a:ext cx="427963" cy="500636"/>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2225183" y="2117520"/>
        <a:ext cx="299574" cy="300382"/>
      </dsp:txXfrm>
    </dsp:sp>
    <dsp:sp modelId="{D412F210-9BDC-4C9A-A138-B6BC1462BCD6}">
      <dsp:nvSpPr>
        <dsp:cNvPr id="0" name=""/>
        <dsp:cNvSpPr/>
      </dsp:nvSpPr>
      <dsp:spPr>
        <a:xfrm>
          <a:off x="2830792" y="838853"/>
          <a:ext cx="2018696" cy="2857717"/>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MX" sz="1100" kern="1200"/>
            <a:t>En síntesis, se trata de una remembranza de diversos partidos disputados entre las selecciones nacionales de futbol de México y Brasil, a saber: final de la Copa Confederaciones de 1999, final del Mundial Sub-17 de 2005 y final de los Juegos Olímpicos de Londres de 2012.</a:t>
          </a:r>
          <a:endParaRPr lang="en-US" sz="1100" kern="1200"/>
        </a:p>
      </dsp:txBody>
      <dsp:txXfrm>
        <a:off x="2889918" y="897979"/>
        <a:ext cx="1900444" cy="2739465"/>
      </dsp:txXfrm>
    </dsp:sp>
    <dsp:sp modelId="{F837F2AB-1C22-43A3-888E-A5CFB5370BA7}">
      <dsp:nvSpPr>
        <dsp:cNvPr id="0" name=""/>
        <dsp:cNvSpPr/>
      </dsp:nvSpPr>
      <dsp:spPr>
        <a:xfrm>
          <a:off x="5051358" y="2017393"/>
          <a:ext cx="427963" cy="500636"/>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5051358" y="2117520"/>
        <a:ext cx="299574" cy="300382"/>
      </dsp:txXfrm>
    </dsp:sp>
    <dsp:sp modelId="{6CBA5D65-9825-4942-99F2-89AD2E266723}">
      <dsp:nvSpPr>
        <dsp:cNvPr id="0" name=""/>
        <dsp:cNvSpPr/>
      </dsp:nvSpPr>
      <dsp:spPr>
        <a:xfrm>
          <a:off x="5656967" y="838853"/>
          <a:ext cx="2018696" cy="2857717"/>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MX" sz="1100" kern="1200"/>
            <a:t>El formato que sigue el programa es el de transmisión, narración y comentarios de las jugadas más relevantes de cada uno de los encuentros deportivos mencionados. En cada uno de los segmentos del programa (correspondientes a cada uno de los partidos) se entrevista vía telefónica a quien fuera el director técnico del conjunto mexicano en ese entonces, para conocer su opinión sobre las vivencias propias del partido.</a:t>
          </a:r>
          <a:endParaRPr lang="en-US" sz="1100" kern="1200"/>
        </a:p>
      </dsp:txBody>
      <dsp:txXfrm>
        <a:off x="5716093" y="897979"/>
        <a:ext cx="1900444" cy="2739465"/>
      </dsp:txXfrm>
    </dsp:sp>
    <dsp:sp modelId="{1A44B502-7D48-4A5A-8D03-5C0CCAAB6C65}">
      <dsp:nvSpPr>
        <dsp:cNvPr id="0" name=""/>
        <dsp:cNvSpPr/>
      </dsp:nvSpPr>
      <dsp:spPr>
        <a:xfrm>
          <a:off x="7877533" y="2017393"/>
          <a:ext cx="427963" cy="500636"/>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7877533" y="2117520"/>
        <a:ext cx="299574" cy="300382"/>
      </dsp:txXfrm>
    </dsp:sp>
    <dsp:sp modelId="{DFC5FA28-585F-4F91-B4F7-D39F4D8B75A0}">
      <dsp:nvSpPr>
        <dsp:cNvPr id="0" name=""/>
        <dsp:cNvSpPr/>
      </dsp:nvSpPr>
      <dsp:spPr>
        <a:xfrm>
          <a:off x="8483142" y="838853"/>
          <a:ext cx="2018696" cy="2857717"/>
        </a:xfrm>
        <a:prstGeom prst="roundRect">
          <a:avLst>
            <a:gd name="adj" fmla="val 10000"/>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MX" sz="1100" kern="1200"/>
            <a:t>Además, el programa también dedica un espacio a la crónica de las acontecimientos más importantes de la final del torneo Champions League 2015, disputada entre los equipos de futbol Barcelona y Juventus, misma que tuvo lugar un día antes, es decir, el 6 de junio.</a:t>
          </a:r>
          <a:endParaRPr lang="en-US" sz="1100" kern="1200"/>
        </a:p>
      </dsp:txBody>
      <dsp:txXfrm>
        <a:off x="8542268" y="897979"/>
        <a:ext cx="1900444" cy="273946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6A5FEA-FF46-44AA-9B15-15725B2DF833}">
      <dsp:nvSpPr>
        <dsp:cNvPr id="0" name=""/>
        <dsp:cNvSpPr/>
      </dsp:nvSpPr>
      <dsp:spPr>
        <a:xfrm>
          <a:off x="0" y="422501"/>
          <a:ext cx="6735443" cy="154440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s-MX" sz="1500" kern="1200"/>
            <a:t>A partir del análisis del contenido del programa, se concluye que los comentarios hechos sobre Cuauhtémoc Blanco Bravo únicamente se refieren a aspectos de su desempeño como futbolista en el contexto de su participación en la final de la Copa Confederaciones de 1999, sin que haya mención alguna a su candidatura o a cualquier aspecto relacionado con ella, misma que ostentaba al momento de la transmisión del programa.</a:t>
          </a:r>
          <a:endParaRPr lang="en-US" sz="1500" kern="1200"/>
        </a:p>
      </dsp:txBody>
      <dsp:txXfrm>
        <a:off x="75391" y="497892"/>
        <a:ext cx="6584661" cy="1393618"/>
      </dsp:txXfrm>
    </dsp:sp>
    <dsp:sp modelId="{5FDEBE36-89A3-4941-9E03-45B91DD27BC0}">
      <dsp:nvSpPr>
        <dsp:cNvPr id="0" name=""/>
        <dsp:cNvSpPr/>
      </dsp:nvSpPr>
      <dsp:spPr>
        <a:xfrm>
          <a:off x="0" y="2010101"/>
          <a:ext cx="6735443" cy="1544400"/>
        </a:xfrm>
        <a:prstGeom prst="roundRect">
          <a:avLst/>
        </a:prstGeom>
        <a:solidFill>
          <a:schemeClr val="accent2">
            <a:hueOff val="3221807"/>
            <a:satOff val="-9246"/>
            <a:lumOff val="-148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s-MX" sz="1500" kern="1200"/>
            <a:t>El único segmento del programa en el que se refieren al otrora candidato es el correspondiente al partido de la Copa Confederaciones de 1999, en el que el entonces miembro de la selección mexicana se desempeñó como jugador titular.</a:t>
          </a:r>
          <a:endParaRPr lang="en-US" sz="1500" kern="1200"/>
        </a:p>
      </dsp:txBody>
      <dsp:txXfrm>
        <a:off x="75391" y="2085492"/>
        <a:ext cx="6584661" cy="1393618"/>
      </dsp:txXfrm>
    </dsp:sp>
    <dsp:sp modelId="{F8724A76-983D-4446-B5D1-C22451B05E52}">
      <dsp:nvSpPr>
        <dsp:cNvPr id="0" name=""/>
        <dsp:cNvSpPr/>
      </dsp:nvSpPr>
      <dsp:spPr>
        <a:xfrm>
          <a:off x="0" y="3597701"/>
          <a:ext cx="6735443" cy="1544400"/>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s-MX" sz="1500" kern="1200"/>
            <a:t>En segundo lugar, los comentarios que se hacen en torno a Cuauhtémoc Blanco Bravo se refieren únicamente a sus aptitudes y desempeño como futbolista, en el contexto de la narrativa de las jugadas del encuentro futbolístico mencionado</a:t>
          </a:r>
          <a:endParaRPr lang="en-US" sz="1500" kern="1200"/>
        </a:p>
      </dsp:txBody>
      <dsp:txXfrm>
        <a:off x="75391" y="3673092"/>
        <a:ext cx="6584661" cy="139361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DBCF2F-B290-4AB0-9C0D-00D5AC33F831}">
      <dsp:nvSpPr>
        <dsp:cNvPr id="0" name=""/>
        <dsp:cNvSpPr/>
      </dsp:nvSpPr>
      <dsp:spPr>
        <a:xfrm>
          <a:off x="80808" y="2779"/>
          <a:ext cx="2896923" cy="1738154"/>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s-MX" sz="1000" kern="1200" dirty="0"/>
            <a:t>De un análisis del contenido del programa atinente a Cuauhtémoc Blanco Bravo, se tiene que los comentarios en torno a su desempeño deportivo y/o a las jugadas en las que participó, representan apenas 7 minutos con 9 segundos de un total de 63 minutos que duró el segmento relativo a la Copa Confederaciones 1999, esto es, un 11.34% del tiempo dedicado a este encuentro, lo que a su vez equivale a un 4.76% de las 2 horas con 30 minutos de duración del programa.</a:t>
          </a:r>
          <a:endParaRPr lang="en-US" sz="1000" kern="1200" dirty="0"/>
        </a:p>
      </dsp:txBody>
      <dsp:txXfrm>
        <a:off x="80808" y="2779"/>
        <a:ext cx="2896923" cy="1738154"/>
      </dsp:txXfrm>
    </dsp:sp>
    <dsp:sp modelId="{21DFC7D7-77E7-44EB-B880-5508D74C42B2}">
      <dsp:nvSpPr>
        <dsp:cNvPr id="0" name=""/>
        <dsp:cNvSpPr/>
      </dsp:nvSpPr>
      <dsp:spPr>
        <a:xfrm>
          <a:off x="3267424" y="2779"/>
          <a:ext cx="2896923" cy="1738154"/>
        </a:xfrm>
        <a:prstGeom prst="rect">
          <a:avLst/>
        </a:prstGeom>
        <a:gradFill rotWithShape="0">
          <a:gsLst>
            <a:gs pos="0">
              <a:schemeClr val="accent5">
                <a:hueOff val="-2430430"/>
                <a:satOff val="-165"/>
                <a:lumOff val="392"/>
                <a:alphaOff val="0"/>
                <a:satMod val="103000"/>
                <a:lumMod val="102000"/>
                <a:tint val="94000"/>
              </a:schemeClr>
            </a:gs>
            <a:gs pos="50000">
              <a:schemeClr val="accent5">
                <a:hueOff val="-2430430"/>
                <a:satOff val="-165"/>
                <a:lumOff val="392"/>
                <a:alphaOff val="0"/>
                <a:satMod val="110000"/>
                <a:lumMod val="100000"/>
                <a:shade val="100000"/>
              </a:schemeClr>
            </a:gs>
            <a:gs pos="100000">
              <a:schemeClr val="accent5">
                <a:hueOff val="-2430430"/>
                <a:satOff val="-165"/>
                <a:lumOff val="39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s-MX" sz="1000" kern="1200" dirty="0"/>
            <a:t>A partir del análisis del contenido del programa, se concluye que los comentarios hechos sobre Cuauhtémoc Blanco Bravo únicamente se refieren a aspectos de su desempeño como futbolista en el contexto de su participación en la final de la Copa Confederaciones de 1999, sin que haya mención alguna a su candidatura o a cualquier aspecto relacionado con ella, misma que ostentaba al momento de la transmisión del programa.</a:t>
          </a:r>
          <a:endParaRPr lang="en-US" sz="1000" kern="1200" dirty="0"/>
        </a:p>
      </dsp:txBody>
      <dsp:txXfrm>
        <a:off x="3267424" y="2779"/>
        <a:ext cx="2896923" cy="1738154"/>
      </dsp:txXfrm>
    </dsp:sp>
    <dsp:sp modelId="{C1203C58-DBB5-4CBD-90F7-FF9A1A70C4B2}">
      <dsp:nvSpPr>
        <dsp:cNvPr id="0" name=""/>
        <dsp:cNvSpPr/>
      </dsp:nvSpPr>
      <dsp:spPr>
        <a:xfrm>
          <a:off x="80808" y="2030625"/>
          <a:ext cx="2896923" cy="1738154"/>
        </a:xfrm>
        <a:prstGeom prst="rect">
          <a:avLst/>
        </a:prstGeom>
        <a:gradFill rotWithShape="0">
          <a:gsLst>
            <a:gs pos="0">
              <a:schemeClr val="accent5">
                <a:hueOff val="-4860860"/>
                <a:satOff val="-330"/>
                <a:lumOff val="784"/>
                <a:alphaOff val="0"/>
                <a:satMod val="103000"/>
                <a:lumMod val="102000"/>
                <a:tint val="94000"/>
              </a:schemeClr>
            </a:gs>
            <a:gs pos="50000">
              <a:schemeClr val="accent5">
                <a:hueOff val="-4860860"/>
                <a:satOff val="-330"/>
                <a:lumOff val="784"/>
                <a:alphaOff val="0"/>
                <a:satMod val="110000"/>
                <a:lumMod val="100000"/>
                <a:shade val="100000"/>
              </a:schemeClr>
            </a:gs>
            <a:gs pos="100000">
              <a:schemeClr val="accent5">
                <a:hueOff val="-4860860"/>
                <a:satOff val="-330"/>
                <a:lumOff val="784"/>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MX" sz="1100" kern="1200" dirty="0"/>
            <a:t>El único segmento del programa en el que se refieren al otrora candidato es el correspondiente al partido de la Copa Confederaciones de 1999, en el que el entonces miembro de la selección mexicana se desempeñó como jugador titular.</a:t>
          </a:r>
          <a:endParaRPr lang="en-US" sz="1100" kern="1200" dirty="0"/>
        </a:p>
      </dsp:txBody>
      <dsp:txXfrm>
        <a:off x="80808" y="2030625"/>
        <a:ext cx="2896923" cy="1738154"/>
      </dsp:txXfrm>
    </dsp:sp>
    <dsp:sp modelId="{73119721-C60A-48C3-8A1D-F260F2EF4284}">
      <dsp:nvSpPr>
        <dsp:cNvPr id="0" name=""/>
        <dsp:cNvSpPr/>
      </dsp:nvSpPr>
      <dsp:spPr>
        <a:xfrm>
          <a:off x="3267424" y="2030625"/>
          <a:ext cx="2896923" cy="1738154"/>
        </a:xfrm>
        <a:prstGeom prst="rect">
          <a:avLst/>
        </a:prstGeom>
        <a:gradFill rotWithShape="0">
          <a:gsLst>
            <a:gs pos="0">
              <a:schemeClr val="accent5">
                <a:hueOff val="-7291290"/>
                <a:satOff val="-496"/>
                <a:lumOff val="1177"/>
                <a:alphaOff val="0"/>
                <a:satMod val="103000"/>
                <a:lumMod val="102000"/>
                <a:tint val="94000"/>
              </a:schemeClr>
            </a:gs>
            <a:gs pos="50000">
              <a:schemeClr val="accent5">
                <a:hueOff val="-7291290"/>
                <a:satOff val="-496"/>
                <a:lumOff val="1177"/>
                <a:alphaOff val="0"/>
                <a:satMod val="110000"/>
                <a:lumMod val="100000"/>
                <a:shade val="100000"/>
              </a:schemeClr>
            </a:gs>
            <a:gs pos="100000">
              <a:schemeClr val="accent5">
                <a:hueOff val="-7291290"/>
                <a:satOff val="-496"/>
                <a:lumOff val="1177"/>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MX" sz="1200" kern="1200" dirty="0"/>
            <a:t>En segundo lugar, los comentarios que se hacen en torno a Cuauhtémoc Blanco Bravo se refieren únicamente a sus aptitudes y desempeño como futbolista, en el contexto de la narrativa de las jugadas del encuentro futbolístico mencionado.</a:t>
          </a:r>
          <a:endParaRPr lang="en-US" sz="1200" kern="1200" dirty="0"/>
        </a:p>
      </dsp:txBody>
      <dsp:txXfrm>
        <a:off x="3267424" y="2030625"/>
        <a:ext cx="2896923" cy="1738154"/>
      </dsp:txXfrm>
    </dsp:sp>
    <dsp:sp modelId="{9EF72FCA-AA27-4FA2-AF25-618468562DE9}">
      <dsp:nvSpPr>
        <dsp:cNvPr id="0" name=""/>
        <dsp:cNvSpPr/>
      </dsp:nvSpPr>
      <dsp:spPr>
        <a:xfrm>
          <a:off x="80808" y="4058471"/>
          <a:ext cx="2896923" cy="1738154"/>
        </a:xfrm>
        <a:prstGeom prst="rect">
          <a:avLst/>
        </a:prstGeom>
        <a:gradFill rotWithShape="0">
          <a:gsLst>
            <a:gs pos="0">
              <a:schemeClr val="accent5">
                <a:hueOff val="-9721720"/>
                <a:satOff val="-661"/>
                <a:lumOff val="1569"/>
                <a:alphaOff val="0"/>
                <a:satMod val="103000"/>
                <a:lumMod val="102000"/>
                <a:tint val="94000"/>
              </a:schemeClr>
            </a:gs>
            <a:gs pos="50000">
              <a:schemeClr val="accent5">
                <a:hueOff val="-9721720"/>
                <a:satOff val="-661"/>
                <a:lumOff val="1569"/>
                <a:alphaOff val="0"/>
                <a:satMod val="110000"/>
                <a:lumMod val="100000"/>
                <a:shade val="100000"/>
              </a:schemeClr>
            </a:gs>
            <a:gs pos="100000">
              <a:schemeClr val="accent5">
                <a:hueOff val="-9721720"/>
                <a:satOff val="-661"/>
                <a:lumOff val="156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s-MX" sz="1000" kern="1200" dirty="0"/>
            <a:t>En ningún momento se hace mención a su otrora calidad actual de contendiente a un puesto de elección popular o a la elección en la que estaba compitiendo al momento de la transmisión del programa, o ni siquiera en torno a las actividades personales que estaba desarrollando al momento de la transmisión del programa. </a:t>
          </a:r>
        </a:p>
        <a:p>
          <a:pPr marL="0" lvl="0" indent="0" algn="ctr" defTabSz="444500">
            <a:lnSpc>
              <a:spcPct val="90000"/>
            </a:lnSpc>
            <a:spcBef>
              <a:spcPct val="0"/>
            </a:spcBef>
            <a:spcAft>
              <a:spcPct val="35000"/>
            </a:spcAft>
            <a:buNone/>
          </a:pPr>
          <a:r>
            <a:rPr lang="es-MX" sz="1000" kern="1200" dirty="0"/>
            <a:t>Mucho menos se hacen comentarios pidiendo el voto a su favor o presentando sus propuestas, planes o plataforma política, así como tampoco refiriendo el partido político que lo postuló.</a:t>
          </a:r>
          <a:endParaRPr lang="en-US" sz="1000" kern="1200" dirty="0"/>
        </a:p>
      </dsp:txBody>
      <dsp:txXfrm>
        <a:off x="80808" y="4058471"/>
        <a:ext cx="2896923" cy="1738154"/>
      </dsp:txXfrm>
    </dsp:sp>
    <dsp:sp modelId="{34A156BC-B391-4373-9D6D-4E2FC471F073}">
      <dsp:nvSpPr>
        <dsp:cNvPr id="0" name=""/>
        <dsp:cNvSpPr/>
      </dsp:nvSpPr>
      <dsp:spPr>
        <a:xfrm>
          <a:off x="3267424" y="4058471"/>
          <a:ext cx="2896923" cy="1738154"/>
        </a:xfrm>
        <a:prstGeom prst="rec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MX" sz="1200" kern="1200" dirty="0"/>
            <a:t>Es decir, los comentarios que se esbozan en “Domingo de Selecciones” respecto de Cuauhtémoc Blanco Bravo tienen como propósito único y exclusivo el comentar su desempeño deportivo, por lo que no hay elemento alguno que permita suponer, siquiera indiciariamente, que se trata de propaganda electoral en su beneficio.</a:t>
          </a:r>
        </a:p>
        <a:p>
          <a:pPr marL="0" lvl="0" indent="0" algn="ctr" defTabSz="533400">
            <a:lnSpc>
              <a:spcPct val="90000"/>
            </a:lnSpc>
            <a:spcBef>
              <a:spcPct val="0"/>
            </a:spcBef>
            <a:spcAft>
              <a:spcPct val="35000"/>
            </a:spcAft>
            <a:buNone/>
          </a:pPr>
          <a:endParaRPr lang="es-MX" sz="1200" kern="1200" dirty="0"/>
        </a:p>
      </dsp:txBody>
      <dsp:txXfrm>
        <a:off x="3267424" y="4058471"/>
        <a:ext cx="2896923" cy="1738154"/>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C3E087-C9CC-4B40-BB8C-2ACC269A3A2B}">
      <dsp:nvSpPr>
        <dsp:cNvPr id="0" name=""/>
        <dsp:cNvSpPr/>
      </dsp:nvSpPr>
      <dsp:spPr>
        <a:xfrm>
          <a:off x="1333" y="110983"/>
          <a:ext cx="4682211" cy="2973204"/>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1C99860-FAA1-42AA-AAC3-EE6328DE3444}">
      <dsp:nvSpPr>
        <dsp:cNvPr id="0" name=""/>
        <dsp:cNvSpPr/>
      </dsp:nvSpPr>
      <dsp:spPr>
        <a:xfrm>
          <a:off x="521579" y="605216"/>
          <a:ext cx="4682211" cy="2973204"/>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MX" sz="1700" kern="1200"/>
            <a:t>Las emociones también pueden influir en la percepción de equidad y justicia; esto no es sencillo y debe manejarse una adecuada ética judicial, porque si bien es cierto que debe conservarse la objetividad y la imparcialidad, también es cierto que la justicia contemporánea debe contar con responsabilidad social</a:t>
          </a:r>
          <a:endParaRPr lang="en-US" sz="1700" kern="1200"/>
        </a:p>
      </dsp:txBody>
      <dsp:txXfrm>
        <a:off x="608661" y="692298"/>
        <a:ext cx="4508047" cy="2799040"/>
      </dsp:txXfrm>
    </dsp:sp>
    <dsp:sp modelId="{B10207F3-6CDF-4EA1-BCD2-1C09EB449247}">
      <dsp:nvSpPr>
        <dsp:cNvPr id="0" name=""/>
        <dsp:cNvSpPr/>
      </dsp:nvSpPr>
      <dsp:spPr>
        <a:xfrm>
          <a:off x="5724037" y="110983"/>
          <a:ext cx="4682211" cy="2973204"/>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FB3F4B-BA5B-48E1-8997-BD4F95E43E02}">
      <dsp:nvSpPr>
        <dsp:cNvPr id="0" name=""/>
        <dsp:cNvSpPr/>
      </dsp:nvSpPr>
      <dsp:spPr>
        <a:xfrm>
          <a:off x="6244283" y="605216"/>
          <a:ext cx="4682211" cy="2973204"/>
        </a:xfrm>
        <a:prstGeom prst="roundRect">
          <a:avLst>
            <a:gd name="adj" fmla="val 10000"/>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MX" sz="1700" kern="1200"/>
            <a:t>Las juezas y los jueces deben ser sensibles ante aquellos hechos que pueden afectar a las personas y sus derechos, se debe considerar que, además, los juzgadores se encuentran inmersos dentro de una sociedad digital y no pueden cerrarse al mundo, así que, en lugar de negar estas influencias, debe asumirse responsablemente el cómo se informan y conocer las reacciones que los estímulos del exterior les producen, a esto se le conoce como alfabetización emocional.</a:t>
          </a:r>
          <a:endParaRPr lang="en-US" sz="1700" kern="1200"/>
        </a:p>
      </dsp:txBody>
      <dsp:txXfrm>
        <a:off x="6331365" y="692298"/>
        <a:ext cx="4508047" cy="279904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2E017A-635F-475F-9A8C-AC4E544541DF}">
      <dsp:nvSpPr>
        <dsp:cNvPr id="0" name=""/>
        <dsp:cNvSpPr/>
      </dsp:nvSpPr>
      <dsp:spPr>
        <a:xfrm>
          <a:off x="5019078" y="2982664"/>
          <a:ext cx="1002737" cy="1077942"/>
        </a:xfrm>
        <a:custGeom>
          <a:avLst/>
          <a:gdLst/>
          <a:ahLst/>
          <a:cxnLst/>
          <a:rect l="0" t="0" r="0" b="0"/>
          <a:pathLst>
            <a:path>
              <a:moveTo>
                <a:pt x="0" y="0"/>
              </a:moveTo>
              <a:lnTo>
                <a:pt x="501368" y="0"/>
              </a:lnTo>
              <a:lnTo>
                <a:pt x="501368" y="1077942"/>
              </a:lnTo>
              <a:lnTo>
                <a:pt x="1002737" y="1077942"/>
              </a:lnTo>
            </a:path>
          </a:pathLst>
        </a:custGeom>
        <a:noFill/>
        <a:ln w="1905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074B258-ABA7-4AFF-82FB-FE5D24F9AE7F}">
      <dsp:nvSpPr>
        <dsp:cNvPr id="0" name=""/>
        <dsp:cNvSpPr/>
      </dsp:nvSpPr>
      <dsp:spPr>
        <a:xfrm>
          <a:off x="5019078" y="1904721"/>
          <a:ext cx="1002737" cy="1077942"/>
        </a:xfrm>
        <a:custGeom>
          <a:avLst/>
          <a:gdLst/>
          <a:ahLst/>
          <a:cxnLst/>
          <a:rect l="0" t="0" r="0" b="0"/>
          <a:pathLst>
            <a:path>
              <a:moveTo>
                <a:pt x="0" y="1077942"/>
              </a:moveTo>
              <a:lnTo>
                <a:pt x="501368" y="1077942"/>
              </a:lnTo>
              <a:lnTo>
                <a:pt x="501368" y="0"/>
              </a:lnTo>
              <a:lnTo>
                <a:pt x="1002737" y="0"/>
              </a:lnTo>
            </a:path>
          </a:pathLst>
        </a:custGeom>
        <a:noFill/>
        <a:ln w="1905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2189621-DA6F-485A-B354-8D6C1FBCC23E}">
      <dsp:nvSpPr>
        <dsp:cNvPr id="0" name=""/>
        <dsp:cNvSpPr/>
      </dsp:nvSpPr>
      <dsp:spPr>
        <a:xfrm>
          <a:off x="5391" y="2218076"/>
          <a:ext cx="5013687" cy="1529174"/>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MX" sz="1800" kern="1200" dirty="0"/>
            <a:t>Tradicionalmente, las teorías de la argumentación jurídica han negado a las emociones un papel sustantivo. Ello, tal vez, por dos razones: </a:t>
          </a:r>
        </a:p>
      </dsp:txBody>
      <dsp:txXfrm>
        <a:off x="5391" y="2218076"/>
        <a:ext cx="5013687" cy="1529174"/>
      </dsp:txXfrm>
    </dsp:sp>
    <dsp:sp modelId="{01B43D34-3772-4F9E-8DAD-A083FE144ADF}">
      <dsp:nvSpPr>
        <dsp:cNvPr id="0" name=""/>
        <dsp:cNvSpPr/>
      </dsp:nvSpPr>
      <dsp:spPr>
        <a:xfrm>
          <a:off x="6021815" y="1140133"/>
          <a:ext cx="5013687" cy="1529174"/>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MX" sz="1800" kern="1200" dirty="0"/>
            <a:t>1. El debate jurídico-filosófico ha estado dominado en gran medida por el  elemento racional por encima de la vida emocional </a:t>
          </a:r>
        </a:p>
      </dsp:txBody>
      <dsp:txXfrm>
        <a:off x="6021815" y="1140133"/>
        <a:ext cx="5013687" cy="1529174"/>
      </dsp:txXfrm>
    </dsp:sp>
    <dsp:sp modelId="{77F5C3BD-8B19-4DFA-9F2C-7DF9BA174C79}">
      <dsp:nvSpPr>
        <dsp:cNvPr id="0" name=""/>
        <dsp:cNvSpPr/>
      </dsp:nvSpPr>
      <dsp:spPr>
        <a:xfrm>
          <a:off x="6021815" y="3296019"/>
          <a:ext cx="5013687" cy="1529174"/>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MX" sz="1800" kern="1200" dirty="0"/>
            <a:t>2. Por otro lado, porque en la teoría de la argumentación jurídica hizo mella una clásica distinción proveniente de la filosofía de la ciencia de cuño positivista: la distinción entre contexto de descubrimiento y contexto de justificación.</a:t>
          </a:r>
        </a:p>
      </dsp:txBody>
      <dsp:txXfrm>
        <a:off x="6021815" y="3296019"/>
        <a:ext cx="5013687" cy="1529174"/>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8BECD2-F009-417B-AFB9-BBB8527702A5}">
      <dsp:nvSpPr>
        <dsp:cNvPr id="0" name=""/>
        <dsp:cNvSpPr/>
      </dsp:nvSpPr>
      <dsp:spPr>
        <a:xfrm>
          <a:off x="0" y="93314"/>
          <a:ext cx="6666833" cy="1717363"/>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MX" sz="2000" kern="1200"/>
            <a:t>Las emociones, tal como son abordadas por la ética o la filosofía del derecho, no interesan como puros eventos empíricos o de psicología meramente empírica.</a:t>
          </a:r>
          <a:endParaRPr lang="en-US" sz="2000" kern="1200"/>
        </a:p>
      </dsp:txBody>
      <dsp:txXfrm>
        <a:off x="83835" y="177149"/>
        <a:ext cx="6499163" cy="1549693"/>
      </dsp:txXfrm>
    </dsp:sp>
    <dsp:sp modelId="{F07B860F-8F68-446C-AFA0-D930C7A24A2F}">
      <dsp:nvSpPr>
        <dsp:cNvPr id="0" name=""/>
        <dsp:cNvSpPr/>
      </dsp:nvSpPr>
      <dsp:spPr>
        <a:xfrm>
          <a:off x="0" y="1868278"/>
          <a:ext cx="6666833" cy="1717363"/>
        </a:xfrm>
        <a:prstGeom prst="roundRect">
          <a:avLst/>
        </a:prstGeom>
        <a:gradFill rotWithShape="0">
          <a:gsLst>
            <a:gs pos="0">
              <a:schemeClr val="accent2">
                <a:hueOff val="3221807"/>
                <a:satOff val="-9246"/>
                <a:lumOff val="-14805"/>
                <a:alphaOff val="0"/>
                <a:satMod val="103000"/>
                <a:lumMod val="102000"/>
                <a:tint val="94000"/>
              </a:schemeClr>
            </a:gs>
            <a:gs pos="50000">
              <a:schemeClr val="accent2">
                <a:hueOff val="3221807"/>
                <a:satOff val="-9246"/>
                <a:lumOff val="-14805"/>
                <a:alphaOff val="0"/>
                <a:satMod val="110000"/>
                <a:lumMod val="100000"/>
                <a:shade val="100000"/>
              </a:schemeClr>
            </a:gs>
            <a:gs pos="100000">
              <a:schemeClr val="accent2">
                <a:hueOff val="3221807"/>
                <a:satOff val="-9246"/>
                <a:lumOff val="-1480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MX" sz="2000" kern="1200" dirty="0"/>
            <a:t>¿Por qué es importante que el enjuiciador sienta compasión en determinados casos?, ¿cuál sería su impacto en el razonamiento judicial? ¿por qué deben tenerse en cuenta los sentimientos o emociones del juez? </a:t>
          </a:r>
          <a:endParaRPr lang="en-US" sz="2000" kern="1200" dirty="0"/>
        </a:p>
      </dsp:txBody>
      <dsp:txXfrm>
        <a:off x="83835" y="1952113"/>
        <a:ext cx="6499163" cy="1549693"/>
      </dsp:txXfrm>
    </dsp:sp>
    <dsp:sp modelId="{88C5CF50-BBB1-4159-B596-F68E71232681}">
      <dsp:nvSpPr>
        <dsp:cNvPr id="0" name=""/>
        <dsp:cNvSpPr/>
      </dsp:nvSpPr>
      <dsp:spPr>
        <a:xfrm>
          <a:off x="0" y="3643241"/>
          <a:ext cx="6666833" cy="1717363"/>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s-MX" sz="2000" kern="1200"/>
            <a:t>El “deber de sentir de cierta manera” tiene que ver con la idea de virtud. Una virtud es una “excelencia” de carácter. Se trata de que el juez virtuoso exprese una manera de ser y de sentir. El juez, por ejemplo justo, “quiere ser justo” y actúa como justo.</a:t>
          </a:r>
          <a:endParaRPr lang="en-US" sz="2000" kern="1200"/>
        </a:p>
      </dsp:txBody>
      <dsp:txXfrm>
        <a:off x="83835" y="3727076"/>
        <a:ext cx="6499163" cy="1549693"/>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28C9CF-04BC-463F-BFB7-1736569F223A}">
      <dsp:nvSpPr>
        <dsp:cNvPr id="0" name=""/>
        <dsp:cNvSpPr/>
      </dsp:nvSpPr>
      <dsp:spPr>
        <a:xfrm>
          <a:off x="520429" y="0"/>
          <a:ext cx="6566170" cy="6566170"/>
        </a:xfrm>
        <a:prstGeom prst="diamond">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10589BE1-EF41-4592-8016-AC3EAA6B691F}">
      <dsp:nvSpPr>
        <dsp:cNvPr id="0" name=""/>
        <dsp:cNvSpPr/>
      </dsp:nvSpPr>
      <dsp:spPr>
        <a:xfrm>
          <a:off x="1144215" y="623786"/>
          <a:ext cx="2560806" cy="2560806"/>
        </a:xfrm>
        <a:prstGeom prst="round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MX" sz="1200" kern="1200" dirty="0"/>
            <a:t>Las sentencias electorales no solo resuelven conflictos, también moldean la confianza ciudadana en el sistema democrático. Por ello, se emplean estrategias discursivas que apelan a valores como certeza, imparcialidad y transparencia, reduciendo la “disonancia cognitiva” en los actores políticos y la sociedad.</a:t>
          </a:r>
          <a:endParaRPr lang="en-US" sz="1200" kern="1200" dirty="0"/>
        </a:p>
      </dsp:txBody>
      <dsp:txXfrm>
        <a:off x="1269223" y="748794"/>
        <a:ext cx="2310790" cy="2310790"/>
      </dsp:txXfrm>
    </dsp:sp>
    <dsp:sp modelId="{A813196E-B97B-4CBC-A438-32A6304D242E}">
      <dsp:nvSpPr>
        <dsp:cNvPr id="0" name=""/>
        <dsp:cNvSpPr/>
      </dsp:nvSpPr>
      <dsp:spPr>
        <a:xfrm>
          <a:off x="3902007" y="623786"/>
          <a:ext cx="2560806" cy="2560806"/>
        </a:xfrm>
        <a:prstGeom prst="roundRect">
          <a:avLst/>
        </a:prstGeom>
        <a:gradFill rotWithShape="0">
          <a:gsLst>
            <a:gs pos="0">
              <a:schemeClr val="accent2">
                <a:hueOff val="2147871"/>
                <a:satOff val="-6164"/>
                <a:lumOff val="-9870"/>
                <a:alphaOff val="0"/>
                <a:satMod val="103000"/>
                <a:lumMod val="102000"/>
                <a:tint val="94000"/>
              </a:schemeClr>
            </a:gs>
            <a:gs pos="50000">
              <a:schemeClr val="accent2">
                <a:hueOff val="2147871"/>
                <a:satOff val="-6164"/>
                <a:lumOff val="-9870"/>
                <a:alphaOff val="0"/>
                <a:satMod val="110000"/>
                <a:lumMod val="100000"/>
                <a:shade val="100000"/>
              </a:schemeClr>
            </a:gs>
            <a:gs pos="100000">
              <a:schemeClr val="accent2">
                <a:hueOff val="2147871"/>
                <a:satOff val="-6164"/>
                <a:lumOff val="-987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MX" sz="1200" kern="1200"/>
            <a:t>En el contexto electoral mexicano, la legitimación adquiere una dimensión política inmediata: las sentencias pueden alterar la asignación de curules, anular comicios o  reconfigurar alianzas partidistas. </a:t>
          </a:r>
          <a:endParaRPr lang="en-US" sz="1200" kern="1200"/>
        </a:p>
      </dsp:txBody>
      <dsp:txXfrm>
        <a:off x="4027015" y="748794"/>
        <a:ext cx="2310790" cy="2310790"/>
      </dsp:txXfrm>
    </dsp:sp>
    <dsp:sp modelId="{679D2451-2953-475D-83FF-C2DF9EF8DFC1}">
      <dsp:nvSpPr>
        <dsp:cNvPr id="0" name=""/>
        <dsp:cNvSpPr/>
      </dsp:nvSpPr>
      <dsp:spPr>
        <a:xfrm>
          <a:off x="1144215" y="3381577"/>
          <a:ext cx="2560806" cy="2560806"/>
        </a:xfrm>
        <a:prstGeom prst="roundRect">
          <a:avLst/>
        </a:prstGeom>
        <a:gradFill rotWithShape="0">
          <a:gsLst>
            <a:gs pos="0">
              <a:schemeClr val="accent2">
                <a:hueOff val="4295743"/>
                <a:satOff val="-12329"/>
                <a:lumOff val="-19739"/>
                <a:alphaOff val="0"/>
                <a:satMod val="103000"/>
                <a:lumMod val="102000"/>
                <a:tint val="94000"/>
              </a:schemeClr>
            </a:gs>
            <a:gs pos="50000">
              <a:schemeClr val="accent2">
                <a:hueOff val="4295743"/>
                <a:satOff val="-12329"/>
                <a:lumOff val="-19739"/>
                <a:alphaOff val="0"/>
                <a:satMod val="110000"/>
                <a:lumMod val="100000"/>
                <a:shade val="100000"/>
              </a:schemeClr>
            </a:gs>
            <a:gs pos="100000">
              <a:schemeClr val="accent2">
                <a:hueOff val="4295743"/>
                <a:satOff val="-12329"/>
                <a:lumOff val="-1973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MX" sz="1200" kern="1200"/>
            <a:t>El TEPJF ha desarrollado una retórica de "protección  reforzada" de derechos político-electorales que justifica su intervención activa. </a:t>
          </a:r>
          <a:endParaRPr lang="en-US" sz="1200" kern="1200"/>
        </a:p>
      </dsp:txBody>
      <dsp:txXfrm>
        <a:off x="1269223" y="3506585"/>
        <a:ext cx="2310790" cy="2310790"/>
      </dsp:txXfrm>
    </dsp:sp>
    <dsp:sp modelId="{A29AE8BC-9179-4B4E-B09A-61807EC00D50}">
      <dsp:nvSpPr>
        <dsp:cNvPr id="0" name=""/>
        <dsp:cNvSpPr/>
      </dsp:nvSpPr>
      <dsp:spPr>
        <a:xfrm>
          <a:off x="3902007" y="3381577"/>
          <a:ext cx="2560806" cy="2560806"/>
        </a:xfrm>
        <a:prstGeom prst="round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s-MX" sz="1200" kern="1200"/>
            <a:t>La motivación y los elementos subjetivos pueden concentrar en conjunto alrededor del 60 % del peso decisorio, superando incluso a la litis y a las pruebas como ejes del razonamiento judicial. Este hallazgo indica que la argumentación del Tribunal Electoral se ha convertido en instrumento de poder que  rebasa la mera exégesis normativa (Tena García, 2025).</a:t>
          </a:r>
          <a:endParaRPr lang="en-US" sz="1200" kern="1200"/>
        </a:p>
      </dsp:txBody>
      <dsp:txXfrm>
        <a:off x="4027015" y="3506585"/>
        <a:ext cx="2310790" cy="231079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45B13B-8978-4A7F-98B3-C361BE7CC44C}">
      <dsp:nvSpPr>
        <dsp:cNvPr id="0" name=""/>
        <dsp:cNvSpPr/>
      </dsp:nvSpPr>
      <dsp:spPr>
        <a:xfrm>
          <a:off x="0" y="531"/>
          <a:ext cx="10515600" cy="1244702"/>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2062C9F-7614-4609-B04A-62A577B7ED33}">
      <dsp:nvSpPr>
        <dsp:cNvPr id="0" name=""/>
        <dsp:cNvSpPr/>
      </dsp:nvSpPr>
      <dsp:spPr>
        <a:xfrm>
          <a:off x="376522" y="280590"/>
          <a:ext cx="684586" cy="68458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B941DED-F6B0-47C3-B2C9-CD2172D28886}">
      <dsp:nvSpPr>
        <dsp:cNvPr id="0" name=""/>
        <dsp:cNvSpPr/>
      </dsp:nvSpPr>
      <dsp:spPr>
        <a:xfrm>
          <a:off x="1437631" y="531"/>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800100">
            <a:lnSpc>
              <a:spcPct val="90000"/>
            </a:lnSpc>
            <a:spcBef>
              <a:spcPct val="0"/>
            </a:spcBef>
            <a:spcAft>
              <a:spcPct val="35000"/>
            </a:spcAft>
            <a:buNone/>
          </a:pPr>
          <a:r>
            <a:rPr lang="es-MX" sz="1800" b="1" kern="1200" dirty="0"/>
            <a:t>Argumento psicológico clásico</a:t>
          </a:r>
          <a:r>
            <a:rPr lang="es-MX" sz="1800" kern="1200" dirty="0"/>
            <a:t>: Se usa para interpretar normas conforme a la “voluntad del legislador”, apelando a la intención original como elemento racional y persuasivo. Aunque es criticado, sigue presente como recurso retórico en resoluciones complejas. </a:t>
          </a:r>
          <a:endParaRPr lang="en-US" sz="1800" kern="1200" dirty="0"/>
        </a:p>
      </dsp:txBody>
      <dsp:txXfrm>
        <a:off x="1437631" y="531"/>
        <a:ext cx="9077968" cy="1244702"/>
      </dsp:txXfrm>
    </dsp:sp>
    <dsp:sp modelId="{74531321-8664-446E-947D-9C4CF9E3AE3E}">
      <dsp:nvSpPr>
        <dsp:cNvPr id="0" name=""/>
        <dsp:cNvSpPr/>
      </dsp:nvSpPr>
      <dsp:spPr>
        <a:xfrm>
          <a:off x="0" y="1556410"/>
          <a:ext cx="10515600" cy="1244702"/>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61A44E3-98D3-48FC-B476-4C86351B0750}">
      <dsp:nvSpPr>
        <dsp:cNvPr id="0" name=""/>
        <dsp:cNvSpPr/>
      </dsp:nvSpPr>
      <dsp:spPr>
        <a:xfrm>
          <a:off x="376522" y="1836468"/>
          <a:ext cx="684586" cy="68458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1BC8960-33BF-47DF-909E-5B30433550FF}">
      <dsp:nvSpPr>
        <dsp:cNvPr id="0" name=""/>
        <dsp:cNvSpPr/>
      </dsp:nvSpPr>
      <dsp:spPr>
        <a:xfrm>
          <a:off x="1437631" y="1556410"/>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800100">
            <a:lnSpc>
              <a:spcPct val="90000"/>
            </a:lnSpc>
            <a:spcBef>
              <a:spcPct val="0"/>
            </a:spcBef>
            <a:spcAft>
              <a:spcPct val="35000"/>
            </a:spcAft>
            <a:buNone/>
          </a:pPr>
          <a:r>
            <a:rPr lang="es-MX" sz="1800" b="1" kern="1200" dirty="0"/>
            <a:t>Reducción de incertidumbre</a:t>
          </a:r>
          <a:r>
            <a:rPr lang="es-MX" sz="1800" kern="1200" dirty="0"/>
            <a:t>: En contextos de alta polarización, las sentencias enfatizan principios como certeza y legalidad para disminuir ansiedad social y evitar percepciones de arbitrariedad.</a:t>
          </a:r>
          <a:endParaRPr lang="en-US" sz="1800" kern="1200" dirty="0"/>
        </a:p>
      </dsp:txBody>
      <dsp:txXfrm>
        <a:off x="1437631" y="1556410"/>
        <a:ext cx="9077968" cy="1244702"/>
      </dsp:txXfrm>
    </dsp:sp>
    <dsp:sp modelId="{99437420-36D1-41CF-9C31-28B85C78CD0A}">
      <dsp:nvSpPr>
        <dsp:cNvPr id="0" name=""/>
        <dsp:cNvSpPr/>
      </dsp:nvSpPr>
      <dsp:spPr>
        <a:xfrm>
          <a:off x="0" y="3112289"/>
          <a:ext cx="10515600" cy="1244702"/>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301E5ED-E3E8-4B6B-B679-460BA6BCC834}">
      <dsp:nvSpPr>
        <dsp:cNvPr id="0" name=""/>
        <dsp:cNvSpPr/>
      </dsp:nvSpPr>
      <dsp:spPr>
        <a:xfrm>
          <a:off x="376522" y="3392347"/>
          <a:ext cx="684586" cy="68458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435E469-8353-4650-AC36-D32DE377B450}">
      <dsp:nvSpPr>
        <dsp:cNvPr id="0" name=""/>
        <dsp:cNvSpPr/>
      </dsp:nvSpPr>
      <dsp:spPr>
        <a:xfrm>
          <a:off x="1437631" y="3112289"/>
          <a:ext cx="9077968" cy="1244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731" tIns="131731" rIns="131731" bIns="131731" numCol="1" spcCol="1270" anchor="ctr" anchorCtr="0">
          <a:noAutofit/>
        </a:bodyPr>
        <a:lstStyle/>
        <a:p>
          <a:pPr marL="0" lvl="0" indent="0" algn="l" defTabSz="800100">
            <a:lnSpc>
              <a:spcPct val="90000"/>
            </a:lnSpc>
            <a:spcBef>
              <a:spcPct val="0"/>
            </a:spcBef>
            <a:spcAft>
              <a:spcPct val="35000"/>
            </a:spcAft>
            <a:buNone/>
          </a:pPr>
          <a:r>
            <a:rPr lang="es-MX" sz="1800" b="1" kern="1200" dirty="0"/>
            <a:t>Lenguaje inclusivo y empático</a:t>
          </a:r>
          <a:r>
            <a:rPr lang="es-MX" sz="1800" kern="1200" dirty="0"/>
            <a:t>: Algunas resoluciones incorporan explicaciones pedagógicas para que los ciudadanos comprendan la decisión, reduciendo sesgos de desconfianza.</a:t>
          </a:r>
          <a:endParaRPr lang="en-US" sz="1800" kern="1200" dirty="0"/>
        </a:p>
      </dsp:txBody>
      <dsp:txXfrm>
        <a:off x="1437631" y="3112289"/>
        <a:ext cx="9077968" cy="12447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6BB7E1-D3CB-4719-A12F-922DB2A9ED32}">
      <dsp:nvSpPr>
        <dsp:cNvPr id="0" name=""/>
        <dsp:cNvSpPr/>
      </dsp:nvSpPr>
      <dsp:spPr>
        <a:xfrm>
          <a:off x="282221" y="368029"/>
          <a:ext cx="1371985" cy="1371985"/>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80F9B9-8B1E-4F72-B4E3-9E40E785AE71}">
      <dsp:nvSpPr>
        <dsp:cNvPr id="0" name=""/>
        <dsp:cNvSpPr/>
      </dsp:nvSpPr>
      <dsp:spPr>
        <a:xfrm>
          <a:off x="570337" y="656145"/>
          <a:ext cx="795751" cy="79575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473A50E-EF5C-4D06-BBB0-02177F3647DE}">
      <dsp:nvSpPr>
        <dsp:cNvPr id="0" name=""/>
        <dsp:cNvSpPr/>
      </dsp:nvSpPr>
      <dsp:spPr>
        <a:xfrm>
          <a:off x="1948202" y="368029"/>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es-MX" sz="1600" kern="1200"/>
            <a:t>Se refiere al proceso de interpretar y comprender la información sensorial del mundo que nos rodea. </a:t>
          </a:r>
          <a:endParaRPr lang="en-US" sz="1600" kern="1200"/>
        </a:p>
      </dsp:txBody>
      <dsp:txXfrm>
        <a:off x="1948202" y="368029"/>
        <a:ext cx="3233964" cy="1371985"/>
      </dsp:txXfrm>
    </dsp:sp>
    <dsp:sp modelId="{33DAF175-5870-403B-B65B-69411728B6A2}">
      <dsp:nvSpPr>
        <dsp:cNvPr id="0" name=""/>
        <dsp:cNvSpPr/>
      </dsp:nvSpPr>
      <dsp:spPr>
        <a:xfrm>
          <a:off x="5745661" y="368029"/>
          <a:ext cx="1371985" cy="137198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67ED248-7A7B-4BD8-9AEA-6EA1D6652219}">
      <dsp:nvSpPr>
        <dsp:cNvPr id="0" name=""/>
        <dsp:cNvSpPr/>
      </dsp:nvSpPr>
      <dsp:spPr>
        <a:xfrm>
          <a:off x="6033778" y="656145"/>
          <a:ext cx="795751" cy="79575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DC313A4-9DAE-4459-80C5-AF5E842F62D6}">
      <dsp:nvSpPr>
        <dsp:cNvPr id="0" name=""/>
        <dsp:cNvSpPr/>
      </dsp:nvSpPr>
      <dsp:spPr>
        <a:xfrm>
          <a:off x="7411643" y="368029"/>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es-MX" sz="1600" kern="1200"/>
            <a:t>En el contexto jurídico, la percepción es especialmente importante porque influye en la práctica cotidiana de los operadores jurídicos, en cómo se interpretan las pruebas y se toman decisiones. </a:t>
          </a:r>
          <a:endParaRPr lang="en-US" sz="1600" kern="1200"/>
        </a:p>
      </dsp:txBody>
      <dsp:txXfrm>
        <a:off x="7411643" y="368029"/>
        <a:ext cx="3233964" cy="1371985"/>
      </dsp:txXfrm>
    </dsp:sp>
    <dsp:sp modelId="{D17EB5C9-8E45-40CD-9DCE-1340CD9045D6}">
      <dsp:nvSpPr>
        <dsp:cNvPr id="0" name=""/>
        <dsp:cNvSpPr/>
      </dsp:nvSpPr>
      <dsp:spPr>
        <a:xfrm>
          <a:off x="282221" y="2452790"/>
          <a:ext cx="1371985" cy="1371985"/>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AB5A83D-1D01-4DE0-9779-2CF741F55CCC}">
      <dsp:nvSpPr>
        <dsp:cNvPr id="0" name=""/>
        <dsp:cNvSpPr/>
      </dsp:nvSpPr>
      <dsp:spPr>
        <a:xfrm>
          <a:off x="570337" y="2740907"/>
          <a:ext cx="795751" cy="79575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F39AA8B-A9A2-4A5D-B11A-9203D3132337}">
      <dsp:nvSpPr>
        <dsp:cNvPr id="0" name=""/>
        <dsp:cNvSpPr/>
      </dsp:nvSpPr>
      <dsp:spPr>
        <a:xfrm>
          <a:off x="1948202" y="2452790"/>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es-MX" sz="1600" kern="1200"/>
            <a:t>Por ejemplo, un testigo puede percibir un acontecimiento de forma diferente a otro, lo que puede dar lugar a relatos contradictorios del mismo hecho. </a:t>
          </a:r>
          <a:endParaRPr lang="en-US" sz="1600" kern="1200"/>
        </a:p>
      </dsp:txBody>
      <dsp:txXfrm>
        <a:off x="1948202" y="2452790"/>
        <a:ext cx="3233964" cy="1371985"/>
      </dsp:txXfrm>
    </dsp:sp>
    <dsp:sp modelId="{F99416C8-9809-4D3F-A66F-D2A3BA828669}">
      <dsp:nvSpPr>
        <dsp:cNvPr id="0" name=""/>
        <dsp:cNvSpPr/>
      </dsp:nvSpPr>
      <dsp:spPr>
        <a:xfrm>
          <a:off x="5745661" y="2452790"/>
          <a:ext cx="1371985" cy="1371985"/>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BD16A2-38F4-4DCC-94AF-7E46EA75EA69}">
      <dsp:nvSpPr>
        <dsp:cNvPr id="0" name=""/>
        <dsp:cNvSpPr/>
      </dsp:nvSpPr>
      <dsp:spPr>
        <a:xfrm>
          <a:off x="6033778" y="2740907"/>
          <a:ext cx="795751" cy="79575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5F84C71-100A-48D4-9BA4-B44A065B783C}">
      <dsp:nvSpPr>
        <dsp:cNvPr id="0" name=""/>
        <dsp:cNvSpPr/>
      </dsp:nvSpPr>
      <dsp:spPr>
        <a:xfrm>
          <a:off x="7411643" y="2452790"/>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pPr>
          <a:r>
            <a:rPr lang="es-MX" sz="1600" kern="1200"/>
            <a:t>Estas diferencias de percepción pueden tener un impacto significativo en el resultado de un caso judicial.</a:t>
          </a:r>
          <a:endParaRPr lang="en-US" sz="1600" kern="1200"/>
        </a:p>
      </dsp:txBody>
      <dsp:txXfrm>
        <a:off x="7411643" y="2452790"/>
        <a:ext cx="3233964" cy="137198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CDFD94-7EAE-4118-A06E-37F184078964}">
      <dsp:nvSpPr>
        <dsp:cNvPr id="0" name=""/>
        <dsp:cNvSpPr/>
      </dsp:nvSpPr>
      <dsp:spPr>
        <a:xfrm>
          <a:off x="9510" y="454548"/>
          <a:ext cx="2842468" cy="2824702"/>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MX" sz="1800" kern="1200"/>
            <a:t>Es el estudio de la mente y el comportamiento humano. En el ámbito jurídico, la psicología se utiliza para comprender los motivos, las emociones y las conductas de las personas implicadas en un caso judicial. </a:t>
          </a:r>
          <a:endParaRPr lang="en-US" sz="1800" kern="1200"/>
        </a:p>
      </dsp:txBody>
      <dsp:txXfrm>
        <a:off x="92243" y="537281"/>
        <a:ext cx="2677002" cy="2659236"/>
      </dsp:txXfrm>
    </dsp:sp>
    <dsp:sp modelId="{8035C270-A7E4-4ECE-9BC2-3D5212288CF2}">
      <dsp:nvSpPr>
        <dsp:cNvPr id="0" name=""/>
        <dsp:cNvSpPr/>
      </dsp:nvSpPr>
      <dsp:spPr>
        <a:xfrm>
          <a:off x="3136225" y="1514433"/>
          <a:ext cx="602603" cy="704932"/>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3136225" y="1655419"/>
        <a:ext cx="421822" cy="422960"/>
      </dsp:txXfrm>
    </dsp:sp>
    <dsp:sp modelId="{A6F022B9-7D97-4556-A766-A40E0D6D9486}">
      <dsp:nvSpPr>
        <dsp:cNvPr id="0" name=""/>
        <dsp:cNvSpPr/>
      </dsp:nvSpPr>
      <dsp:spPr>
        <a:xfrm>
          <a:off x="3988965" y="454548"/>
          <a:ext cx="2842468" cy="2824702"/>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MX" sz="1800" kern="1200"/>
            <a:t>Esta información puede ser útil para evaluar la credibilidad de los testigos, determinar la intención de un acusado y tomar decisiones sobre la pena. </a:t>
          </a:r>
          <a:endParaRPr lang="en-US" sz="1800" kern="1200"/>
        </a:p>
      </dsp:txBody>
      <dsp:txXfrm>
        <a:off x="4071698" y="537281"/>
        <a:ext cx="2677002" cy="2659236"/>
      </dsp:txXfrm>
    </dsp:sp>
    <dsp:sp modelId="{41B09402-35F8-4398-BEB5-1DC427247A1F}">
      <dsp:nvSpPr>
        <dsp:cNvPr id="0" name=""/>
        <dsp:cNvSpPr/>
      </dsp:nvSpPr>
      <dsp:spPr>
        <a:xfrm>
          <a:off x="7115681" y="1514433"/>
          <a:ext cx="602603" cy="704932"/>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7115681" y="1655419"/>
        <a:ext cx="421822" cy="422960"/>
      </dsp:txXfrm>
    </dsp:sp>
    <dsp:sp modelId="{49E37F7C-6973-4BA5-B15C-0774CA9070A7}">
      <dsp:nvSpPr>
        <dsp:cNvPr id="0" name=""/>
        <dsp:cNvSpPr/>
      </dsp:nvSpPr>
      <dsp:spPr>
        <a:xfrm>
          <a:off x="7968421" y="454548"/>
          <a:ext cx="2842468" cy="2824702"/>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s-MX" sz="1800" kern="1200"/>
            <a:t>Por ejemplo, un psicólogo puede evaluar si un acusado es competente para ser juzgado o si presenta un riesgo de fuga.</a:t>
          </a:r>
          <a:endParaRPr lang="en-US" sz="1800" kern="1200"/>
        </a:p>
      </dsp:txBody>
      <dsp:txXfrm>
        <a:off x="8051154" y="537281"/>
        <a:ext cx="2677002" cy="26592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67B847-2A36-45D3-9EE9-BCD92FD22A65}">
      <dsp:nvSpPr>
        <dsp:cNvPr id="0" name=""/>
        <dsp:cNvSpPr/>
      </dsp:nvSpPr>
      <dsp:spPr>
        <a:xfrm>
          <a:off x="3493" y="593292"/>
          <a:ext cx="5010366" cy="3006220"/>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933450">
            <a:lnSpc>
              <a:spcPct val="90000"/>
            </a:lnSpc>
            <a:spcBef>
              <a:spcPct val="0"/>
            </a:spcBef>
            <a:spcAft>
              <a:spcPct val="35000"/>
            </a:spcAft>
            <a:buNone/>
          </a:pPr>
          <a:r>
            <a:rPr lang="es-MX" sz="2100" kern="1200"/>
            <a:t>La argumentación jurídica eficaz se basa en una sólida comprensión del derecho, pero también de los hechos del caso en los que interviene necesariamente la psicología humana y se trabaja con aquellos elementos que los involucrados en un conflicto dicen haber percibido. </a:t>
          </a:r>
          <a:endParaRPr lang="en-US" sz="2100" kern="1200"/>
        </a:p>
      </dsp:txBody>
      <dsp:txXfrm>
        <a:off x="3493" y="593292"/>
        <a:ext cx="5010366" cy="3006220"/>
      </dsp:txXfrm>
    </dsp:sp>
    <dsp:sp modelId="{2001DDA1-B76E-43C0-8ADA-7D6DA93F4C08}">
      <dsp:nvSpPr>
        <dsp:cNvPr id="0" name=""/>
        <dsp:cNvSpPr/>
      </dsp:nvSpPr>
      <dsp:spPr>
        <a:xfrm>
          <a:off x="5088136" y="1974902"/>
          <a:ext cx="751555" cy="243000"/>
        </a:xfrm>
        <a:prstGeom prst="rightArrow">
          <a:avLst>
            <a:gd name="adj1" fmla="val 50000"/>
            <a:gd name="adj2" fmla="val 5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60CA3F-E14F-486A-908C-57892CB4B3C9}">
      <dsp:nvSpPr>
        <dsp:cNvPr id="0" name=""/>
        <dsp:cNvSpPr/>
      </dsp:nvSpPr>
      <dsp:spPr>
        <a:xfrm>
          <a:off x="5913968" y="593292"/>
          <a:ext cx="5010366" cy="3006220"/>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933450">
            <a:lnSpc>
              <a:spcPct val="90000"/>
            </a:lnSpc>
            <a:spcBef>
              <a:spcPct val="0"/>
            </a:spcBef>
            <a:spcAft>
              <a:spcPct val="35000"/>
            </a:spcAft>
            <a:buNone/>
          </a:pPr>
          <a:r>
            <a:rPr lang="es-MX" sz="2100" kern="1200" dirty="0"/>
            <a:t>Los abogados pueden utilizar la argumentación jurídica para tratar de influir en la percepción de las pruebas por parte del jurado o de la jueza o el juez. </a:t>
          </a:r>
        </a:p>
        <a:p>
          <a:pPr marL="0" lvl="0" indent="0" algn="ctr" defTabSz="933450">
            <a:lnSpc>
              <a:spcPct val="90000"/>
            </a:lnSpc>
            <a:spcBef>
              <a:spcPct val="0"/>
            </a:spcBef>
            <a:spcAft>
              <a:spcPct val="35000"/>
            </a:spcAft>
            <a:buNone/>
          </a:pPr>
          <a:r>
            <a:rPr lang="es-MX" sz="2100" kern="1200" dirty="0"/>
            <a:t>Por ejemplo, un abogado puede tratar de enmarcar las pruebas de una manera que sea más favorable para su cliente.</a:t>
          </a:r>
          <a:endParaRPr lang="en-US" sz="2100" kern="1200" dirty="0"/>
        </a:p>
      </dsp:txBody>
      <dsp:txXfrm>
        <a:off x="5913968" y="593292"/>
        <a:ext cx="5010366" cy="30062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75F0F4-8F5E-4749-AFA4-F4D9200B6614}">
      <dsp:nvSpPr>
        <dsp:cNvPr id="0" name=""/>
        <dsp:cNvSpPr/>
      </dsp:nvSpPr>
      <dsp:spPr>
        <a:xfrm>
          <a:off x="0" y="1808"/>
          <a:ext cx="10515600" cy="91661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C2E3C8-4BF6-4770-9AD4-1CAC881711E1}">
      <dsp:nvSpPr>
        <dsp:cNvPr id="0" name=""/>
        <dsp:cNvSpPr/>
      </dsp:nvSpPr>
      <dsp:spPr>
        <a:xfrm>
          <a:off x="277275" y="208046"/>
          <a:ext cx="504136" cy="50413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F2BAB5-D850-41E6-8DEC-6888046BA48A}">
      <dsp:nvSpPr>
        <dsp:cNvPr id="0" name=""/>
        <dsp:cNvSpPr/>
      </dsp:nvSpPr>
      <dsp:spPr>
        <a:xfrm>
          <a:off x="1058686" y="1808"/>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844550">
            <a:lnSpc>
              <a:spcPct val="90000"/>
            </a:lnSpc>
            <a:spcBef>
              <a:spcPct val="0"/>
            </a:spcBef>
            <a:spcAft>
              <a:spcPct val="35000"/>
            </a:spcAft>
            <a:buNone/>
          </a:pPr>
          <a:r>
            <a:rPr lang="es-MX" sz="1900" kern="1200"/>
            <a:t>La psicología se puede utilizar para comprender cómo las personas toman decisiones. Esta información puede ser útil para los abogados a la hora de elaborar sus argumentos. </a:t>
          </a:r>
          <a:endParaRPr lang="en-US" sz="1900" kern="1200"/>
        </a:p>
      </dsp:txBody>
      <dsp:txXfrm>
        <a:off x="1058686" y="1808"/>
        <a:ext cx="9456913" cy="916611"/>
      </dsp:txXfrm>
    </dsp:sp>
    <dsp:sp modelId="{A22C672F-2F09-4DD2-B169-B004CDE29A72}">
      <dsp:nvSpPr>
        <dsp:cNvPr id="0" name=""/>
        <dsp:cNvSpPr/>
      </dsp:nvSpPr>
      <dsp:spPr>
        <a:xfrm>
          <a:off x="0" y="1147573"/>
          <a:ext cx="10515600" cy="916611"/>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5F606D4-9801-4C4F-B85B-14EED4E11557}">
      <dsp:nvSpPr>
        <dsp:cNvPr id="0" name=""/>
        <dsp:cNvSpPr/>
      </dsp:nvSpPr>
      <dsp:spPr>
        <a:xfrm>
          <a:off x="277275" y="1353811"/>
          <a:ext cx="504136" cy="50413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6A85788-62A6-44BB-AAEE-02BDC24E1044}">
      <dsp:nvSpPr>
        <dsp:cNvPr id="0" name=""/>
        <dsp:cNvSpPr/>
      </dsp:nvSpPr>
      <dsp:spPr>
        <a:xfrm>
          <a:off x="1058686" y="1147573"/>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844550">
            <a:lnSpc>
              <a:spcPct val="90000"/>
            </a:lnSpc>
            <a:spcBef>
              <a:spcPct val="0"/>
            </a:spcBef>
            <a:spcAft>
              <a:spcPct val="35000"/>
            </a:spcAft>
            <a:buNone/>
          </a:pPr>
          <a:r>
            <a:rPr lang="es-MX" sz="1900" kern="1200"/>
            <a:t>Por ejemplo, un abogado puede saber que los jurados son más propensos a dar crédito a las personas testigo que parecen confiables y sinceras.</a:t>
          </a:r>
          <a:endParaRPr lang="en-US" sz="1900" kern="1200"/>
        </a:p>
      </dsp:txBody>
      <dsp:txXfrm>
        <a:off x="1058686" y="1147573"/>
        <a:ext cx="9456913" cy="916611"/>
      </dsp:txXfrm>
    </dsp:sp>
    <dsp:sp modelId="{FE344611-006D-434C-A884-BFC4B5E64471}">
      <dsp:nvSpPr>
        <dsp:cNvPr id="0" name=""/>
        <dsp:cNvSpPr/>
      </dsp:nvSpPr>
      <dsp:spPr>
        <a:xfrm>
          <a:off x="0" y="2293338"/>
          <a:ext cx="10515600" cy="916611"/>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CDD7D0-03AF-4B51-B89D-F395D0BA3EF8}">
      <dsp:nvSpPr>
        <dsp:cNvPr id="0" name=""/>
        <dsp:cNvSpPr/>
      </dsp:nvSpPr>
      <dsp:spPr>
        <a:xfrm>
          <a:off x="277275" y="2499576"/>
          <a:ext cx="504136" cy="50413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FBD453E-109F-482C-8CB9-809D598CC4CE}">
      <dsp:nvSpPr>
        <dsp:cNvPr id="0" name=""/>
        <dsp:cNvSpPr/>
      </dsp:nvSpPr>
      <dsp:spPr>
        <a:xfrm>
          <a:off x="1058686" y="2293338"/>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844550">
            <a:lnSpc>
              <a:spcPct val="90000"/>
            </a:lnSpc>
            <a:spcBef>
              <a:spcPct val="0"/>
            </a:spcBef>
            <a:spcAft>
              <a:spcPct val="35000"/>
            </a:spcAft>
            <a:buNone/>
          </a:pPr>
          <a:r>
            <a:rPr lang="es-MX" sz="1900" kern="1200"/>
            <a:t>La psicología y la argumentación jurídica interactúan en los diversos campos del derecho. </a:t>
          </a:r>
          <a:endParaRPr lang="en-US" sz="1900" kern="1200"/>
        </a:p>
      </dsp:txBody>
      <dsp:txXfrm>
        <a:off x="1058686" y="2293338"/>
        <a:ext cx="9456913" cy="916611"/>
      </dsp:txXfrm>
    </dsp:sp>
    <dsp:sp modelId="{512BC3B8-A0DA-4D19-B72F-00F5C3F69ABD}">
      <dsp:nvSpPr>
        <dsp:cNvPr id="0" name=""/>
        <dsp:cNvSpPr/>
      </dsp:nvSpPr>
      <dsp:spPr>
        <a:xfrm>
          <a:off x="0" y="3439103"/>
          <a:ext cx="10515600" cy="916611"/>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5AEB67-A244-4CB6-8A99-90DB0B30DAD6}">
      <dsp:nvSpPr>
        <dsp:cNvPr id="0" name=""/>
        <dsp:cNvSpPr/>
      </dsp:nvSpPr>
      <dsp:spPr>
        <a:xfrm>
          <a:off x="277275" y="3645341"/>
          <a:ext cx="504136" cy="50413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FA7373F-14BB-4B91-8F08-38336440993B}">
      <dsp:nvSpPr>
        <dsp:cNvPr id="0" name=""/>
        <dsp:cNvSpPr/>
      </dsp:nvSpPr>
      <dsp:spPr>
        <a:xfrm>
          <a:off x="1058686" y="3439103"/>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844550">
            <a:lnSpc>
              <a:spcPct val="90000"/>
            </a:lnSpc>
            <a:spcBef>
              <a:spcPct val="0"/>
            </a:spcBef>
            <a:spcAft>
              <a:spcPct val="35000"/>
            </a:spcAft>
            <a:buNone/>
          </a:pPr>
          <a:r>
            <a:rPr lang="es-MX" sz="1900" kern="1200"/>
            <a:t>A medida que se avanza en la comprensión de estos conceptos, se puede mejorar aún más la administración de justicia.</a:t>
          </a:r>
          <a:endParaRPr lang="en-US" sz="1900" kern="1200"/>
        </a:p>
      </dsp:txBody>
      <dsp:txXfrm>
        <a:off x="1058686" y="3439103"/>
        <a:ext cx="9456913" cy="91661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2B27FE-7BF3-4CC3-B579-68598DE9EEFF}">
      <dsp:nvSpPr>
        <dsp:cNvPr id="0" name=""/>
        <dsp:cNvSpPr/>
      </dsp:nvSpPr>
      <dsp:spPr>
        <a:xfrm>
          <a:off x="0" y="4105454"/>
          <a:ext cx="6666833" cy="1347501"/>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s-MX" sz="2300" kern="1200"/>
            <a:t>La argumentación puede ser usada para modificar percepciones o desafiar creencias psicológicas.</a:t>
          </a:r>
          <a:endParaRPr lang="en-US" sz="2300" kern="1200"/>
        </a:p>
      </dsp:txBody>
      <dsp:txXfrm>
        <a:off x="0" y="4105454"/>
        <a:ext cx="6666833" cy="1347501"/>
      </dsp:txXfrm>
    </dsp:sp>
    <dsp:sp modelId="{4CD0994B-7436-445C-AD87-15B6D0C24736}">
      <dsp:nvSpPr>
        <dsp:cNvPr id="0" name=""/>
        <dsp:cNvSpPr/>
      </dsp:nvSpPr>
      <dsp:spPr>
        <a:xfrm rot="10800000">
          <a:off x="0" y="2053209"/>
          <a:ext cx="6666833" cy="2072457"/>
        </a:xfrm>
        <a:prstGeom prst="upArrowCallout">
          <a:avLst/>
        </a:prstGeom>
        <a:gradFill rotWithShape="0">
          <a:gsLst>
            <a:gs pos="0">
              <a:schemeClr val="accent5">
                <a:hueOff val="-6076075"/>
                <a:satOff val="-413"/>
                <a:lumOff val="981"/>
                <a:alphaOff val="0"/>
                <a:satMod val="103000"/>
                <a:lumMod val="102000"/>
                <a:tint val="94000"/>
              </a:schemeClr>
            </a:gs>
            <a:gs pos="50000">
              <a:schemeClr val="accent5">
                <a:hueOff val="-6076075"/>
                <a:satOff val="-413"/>
                <a:lumOff val="981"/>
                <a:alphaOff val="0"/>
                <a:satMod val="110000"/>
                <a:lumMod val="100000"/>
                <a:shade val="100000"/>
              </a:schemeClr>
            </a:gs>
            <a:gs pos="100000">
              <a:schemeClr val="accent5">
                <a:hueOff val="-6076075"/>
                <a:satOff val="-413"/>
                <a:lumOff val="98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s-MX" sz="2300" kern="1200"/>
            <a:t>La psicología explica por qué ciertos argumentos son más persuasivos que otros (por ejemplo, apelaciones emocionales).</a:t>
          </a:r>
          <a:endParaRPr lang="en-US" sz="2300" kern="1200"/>
        </a:p>
      </dsp:txBody>
      <dsp:txXfrm rot="10800000">
        <a:off x="0" y="2053209"/>
        <a:ext cx="6666833" cy="1346620"/>
      </dsp:txXfrm>
    </dsp:sp>
    <dsp:sp modelId="{12228E1B-BB62-458F-B1E6-A596EC564E0E}">
      <dsp:nvSpPr>
        <dsp:cNvPr id="0" name=""/>
        <dsp:cNvSpPr/>
      </dsp:nvSpPr>
      <dsp:spPr>
        <a:xfrm rot="10800000">
          <a:off x="0" y="964"/>
          <a:ext cx="6666833" cy="2072457"/>
        </a:xfrm>
        <a:prstGeom prst="upArrowCallout">
          <a:avLst/>
        </a:prstGeom>
        <a:gradFill rotWithShape="0">
          <a:gsLst>
            <a:gs pos="0">
              <a:schemeClr val="accent5">
                <a:hueOff val="-12152150"/>
                <a:satOff val="-826"/>
                <a:lumOff val="1961"/>
                <a:alphaOff val="0"/>
                <a:satMod val="103000"/>
                <a:lumMod val="102000"/>
                <a:tint val="94000"/>
              </a:schemeClr>
            </a:gs>
            <a:gs pos="50000">
              <a:schemeClr val="accent5">
                <a:hueOff val="-12152150"/>
                <a:satOff val="-826"/>
                <a:lumOff val="1961"/>
                <a:alphaOff val="0"/>
                <a:satMod val="110000"/>
                <a:lumMod val="100000"/>
                <a:shade val="100000"/>
              </a:schemeClr>
            </a:gs>
            <a:gs pos="100000">
              <a:schemeClr val="accent5">
                <a:hueOff val="-12152150"/>
                <a:satOff val="-826"/>
                <a:lumOff val="1961"/>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es-MX" sz="2300" kern="1200"/>
            <a:t>La percepción influye en cómo interpretamos los datos que usamos en nuestros argumentos.</a:t>
          </a:r>
          <a:endParaRPr lang="en-US" sz="2300" kern="1200"/>
        </a:p>
      </dsp:txBody>
      <dsp:txXfrm rot="10800000">
        <a:off x="0" y="964"/>
        <a:ext cx="6666833" cy="134662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A55F90-EFC6-4DFF-90FC-E3D2C49F087A}">
      <dsp:nvSpPr>
        <dsp:cNvPr id="0" name=""/>
        <dsp:cNvSpPr/>
      </dsp:nvSpPr>
      <dsp:spPr>
        <a:xfrm>
          <a:off x="282221" y="368029"/>
          <a:ext cx="1371985" cy="1371985"/>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D8A146-9B46-4351-874A-F8E0767B92A8}">
      <dsp:nvSpPr>
        <dsp:cNvPr id="0" name=""/>
        <dsp:cNvSpPr/>
      </dsp:nvSpPr>
      <dsp:spPr>
        <a:xfrm>
          <a:off x="570337" y="656145"/>
          <a:ext cx="795751" cy="79575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957599A-B83E-4886-A2FD-D2B3695D2004}">
      <dsp:nvSpPr>
        <dsp:cNvPr id="0" name=""/>
        <dsp:cNvSpPr/>
      </dsp:nvSpPr>
      <dsp:spPr>
        <a:xfrm>
          <a:off x="1948202" y="368029"/>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s-MX" sz="1400" kern="1200"/>
            <a:t>Lo que percibimos puede condicionar nuestras creencias y, por ende, nuestros argumentos.</a:t>
          </a:r>
          <a:endParaRPr lang="en-US" sz="1400" kern="1200"/>
        </a:p>
      </dsp:txBody>
      <dsp:txXfrm>
        <a:off x="1948202" y="368029"/>
        <a:ext cx="3233964" cy="1371985"/>
      </dsp:txXfrm>
    </dsp:sp>
    <dsp:sp modelId="{64D6E9E5-ABFE-4838-9701-1C2EB2481384}">
      <dsp:nvSpPr>
        <dsp:cNvPr id="0" name=""/>
        <dsp:cNvSpPr/>
      </dsp:nvSpPr>
      <dsp:spPr>
        <a:xfrm>
          <a:off x="5745661" y="368029"/>
          <a:ext cx="1371985" cy="137198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AD2E1CB-B8DA-45C8-A90E-2C2DE2B4D4A2}">
      <dsp:nvSpPr>
        <dsp:cNvPr id="0" name=""/>
        <dsp:cNvSpPr/>
      </dsp:nvSpPr>
      <dsp:spPr>
        <a:xfrm>
          <a:off x="6033778" y="656145"/>
          <a:ext cx="795751" cy="79575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111777B-F5DC-4E9B-A5DC-CB7ED9BB7276}">
      <dsp:nvSpPr>
        <dsp:cNvPr id="0" name=""/>
        <dsp:cNvSpPr/>
      </dsp:nvSpPr>
      <dsp:spPr>
        <a:xfrm>
          <a:off x="7411643" y="368029"/>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s-MX" sz="1400" kern="1200"/>
            <a:t>La psicología estudia el comportamiento y los procesos mentales. En el contexto de la argumentación, se interesa por cómo las emociones, sesgos cognitivos y estructuras mentales influyen en la forma en que razonamos y persuadimos.</a:t>
          </a:r>
          <a:endParaRPr lang="en-US" sz="1400" kern="1200"/>
        </a:p>
      </dsp:txBody>
      <dsp:txXfrm>
        <a:off x="7411643" y="368029"/>
        <a:ext cx="3233964" cy="1371985"/>
      </dsp:txXfrm>
    </dsp:sp>
    <dsp:sp modelId="{9809C29F-4615-4896-89A9-33CA638C095F}">
      <dsp:nvSpPr>
        <dsp:cNvPr id="0" name=""/>
        <dsp:cNvSpPr/>
      </dsp:nvSpPr>
      <dsp:spPr>
        <a:xfrm>
          <a:off x="282221" y="2452790"/>
          <a:ext cx="1371985" cy="1371985"/>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C5A9290-E336-487F-8FED-FA77F1A2045F}">
      <dsp:nvSpPr>
        <dsp:cNvPr id="0" name=""/>
        <dsp:cNvSpPr/>
      </dsp:nvSpPr>
      <dsp:spPr>
        <a:xfrm>
          <a:off x="570337" y="2740907"/>
          <a:ext cx="795751" cy="79575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3C3CEDD-E523-4A06-9CFF-0C4F5538C3F5}">
      <dsp:nvSpPr>
        <dsp:cNvPr id="0" name=""/>
        <dsp:cNvSpPr/>
      </dsp:nvSpPr>
      <dsp:spPr>
        <a:xfrm>
          <a:off x="1948202" y="2452790"/>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s-MX" sz="1400" kern="1200"/>
            <a:t>Comprender estos sesgos permite construir argumentos más sólidos y detectar falacias en el discurso ajeno.</a:t>
          </a:r>
          <a:endParaRPr lang="en-US" sz="1400" kern="1200"/>
        </a:p>
      </dsp:txBody>
      <dsp:txXfrm>
        <a:off x="1948202" y="2452790"/>
        <a:ext cx="3233964" cy="1371985"/>
      </dsp:txXfrm>
    </dsp:sp>
    <dsp:sp modelId="{E1589973-19C5-4ADF-89A4-A089986D2B97}">
      <dsp:nvSpPr>
        <dsp:cNvPr id="0" name=""/>
        <dsp:cNvSpPr/>
      </dsp:nvSpPr>
      <dsp:spPr>
        <a:xfrm>
          <a:off x="5745661" y="2452790"/>
          <a:ext cx="1371985" cy="1371985"/>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C992BFD-6645-43C8-B526-E40E09DAA392}">
      <dsp:nvSpPr>
        <dsp:cNvPr id="0" name=""/>
        <dsp:cNvSpPr/>
      </dsp:nvSpPr>
      <dsp:spPr>
        <a:xfrm>
          <a:off x="6033778" y="2740907"/>
          <a:ext cx="795751" cy="79575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50F04CB-90A9-44D8-AF09-4F9BBF7FFC6B}">
      <dsp:nvSpPr>
        <dsp:cNvPr id="0" name=""/>
        <dsp:cNvSpPr/>
      </dsp:nvSpPr>
      <dsp:spPr>
        <a:xfrm>
          <a:off x="7411643" y="2452790"/>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pPr>
          <a:r>
            <a:rPr lang="es-MX" sz="1400" kern="1200"/>
            <a:t>La forma en que percibimos y procesamos la información afecta cómo construimos y evaluamos argumentos.</a:t>
          </a:r>
          <a:endParaRPr lang="en-US" sz="1400" kern="1200"/>
        </a:p>
      </dsp:txBody>
      <dsp:txXfrm>
        <a:off x="7411643" y="2452790"/>
        <a:ext cx="3233964" cy="137198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238AD0-B93A-4102-A768-452A06283ADF}">
      <dsp:nvSpPr>
        <dsp:cNvPr id="0" name=""/>
        <dsp:cNvSpPr/>
      </dsp:nvSpPr>
      <dsp:spPr>
        <a:xfrm>
          <a:off x="301557" y="0"/>
          <a:ext cx="6488349" cy="6488349"/>
        </a:xfrm>
        <a:prstGeom prst="diamond">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1212073-B364-4477-BC4F-4A312299FDC3}">
      <dsp:nvSpPr>
        <dsp:cNvPr id="0" name=""/>
        <dsp:cNvSpPr/>
      </dsp:nvSpPr>
      <dsp:spPr>
        <a:xfrm>
          <a:off x="917950" y="616393"/>
          <a:ext cx="2530456" cy="2530456"/>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kern="1200"/>
            <a:t>Los sesgos perceptivos afectan la argumentación de manera profunda porque influyen en cómo interpretamos la información antes de siquiera comenzar a razonar sobre ella. </a:t>
          </a:r>
          <a:endParaRPr lang="en-US" sz="1600" kern="1200"/>
        </a:p>
      </dsp:txBody>
      <dsp:txXfrm>
        <a:off x="1041477" y="739920"/>
        <a:ext cx="2283402" cy="2283402"/>
      </dsp:txXfrm>
    </dsp:sp>
    <dsp:sp modelId="{CC5C1802-B5D0-4F30-B861-EEFB85090B2D}">
      <dsp:nvSpPr>
        <dsp:cNvPr id="0" name=""/>
        <dsp:cNvSpPr/>
      </dsp:nvSpPr>
      <dsp:spPr>
        <a:xfrm>
          <a:off x="3643057" y="616393"/>
          <a:ext cx="2530456" cy="2530456"/>
        </a:xfrm>
        <a:prstGeom prst="roundRect">
          <a:avLst/>
        </a:prstGeom>
        <a:solidFill>
          <a:schemeClr val="accent2">
            <a:hueOff val="2147871"/>
            <a:satOff val="-6164"/>
            <a:lumOff val="-987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kern="1200"/>
            <a:t>Estos sesgos son distorsiones en la forma en que percibimos el mundo, y pueden alterar tanto la construcción como la evaluación de argumentos.</a:t>
          </a:r>
          <a:endParaRPr lang="en-US" sz="1600" kern="1200"/>
        </a:p>
      </dsp:txBody>
      <dsp:txXfrm>
        <a:off x="3766584" y="739920"/>
        <a:ext cx="2283402" cy="2283402"/>
      </dsp:txXfrm>
    </dsp:sp>
    <dsp:sp modelId="{C2513EF4-40D5-498C-94C2-2019D308A9A6}">
      <dsp:nvSpPr>
        <dsp:cNvPr id="0" name=""/>
        <dsp:cNvSpPr/>
      </dsp:nvSpPr>
      <dsp:spPr>
        <a:xfrm>
          <a:off x="917950" y="3341499"/>
          <a:ext cx="2530456" cy="2530456"/>
        </a:xfrm>
        <a:prstGeom prst="roundRect">
          <a:avLst/>
        </a:prstGeom>
        <a:solidFill>
          <a:schemeClr val="accent2">
            <a:hueOff val="4295743"/>
            <a:satOff val="-12329"/>
            <a:lumOff val="-1973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kern="1200"/>
            <a:t>Los sesgos perceptivos son errores sistemáticos en la interpretación de estímulos sensoriales o cognitivos. </a:t>
          </a:r>
          <a:endParaRPr lang="en-US" sz="1600" kern="1200"/>
        </a:p>
      </dsp:txBody>
      <dsp:txXfrm>
        <a:off x="1041477" y="3465026"/>
        <a:ext cx="2283402" cy="2283402"/>
      </dsp:txXfrm>
    </dsp:sp>
    <dsp:sp modelId="{B5DF2659-949D-4683-852C-4833084C79B8}">
      <dsp:nvSpPr>
        <dsp:cNvPr id="0" name=""/>
        <dsp:cNvSpPr/>
      </dsp:nvSpPr>
      <dsp:spPr>
        <a:xfrm>
          <a:off x="3643057" y="3341499"/>
          <a:ext cx="2530456" cy="2530456"/>
        </a:xfrm>
        <a:prstGeom prst="roundRect">
          <a:avLst/>
        </a:prstGeom>
        <a:solidFill>
          <a:schemeClr val="accent2">
            <a:hueOff val="6443614"/>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MX" sz="1600" kern="1200"/>
            <a:t>No se trata solo de ver mal, sino de interpretar de forma sesgada lo que se ve, escucha o experimenta, debido a factores como expectativas, emociones, contexto o creencias previas.</a:t>
          </a:r>
          <a:endParaRPr lang="en-US" sz="1600" kern="1200"/>
        </a:p>
      </dsp:txBody>
      <dsp:txXfrm>
        <a:off x="3766584" y="3465026"/>
        <a:ext cx="2283402" cy="228340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46CEC3-E96F-4711-8803-E0CD3B93840E}">
      <dsp:nvSpPr>
        <dsp:cNvPr id="0" name=""/>
        <dsp:cNvSpPr/>
      </dsp:nvSpPr>
      <dsp:spPr>
        <a:xfrm>
          <a:off x="282221" y="368029"/>
          <a:ext cx="1371985" cy="1371985"/>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BF51192-4908-4E8B-B034-23493AC4769C}">
      <dsp:nvSpPr>
        <dsp:cNvPr id="0" name=""/>
        <dsp:cNvSpPr/>
      </dsp:nvSpPr>
      <dsp:spPr>
        <a:xfrm>
          <a:off x="570337" y="656145"/>
          <a:ext cx="795751" cy="79575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20F224E-B7AC-4E71-83A4-E8A0594C020A}">
      <dsp:nvSpPr>
        <dsp:cNvPr id="0" name=""/>
        <dsp:cNvSpPr/>
      </dsp:nvSpPr>
      <dsp:spPr>
        <a:xfrm>
          <a:off x="1948202" y="368029"/>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s-MX" sz="1100" kern="1200"/>
            <a:t>Las emociones juegan un papel crucial en la administración de justicia y en la construcción de argumentos jurídicos. </a:t>
          </a:r>
          <a:endParaRPr lang="en-US" sz="1100" kern="1200"/>
        </a:p>
      </dsp:txBody>
      <dsp:txXfrm>
        <a:off x="1948202" y="368029"/>
        <a:ext cx="3233964" cy="1371985"/>
      </dsp:txXfrm>
    </dsp:sp>
    <dsp:sp modelId="{342E3EED-89C0-4F98-AE4E-091BAEB459BF}">
      <dsp:nvSpPr>
        <dsp:cNvPr id="0" name=""/>
        <dsp:cNvSpPr/>
      </dsp:nvSpPr>
      <dsp:spPr>
        <a:xfrm>
          <a:off x="5745661" y="368029"/>
          <a:ext cx="1371985" cy="1371985"/>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9E0888F-0E17-4817-BE32-85F9543F37C5}">
      <dsp:nvSpPr>
        <dsp:cNvPr id="0" name=""/>
        <dsp:cNvSpPr/>
      </dsp:nvSpPr>
      <dsp:spPr>
        <a:xfrm>
          <a:off x="6033778" y="656145"/>
          <a:ext cx="795751" cy="79575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DE0ED01-8933-465B-9A6F-D70A33509716}">
      <dsp:nvSpPr>
        <dsp:cNvPr id="0" name=""/>
        <dsp:cNvSpPr/>
      </dsp:nvSpPr>
      <dsp:spPr>
        <a:xfrm>
          <a:off x="7411643" y="368029"/>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s-MX" sz="1100" kern="1200"/>
            <a:t>La percepción es sumamente importante para la confección de argumentos y la toma de decisiones. Las emociones pueden influir en cómo se perciben y juzgan las situaciones. </a:t>
          </a:r>
          <a:endParaRPr lang="en-US" sz="1100" kern="1200"/>
        </a:p>
      </dsp:txBody>
      <dsp:txXfrm>
        <a:off x="7411643" y="368029"/>
        <a:ext cx="3233964" cy="1371985"/>
      </dsp:txXfrm>
    </dsp:sp>
    <dsp:sp modelId="{815E3719-803C-443E-AFE0-FCEB22E51A66}">
      <dsp:nvSpPr>
        <dsp:cNvPr id="0" name=""/>
        <dsp:cNvSpPr/>
      </dsp:nvSpPr>
      <dsp:spPr>
        <a:xfrm>
          <a:off x="282221" y="2452790"/>
          <a:ext cx="1371985" cy="1371985"/>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28CAAA-01CE-4F32-B00E-2B993CAF10A8}">
      <dsp:nvSpPr>
        <dsp:cNvPr id="0" name=""/>
        <dsp:cNvSpPr/>
      </dsp:nvSpPr>
      <dsp:spPr>
        <a:xfrm>
          <a:off x="570337" y="2740907"/>
          <a:ext cx="795751" cy="79575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9B6BBEA-8626-4EF5-95EC-9D0580EAEFBB}">
      <dsp:nvSpPr>
        <dsp:cNvPr id="0" name=""/>
        <dsp:cNvSpPr/>
      </dsp:nvSpPr>
      <dsp:spPr>
        <a:xfrm>
          <a:off x="1948202" y="2452790"/>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s-MX" sz="1100" kern="1200"/>
            <a:t>Los operadores jurídicos no son inmunes a las emociones y pueden verse influenciados por sus propios estados emocionales al evaluar casos y tomar decisiones afectados por ellas.</a:t>
          </a:r>
          <a:endParaRPr lang="en-US" sz="1100" kern="1200"/>
        </a:p>
      </dsp:txBody>
      <dsp:txXfrm>
        <a:off x="1948202" y="2452790"/>
        <a:ext cx="3233964" cy="1371985"/>
      </dsp:txXfrm>
    </dsp:sp>
    <dsp:sp modelId="{BE5EF70D-3699-49FD-A9B8-DCB96F758242}">
      <dsp:nvSpPr>
        <dsp:cNvPr id="0" name=""/>
        <dsp:cNvSpPr/>
      </dsp:nvSpPr>
      <dsp:spPr>
        <a:xfrm>
          <a:off x="5745661" y="2452790"/>
          <a:ext cx="1371985" cy="1371985"/>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57B673-E309-4BCF-AE5F-524A9FA25D8B}">
      <dsp:nvSpPr>
        <dsp:cNvPr id="0" name=""/>
        <dsp:cNvSpPr/>
      </dsp:nvSpPr>
      <dsp:spPr>
        <a:xfrm>
          <a:off x="6033778" y="2740907"/>
          <a:ext cx="795751" cy="79575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84A4CB1-E5AF-4640-BBB5-E94A3350E657}">
      <dsp:nvSpPr>
        <dsp:cNvPr id="0" name=""/>
        <dsp:cNvSpPr/>
      </dsp:nvSpPr>
      <dsp:spPr>
        <a:xfrm>
          <a:off x="7411643" y="2452790"/>
          <a:ext cx="3233964" cy="1371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s-MX" sz="1100" kern="1200"/>
            <a:t>La empatía es fundamental para comprender las experiencias y perspectivas de todas las partes involucradas en un caso. Los operadores jurídicos deben ser capaces de comprender qué tanto las emociones están afectando a quienes intervienen en un asunto para poder construir argumentos efectivos, persuasivos e incluso conscientes del impacto emocional que generarán cierto tipo de decisiones.</a:t>
          </a:r>
          <a:endParaRPr lang="en-US" sz="1100" kern="1200"/>
        </a:p>
      </dsp:txBody>
      <dsp:txXfrm>
        <a:off x="7411643" y="2452790"/>
        <a:ext cx="3233964" cy="1371985"/>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1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6/7/layout/BasicProcessNew">
  <dgm:title val="Basic Process New"/>
  <dgm:desc val=""/>
  <dgm:catLst>
    <dgm:cat type="process"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fact="0.15"/>
      <dgm:constr type="h" for="ch" forName="sibTrans" op="equ"/>
    </dgm:constrLst>
    <dgm:ruleLst>
      <dgm:rule type="h" for="ch" forName="sibTrans" val="6.75" fact="NaN" max="NaN"/>
      <dgm:rule type="w" for="ch" forName="sibTrans" val="8.75" fact="NaN" max="NaN"/>
    </dgm:ruleLst>
    <dgm:forEach name="nodesForEach" axis="ch" ptType="node">
      <dgm:layoutNode name="node">
        <dgm:varLst>
          <dgm:bulletEnabled val="1"/>
        </dgm:varLst>
        <dgm:alg type="tx"/>
        <dgm:shape xmlns:r="http://schemas.openxmlformats.org/officeDocument/2006/relationships" type="rect" r:blip="">
          <dgm:adjLst>
            <dgm:adj idx="1" val="0.1"/>
          </dgm:adjLst>
        </dgm:shape>
        <dgm:presOf axis="desOrSelf" ptType="node"/>
        <dgm:constrLst>
          <dgm:constr type="h" refType="w" fact="0.6"/>
          <dgm:constr type="lMarg" val="12"/>
          <dgm:constr type="rMarg" val="12"/>
          <dgm:constr type="tMarg" val="12"/>
          <dgm:constr type="bMarg" val="12"/>
        </dgm:constrLst>
        <dgm:ruleLst>
          <dgm:rule type="primFontSz" val="11" fact="NaN" max="NaN"/>
          <dgm:rule type="primFontSz" val="18" fact="NaN" max="NaN"/>
          <dgm:rule type="h" val="NaN" fact="1.5" max="NaN"/>
          <dgm:rule type="primFontSz" val="11" fact="NaN" max="NaN"/>
          <dgm:rule type="h" val="INF" fact="NaN" max="NaN"/>
        </dgm:ruleLst>
      </dgm:layoutNode>
      <dgm:forEach name="sibTransForEach" axis="followSib" ptType="sibTrans" cnt="1">
        <dgm:layoutNode name="sibTransSpacerBeforeConnector" styleLbl="node1">
          <dgm:alg type="sp"/>
          <dgm:shape xmlns:r="http://schemas.openxmlformats.org/officeDocument/2006/relationships" r:blip="">
            <dgm:adjLst/>
          </dgm:shape>
          <dgm:constrLst>
            <dgm:constr type="w" val="4.5"/>
          </dgm:constrLst>
          <dgm:presOf/>
          <dgm:ruleLst>
            <dgm:rule type="w" val="4.5" fact="NaN" max="NaN"/>
          </dgm:ruleLst>
        </dgm:layoutNode>
        <dgm:layoutNode name="sibTrans" styleLbl="node1">
          <dgm:alg type="sp"/>
          <dgm:shape xmlns:r="http://schemas.openxmlformats.org/officeDocument/2006/relationships" type="rightArrow" r:blip="">
            <dgm:adjLst>
              <dgm:adj idx="1" val="0.5"/>
            </dgm:adjLst>
          </dgm:shape>
          <dgm:presOf axis="self"/>
          <dgm:constrLst>
            <dgm:constr type="h" val="6.75"/>
          </dgm:constrLst>
          <dgm:ruleLst>
            <dgm:rule type="h" val="6.75" fact="NaN" max="NaN"/>
            <dgm:rule type="w" val="8.75" fact="NaN" max="NaN"/>
          </dgm:ruleLst>
        </dgm:layoutNode>
        <dgm:layoutNode name="sibTransSpacerAfterConnector">
          <dgm:alg type="sp"/>
          <dgm:shape xmlns:r="http://schemas.openxmlformats.org/officeDocument/2006/relationships" r:blip="">
            <dgm:adjLst/>
          </dgm:shape>
          <dgm:constrLst>
            <dgm:constr type="w" val="4.5"/>
          </dgm:constrLst>
          <dgm:presOf/>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9.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438C51-2E86-5B73-4182-A7A8652205CB}"/>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a:extLst>
              <a:ext uri="{FF2B5EF4-FFF2-40B4-BE49-F238E27FC236}">
                <a16:creationId xmlns:a16="http://schemas.microsoft.com/office/drawing/2014/main" id="{2B0EC9DB-54B0-C532-0367-A72796ABC3D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a:extLst>
              <a:ext uri="{FF2B5EF4-FFF2-40B4-BE49-F238E27FC236}">
                <a16:creationId xmlns:a16="http://schemas.microsoft.com/office/drawing/2014/main" id="{6E73B5C4-B6D6-EABE-49E6-C7DD8F438924}"/>
              </a:ext>
            </a:extLst>
          </p:cNvPr>
          <p:cNvSpPr>
            <a:spLocks noGrp="1"/>
          </p:cNvSpPr>
          <p:nvPr>
            <p:ph type="dt" sz="half" idx="10"/>
          </p:nvPr>
        </p:nvSpPr>
        <p:spPr/>
        <p:txBody>
          <a:bodyPr/>
          <a:lstStyle/>
          <a:p>
            <a:fld id="{C80C2943-101F-4F69-B5D1-2347C19B8F51}" type="datetimeFigureOut">
              <a:rPr lang="es-MX" smtClean="0"/>
              <a:t>11/11/2025</a:t>
            </a:fld>
            <a:endParaRPr lang="es-MX"/>
          </a:p>
        </p:txBody>
      </p:sp>
      <p:sp>
        <p:nvSpPr>
          <p:cNvPr id="5" name="Marcador de pie de página 4">
            <a:extLst>
              <a:ext uri="{FF2B5EF4-FFF2-40B4-BE49-F238E27FC236}">
                <a16:creationId xmlns:a16="http://schemas.microsoft.com/office/drawing/2014/main" id="{3324AC8A-C734-5FB4-694D-419AAA9E9347}"/>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924FBB2E-6B0C-643D-8612-AE3D14E7FF66}"/>
              </a:ext>
            </a:extLst>
          </p:cNvPr>
          <p:cNvSpPr>
            <a:spLocks noGrp="1"/>
          </p:cNvSpPr>
          <p:nvPr>
            <p:ph type="sldNum" sz="quarter" idx="12"/>
          </p:nvPr>
        </p:nvSpPr>
        <p:spPr/>
        <p:txBody>
          <a:bodyPr/>
          <a:lstStyle/>
          <a:p>
            <a:fld id="{03B723DD-259D-46A1-98A2-5352F9816D3B}" type="slidenum">
              <a:rPr lang="es-MX" smtClean="0"/>
              <a:t>‹Nº›</a:t>
            </a:fld>
            <a:endParaRPr lang="es-MX"/>
          </a:p>
        </p:txBody>
      </p:sp>
    </p:spTree>
    <p:extLst>
      <p:ext uri="{BB962C8B-B14F-4D97-AF65-F5344CB8AC3E}">
        <p14:creationId xmlns:p14="http://schemas.microsoft.com/office/powerpoint/2010/main" val="1478747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19D29B-B100-0B63-7867-7A2FF4918E08}"/>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C4B00B14-E7A0-8F03-A28C-20D83F09A0FF}"/>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08BB938E-30D2-6CF9-4C2B-59EF795FC6E9}"/>
              </a:ext>
            </a:extLst>
          </p:cNvPr>
          <p:cNvSpPr>
            <a:spLocks noGrp="1"/>
          </p:cNvSpPr>
          <p:nvPr>
            <p:ph type="dt" sz="half" idx="10"/>
          </p:nvPr>
        </p:nvSpPr>
        <p:spPr/>
        <p:txBody>
          <a:bodyPr/>
          <a:lstStyle/>
          <a:p>
            <a:fld id="{C80C2943-101F-4F69-B5D1-2347C19B8F51}" type="datetimeFigureOut">
              <a:rPr lang="es-MX" smtClean="0"/>
              <a:t>11/11/2025</a:t>
            </a:fld>
            <a:endParaRPr lang="es-MX"/>
          </a:p>
        </p:txBody>
      </p:sp>
      <p:sp>
        <p:nvSpPr>
          <p:cNvPr id="5" name="Marcador de pie de página 4">
            <a:extLst>
              <a:ext uri="{FF2B5EF4-FFF2-40B4-BE49-F238E27FC236}">
                <a16:creationId xmlns:a16="http://schemas.microsoft.com/office/drawing/2014/main" id="{FA51E31E-63C2-C357-0871-A08D7A7BFE50}"/>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5F8FD785-4782-E315-729F-9E36A9279AA3}"/>
              </a:ext>
            </a:extLst>
          </p:cNvPr>
          <p:cNvSpPr>
            <a:spLocks noGrp="1"/>
          </p:cNvSpPr>
          <p:nvPr>
            <p:ph type="sldNum" sz="quarter" idx="12"/>
          </p:nvPr>
        </p:nvSpPr>
        <p:spPr/>
        <p:txBody>
          <a:bodyPr/>
          <a:lstStyle/>
          <a:p>
            <a:fld id="{03B723DD-259D-46A1-98A2-5352F9816D3B}" type="slidenum">
              <a:rPr lang="es-MX" smtClean="0"/>
              <a:t>‹Nº›</a:t>
            </a:fld>
            <a:endParaRPr lang="es-MX"/>
          </a:p>
        </p:txBody>
      </p:sp>
    </p:spTree>
    <p:extLst>
      <p:ext uri="{BB962C8B-B14F-4D97-AF65-F5344CB8AC3E}">
        <p14:creationId xmlns:p14="http://schemas.microsoft.com/office/powerpoint/2010/main" val="33082497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D9210790-183B-EB8B-52DE-4083ED7B3954}"/>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335C4A65-CFA8-A1DA-5CAE-E129FD7E11A0}"/>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718324A4-3475-870C-D89B-A4F31256BE84}"/>
              </a:ext>
            </a:extLst>
          </p:cNvPr>
          <p:cNvSpPr>
            <a:spLocks noGrp="1"/>
          </p:cNvSpPr>
          <p:nvPr>
            <p:ph type="dt" sz="half" idx="10"/>
          </p:nvPr>
        </p:nvSpPr>
        <p:spPr/>
        <p:txBody>
          <a:bodyPr/>
          <a:lstStyle/>
          <a:p>
            <a:fld id="{C80C2943-101F-4F69-B5D1-2347C19B8F51}" type="datetimeFigureOut">
              <a:rPr lang="es-MX" smtClean="0"/>
              <a:t>11/11/2025</a:t>
            </a:fld>
            <a:endParaRPr lang="es-MX"/>
          </a:p>
        </p:txBody>
      </p:sp>
      <p:sp>
        <p:nvSpPr>
          <p:cNvPr id="5" name="Marcador de pie de página 4">
            <a:extLst>
              <a:ext uri="{FF2B5EF4-FFF2-40B4-BE49-F238E27FC236}">
                <a16:creationId xmlns:a16="http://schemas.microsoft.com/office/drawing/2014/main" id="{C3784077-377D-C422-0C3F-D6DB60CEF29C}"/>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99F37009-353A-0071-69D7-A2C5DF574B74}"/>
              </a:ext>
            </a:extLst>
          </p:cNvPr>
          <p:cNvSpPr>
            <a:spLocks noGrp="1"/>
          </p:cNvSpPr>
          <p:nvPr>
            <p:ph type="sldNum" sz="quarter" idx="12"/>
          </p:nvPr>
        </p:nvSpPr>
        <p:spPr/>
        <p:txBody>
          <a:bodyPr/>
          <a:lstStyle/>
          <a:p>
            <a:fld id="{03B723DD-259D-46A1-98A2-5352F9816D3B}" type="slidenum">
              <a:rPr lang="es-MX" smtClean="0"/>
              <a:t>‹Nº›</a:t>
            </a:fld>
            <a:endParaRPr lang="es-MX"/>
          </a:p>
        </p:txBody>
      </p:sp>
    </p:spTree>
    <p:extLst>
      <p:ext uri="{BB962C8B-B14F-4D97-AF65-F5344CB8AC3E}">
        <p14:creationId xmlns:p14="http://schemas.microsoft.com/office/powerpoint/2010/main" val="200016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95C269-340A-1EBE-6C51-CDB9B64C39FF}"/>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016AAFC9-D037-C813-727C-D91BD17F4D0B}"/>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2FB1D6EC-0319-1076-42B3-5761369AED3A}"/>
              </a:ext>
            </a:extLst>
          </p:cNvPr>
          <p:cNvSpPr>
            <a:spLocks noGrp="1"/>
          </p:cNvSpPr>
          <p:nvPr>
            <p:ph type="dt" sz="half" idx="10"/>
          </p:nvPr>
        </p:nvSpPr>
        <p:spPr/>
        <p:txBody>
          <a:bodyPr/>
          <a:lstStyle/>
          <a:p>
            <a:fld id="{C80C2943-101F-4F69-B5D1-2347C19B8F51}" type="datetimeFigureOut">
              <a:rPr lang="es-MX" smtClean="0"/>
              <a:t>11/11/2025</a:t>
            </a:fld>
            <a:endParaRPr lang="es-MX"/>
          </a:p>
        </p:txBody>
      </p:sp>
      <p:sp>
        <p:nvSpPr>
          <p:cNvPr id="5" name="Marcador de pie de página 4">
            <a:extLst>
              <a:ext uri="{FF2B5EF4-FFF2-40B4-BE49-F238E27FC236}">
                <a16:creationId xmlns:a16="http://schemas.microsoft.com/office/drawing/2014/main" id="{AEBF73B4-CD36-B7A4-BA4E-B3BD735C2EE5}"/>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D89B585B-9FE7-68BB-47B7-88721A5FF8AD}"/>
              </a:ext>
            </a:extLst>
          </p:cNvPr>
          <p:cNvSpPr>
            <a:spLocks noGrp="1"/>
          </p:cNvSpPr>
          <p:nvPr>
            <p:ph type="sldNum" sz="quarter" idx="12"/>
          </p:nvPr>
        </p:nvSpPr>
        <p:spPr/>
        <p:txBody>
          <a:bodyPr/>
          <a:lstStyle/>
          <a:p>
            <a:fld id="{03B723DD-259D-46A1-98A2-5352F9816D3B}" type="slidenum">
              <a:rPr lang="es-MX" smtClean="0"/>
              <a:t>‹Nº›</a:t>
            </a:fld>
            <a:endParaRPr lang="es-MX"/>
          </a:p>
        </p:txBody>
      </p:sp>
    </p:spTree>
    <p:extLst>
      <p:ext uri="{BB962C8B-B14F-4D97-AF65-F5344CB8AC3E}">
        <p14:creationId xmlns:p14="http://schemas.microsoft.com/office/powerpoint/2010/main" val="5188878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2A9868-E070-BAA2-C9EE-C289E73E079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469A08BD-9DE6-09C8-C1CB-F00E91FF037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843A0E1-BCD1-1F17-7FD0-CD2844847D54}"/>
              </a:ext>
            </a:extLst>
          </p:cNvPr>
          <p:cNvSpPr>
            <a:spLocks noGrp="1"/>
          </p:cNvSpPr>
          <p:nvPr>
            <p:ph type="dt" sz="half" idx="10"/>
          </p:nvPr>
        </p:nvSpPr>
        <p:spPr/>
        <p:txBody>
          <a:bodyPr/>
          <a:lstStyle/>
          <a:p>
            <a:fld id="{C80C2943-101F-4F69-B5D1-2347C19B8F51}" type="datetimeFigureOut">
              <a:rPr lang="es-MX" smtClean="0"/>
              <a:t>11/11/2025</a:t>
            </a:fld>
            <a:endParaRPr lang="es-MX"/>
          </a:p>
        </p:txBody>
      </p:sp>
      <p:sp>
        <p:nvSpPr>
          <p:cNvPr id="5" name="Marcador de pie de página 4">
            <a:extLst>
              <a:ext uri="{FF2B5EF4-FFF2-40B4-BE49-F238E27FC236}">
                <a16:creationId xmlns:a16="http://schemas.microsoft.com/office/drawing/2014/main" id="{2AAEEF92-5D5A-3336-378C-00F6F9F56743}"/>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A71B5DE0-4ADF-3DF2-C53F-DC172571D7C6}"/>
              </a:ext>
            </a:extLst>
          </p:cNvPr>
          <p:cNvSpPr>
            <a:spLocks noGrp="1"/>
          </p:cNvSpPr>
          <p:nvPr>
            <p:ph type="sldNum" sz="quarter" idx="12"/>
          </p:nvPr>
        </p:nvSpPr>
        <p:spPr/>
        <p:txBody>
          <a:bodyPr/>
          <a:lstStyle/>
          <a:p>
            <a:fld id="{03B723DD-259D-46A1-98A2-5352F9816D3B}" type="slidenum">
              <a:rPr lang="es-MX" smtClean="0"/>
              <a:t>‹Nº›</a:t>
            </a:fld>
            <a:endParaRPr lang="es-MX"/>
          </a:p>
        </p:txBody>
      </p:sp>
    </p:spTree>
    <p:extLst>
      <p:ext uri="{BB962C8B-B14F-4D97-AF65-F5344CB8AC3E}">
        <p14:creationId xmlns:p14="http://schemas.microsoft.com/office/powerpoint/2010/main" val="19134150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9FB19-CF3D-5FA6-2936-52C9C53F7CE9}"/>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AF451565-5C71-A817-1BE0-2491F32CAE5B}"/>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a:extLst>
              <a:ext uri="{FF2B5EF4-FFF2-40B4-BE49-F238E27FC236}">
                <a16:creationId xmlns:a16="http://schemas.microsoft.com/office/drawing/2014/main" id="{E693D558-57BF-BEE6-EACB-92661DCF13F7}"/>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a:extLst>
              <a:ext uri="{FF2B5EF4-FFF2-40B4-BE49-F238E27FC236}">
                <a16:creationId xmlns:a16="http://schemas.microsoft.com/office/drawing/2014/main" id="{0EC48121-29D0-A358-78DF-68C4782518FE}"/>
              </a:ext>
            </a:extLst>
          </p:cNvPr>
          <p:cNvSpPr>
            <a:spLocks noGrp="1"/>
          </p:cNvSpPr>
          <p:nvPr>
            <p:ph type="dt" sz="half" idx="10"/>
          </p:nvPr>
        </p:nvSpPr>
        <p:spPr/>
        <p:txBody>
          <a:bodyPr/>
          <a:lstStyle/>
          <a:p>
            <a:fld id="{C80C2943-101F-4F69-B5D1-2347C19B8F51}" type="datetimeFigureOut">
              <a:rPr lang="es-MX" smtClean="0"/>
              <a:t>11/11/2025</a:t>
            </a:fld>
            <a:endParaRPr lang="es-MX"/>
          </a:p>
        </p:txBody>
      </p:sp>
      <p:sp>
        <p:nvSpPr>
          <p:cNvPr id="6" name="Marcador de pie de página 5">
            <a:extLst>
              <a:ext uri="{FF2B5EF4-FFF2-40B4-BE49-F238E27FC236}">
                <a16:creationId xmlns:a16="http://schemas.microsoft.com/office/drawing/2014/main" id="{5CCCD8AC-6740-968F-6CE0-252FAAB84288}"/>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4B47BC01-2B81-BF2A-A7E4-028235CB822B}"/>
              </a:ext>
            </a:extLst>
          </p:cNvPr>
          <p:cNvSpPr>
            <a:spLocks noGrp="1"/>
          </p:cNvSpPr>
          <p:nvPr>
            <p:ph type="sldNum" sz="quarter" idx="12"/>
          </p:nvPr>
        </p:nvSpPr>
        <p:spPr/>
        <p:txBody>
          <a:bodyPr/>
          <a:lstStyle/>
          <a:p>
            <a:fld id="{03B723DD-259D-46A1-98A2-5352F9816D3B}" type="slidenum">
              <a:rPr lang="es-MX" smtClean="0"/>
              <a:t>‹Nº›</a:t>
            </a:fld>
            <a:endParaRPr lang="es-MX"/>
          </a:p>
        </p:txBody>
      </p:sp>
    </p:spTree>
    <p:extLst>
      <p:ext uri="{BB962C8B-B14F-4D97-AF65-F5344CB8AC3E}">
        <p14:creationId xmlns:p14="http://schemas.microsoft.com/office/powerpoint/2010/main" val="41851116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D5EB113-B780-E2F4-7177-30B03B69490E}"/>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9B32198B-12BE-A82F-CDB8-AC6F55C96C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0CE2C5EB-E8BF-9CBD-5E0D-E87D9DBADE2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a:extLst>
              <a:ext uri="{FF2B5EF4-FFF2-40B4-BE49-F238E27FC236}">
                <a16:creationId xmlns:a16="http://schemas.microsoft.com/office/drawing/2014/main" id="{E817247F-0999-C722-30C1-277027ADEA8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A0FA73DC-D61C-223A-7543-964FBA00598D}"/>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a:extLst>
              <a:ext uri="{FF2B5EF4-FFF2-40B4-BE49-F238E27FC236}">
                <a16:creationId xmlns:a16="http://schemas.microsoft.com/office/drawing/2014/main" id="{1B17D7EA-6827-5F3F-87CB-B8E4128D1C29}"/>
              </a:ext>
            </a:extLst>
          </p:cNvPr>
          <p:cNvSpPr>
            <a:spLocks noGrp="1"/>
          </p:cNvSpPr>
          <p:nvPr>
            <p:ph type="dt" sz="half" idx="10"/>
          </p:nvPr>
        </p:nvSpPr>
        <p:spPr/>
        <p:txBody>
          <a:bodyPr/>
          <a:lstStyle/>
          <a:p>
            <a:fld id="{C80C2943-101F-4F69-B5D1-2347C19B8F51}" type="datetimeFigureOut">
              <a:rPr lang="es-MX" smtClean="0"/>
              <a:t>11/11/2025</a:t>
            </a:fld>
            <a:endParaRPr lang="es-MX"/>
          </a:p>
        </p:txBody>
      </p:sp>
      <p:sp>
        <p:nvSpPr>
          <p:cNvPr id="8" name="Marcador de pie de página 7">
            <a:extLst>
              <a:ext uri="{FF2B5EF4-FFF2-40B4-BE49-F238E27FC236}">
                <a16:creationId xmlns:a16="http://schemas.microsoft.com/office/drawing/2014/main" id="{AE10F6C9-0E34-0E8E-2E04-4C7841636A38}"/>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E66577B0-199E-6198-9BF8-971EFA4452DC}"/>
              </a:ext>
            </a:extLst>
          </p:cNvPr>
          <p:cNvSpPr>
            <a:spLocks noGrp="1"/>
          </p:cNvSpPr>
          <p:nvPr>
            <p:ph type="sldNum" sz="quarter" idx="12"/>
          </p:nvPr>
        </p:nvSpPr>
        <p:spPr/>
        <p:txBody>
          <a:bodyPr/>
          <a:lstStyle/>
          <a:p>
            <a:fld id="{03B723DD-259D-46A1-98A2-5352F9816D3B}" type="slidenum">
              <a:rPr lang="es-MX" smtClean="0"/>
              <a:t>‹Nº›</a:t>
            </a:fld>
            <a:endParaRPr lang="es-MX"/>
          </a:p>
        </p:txBody>
      </p:sp>
    </p:spTree>
    <p:extLst>
      <p:ext uri="{BB962C8B-B14F-4D97-AF65-F5344CB8AC3E}">
        <p14:creationId xmlns:p14="http://schemas.microsoft.com/office/powerpoint/2010/main" val="27444661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366DC49-498C-2A44-5CF3-9BBED409F2A6}"/>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D4F8FBBA-E362-0115-34FA-3CEF5CF8AB05}"/>
              </a:ext>
            </a:extLst>
          </p:cNvPr>
          <p:cNvSpPr>
            <a:spLocks noGrp="1"/>
          </p:cNvSpPr>
          <p:nvPr>
            <p:ph type="dt" sz="half" idx="10"/>
          </p:nvPr>
        </p:nvSpPr>
        <p:spPr/>
        <p:txBody>
          <a:bodyPr/>
          <a:lstStyle/>
          <a:p>
            <a:fld id="{C80C2943-101F-4F69-B5D1-2347C19B8F51}" type="datetimeFigureOut">
              <a:rPr lang="es-MX" smtClean="0"/>
              <a:t>11/11/2025</a:t>
            </a:fld>
            <a:endParaRPr lang="es-MX"/>
          </a:p>
        </p:txBody>
      </p:sp>
      <p:sp>
        <p:nvSpPr>
          <p:cNvPr id="4" name="Marcador de pie de página 3">
            <a:extLst>
              <a:ext uri="{FF2B5EF4-FFF2-40B4-BE49-F238E27FC236}">
                <a16:creationId xmlns:a16="http://schemas.microsoft.com/office/drawing/2014/main" id="{D1B40315-5FDE-760A-7E08-DA2BA72CEBAA}"/>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F64ADDFE-E5C7-9B2B-AF2B-77399BF3F396}"/>
              </a:ext>
            </a:extLst>
          </p:cNvPr>
          <p:cNvSpPr>
            <a:spLocks noGrp="1"/>
          </p:cNvSpPr>
          <p:nvPr>
            <p:ph type="sldNum" sz="quarter" idx="12"/>
          </p:nvPr>
        </p:nvSpPr>
        <p:spPr/>
        <p:txBody>
          <a:bodyPr/>
          <a:lstStyle/>
          <a:p>
            <a:fld id="{03B723DD-259D-46A1-98A2-5352F9816D3B}" type="slidenum">
              <a:rPr lang="es-MX" smtClean="0"/>
              <a:t>‹Nº›</a:t>
            </a:fld>
            <a:endParaRPr lang="es-MX"/>
          </a:p>
        </p:txBody>
      </p:sp>
    </p:spTree>
    <p:extLst>
      <p:ext uri="{BB962C8B-B14F-4D97-AF65-F5344CB8AC3E}">
        <p14:creationId xmlns:p14="http://schemas.microsoft.com/office/powerpoint/2010/main" val="16298876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23A39E84-57D4-B5E2-2E84-2EFD20CFA648}"/>
              </a:ext>
            </a:extLst>
          </p:cNvPr>
          <p:cNvSpPr>
            <a:spLocks noGrp="1"/>
          </p:cNvSpPr>
          <p:nvPr>
            <p:ph type="dt" sz="half" idx="10"/>
          </p:nvPr>
        </p:nvSpPr>
        <p:spPr/>
        <p:txBody>
          <a:bodyPr/>
          <a:lstStyle/>
          <a:p>
            <a:fld id="{C80C2943-101F-4F69-B5D1-2347C19B8F51}" type="datetimeFigureOut">
              <a:rPr lang="es-MX" smtClean="0"/>
              <a:t>11/11/2025</a:t>
            </a:fld>
            <a:endParaRPr lang="es-MX"/>
          </a:p>
        </p:txBody>
      </p:sp>
      <p:sp>
        <p:nvSpPr>
          <p:cNvPr id="3" name="Marcador de pie de página 2">
            <a:extLst>
              <a:ext uri="{FF2B5EF4-FFF2-40B4-BE49-F238E27FC236}">
                <a16:creationId xmlns:a16="http://schemas.microsoft.com/office/drawing/2014/main" id="{5D89F2C8-F33A-96E2-D09E-48AC629422B5}"/>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E397DF96-BC12-9F12-1B64-989AB766A82A}"/>
              </a:ext>
            </a:extLst>
          </p:cNvPr>
          <p:cNvSpPr>
            <a:spLocks noGrp="1"/>
          </p:cNvSpPr>
          <p:nvPr>
            <p:ph type="sldNum" sz="quarter" idx="12"/>
          </p:nvPr>
        </p:nvSpPr>
        <p:spPr/>
        <p:txBody>
          <a:bodyPr/>
          <a:lstStyle/>
          <a:p>
            <a:fld id="{03B723DD-259D-46A1-98A2-5352F9816D3B}" type="slidenum">
              <a:rPr lang="es-MX" smtClean="0"/>
              <a:t>‹Nº›</a:t>
            </a:fld>
            <a:endParaRPr lang="es-MX"/>
          </a:p>
        </p:txBody>
      </p:sp>
    </p:spTree>
    <p:extLst>
      <p:ext uri="{BB962C8B-B14F-4D97-AF65-F5344CB8AC3E}">
        <p14:creationId xmlns:p14="http://schemas.microsoft.com/office/powerpoint/2010/main" val="15344390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8350F26-7FCC-85BD-3A9D-F84E402229F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0243BB6F-1EFB-1CB5-F0DF-FD747C8306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a:extLst>
              <a:ext uri="{FF2B5EF4-FFF2-40B4-BE49-F238E27FC236}">
                <a16:creationId xmlns:a16="http://schemas.microsoft.com/office/drawing/2014/main" id="{45B619C0-E058-4FF3-A365-CA63632553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C1AA8BD-1C3A-80F9-677F-C9E5BEA4CCE8}"/>
              </a:ext>
            </a:extLst>
          </p:cNvPr>
          <p:cNvSpPr>
            <a:spLocks noGrp="1"/>
          </p:cNvSpPr>
          <p:nvPr>
            <p:ph type="dt" sz="half" idx="10"/>
          </p:nvPr>
        </p:nvSpPr>
        <p:spPr/>
        <p:txBody>
          <a:bodyPr/>
          <a:lstStyle/>
          <a:p>
            <a:fld id="{C80C2943-101F-4F69-B5D1-2347C19B8F51}" type="datetimeFigureOut">
              <a:rPr lang="es-MX" smtClean="0"/>
              <a:t>11/11/2025</a:t>
            </a:fld>
            <a:endParaRPr lang="es-MX"/>
          </a:p>
        </p:txBody>
      </p:sp>
      <p:sp>
        <p:nvSpPr>
          <p:cNvPr id="6" name="Marcador de pie de página 5">
            <a:extLst>
              <a:ext uri="{FF2B5EF4-FFF2-40B4-BE49-F238E27FC236}">
                <a16:creationId xmlns:a16="http://schemas.microsoft.com/office/drawing/2014/main" id="{43F5FD2B-965C-5A71-0BF9-D588C4BC1938}"/>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23C00617-C7BE-E8C8-83D3-3437542A23A4}"/>
              </a:ext>
            </a:extLst>
          </p:cNvPr>
          <p:cNvSpPr>
            <a:spLocks noGrp="1"/>
          </p:cNvSpPr>
          <p:nvPr>
            <p:ph type="sldNum" sz="quarter" idx="12"/>
          </p:nvPr>
        </p:nvSpPr>
        <p:spPr/>
        <p:txBody>
          <a:bodyPr/>
          <a:lstStyle/>
          <a:p>
            <a:fld id="{03B723DD-259D-46A1-98A2-5352F9816D3B}" type="slidenum">
              <a:rPr lang="es-MX" smtClean="0"/>
              <a:t>‹Nº›</a:t>
            </a:fld>
            <a:endParaRPr lang="es-MX"/>
          </a:p>
        </p:txBody>
      </p:sp>
    </p:spTree>
    <p:extLst>
      <p:ext uri="{BB962C8B-B14F-4D97-AF65-F5344CB8AC3E}">
        <p14:creationId xmlns:p14="http://schemas.microsoft.com/office/powerpoint/2010/main" val="39335973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3DB9FA9-84EC-37E5-ABB8-7AC59ADF1BA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7016C39F-D301-FFE8-DB6B-2AE1B6F5CF3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76518076-B214-4B01-6C5F-F6461C18D7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2EBCF7E7-A83D-ED66-20EE-280E665734D6}"/>
              </a:ext>
            </a:extLst>
          </p:cNvPr>
          <p:cNvSpPr>
            <a:spLocks noGrp="1"/>
          </p:cNvSpPr>
          <p:nvPr>
            <p:ph type="dt" sz="half" idx="10"/>
          </p:nvPr>
        </p:nvSpPr>
        <p:spPr/>
        <p:txBody>
          <a:bodyPr/>
          <a:lstStyle/>
          <a:p>
            <a:fld id="{C80C2943-101F-4F69-B5D1-2347C19B8F51}" type="datetimeFigureOut">
              <a:rPr lang="es-MX" smtClean="0"/>
              <a:t>11/11/2025</a:t>
            </a:fld>
            <a:endParaRPr lang="es-MX"/>
          </a:p>
        </p:txBody>
      </p:sp>
      <p:sp>
        <p:nvSpPr>
          <p:cNvPr id="6" name="Marcador de pie de página 5">
            <a:extLst>
              <a:ext uri="{FF2B5EF4-FFF2-40B4-BE49-F238E27FC236}">
                <a16:creationId xmlns:a16="http://schemas.microsoft.com/office/drawing/2014/main" id="{F55CCC6C-249F-8F3F-AB36-23FC4D09BB69}"/>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7BBCFFA0-DFEE-06BF-AB10-B1A10D0F91FB}"/>
              </a:ext>
            </a:extLst>
          </p:cNvPr>
          <p:cNvSpPr>
            <a:spLocks noGrp="1"/>
          </p:cNvSpPr>
          <p:nvPr>
            <p:ph type="sldNum" sz="quarter" idx="12"/>
          </p:nvPr>
        </p:nvSpPr>
        <p:spPr/>
        <p:txBody>
          <a:bodyPr/>
          <a:lstStyle/>
          <a:p>
            <a:fld id="{03B723DD-259D-46A1-98A2-5352F9816D3B}" type="slidenum">
              <a:rPr lang="es-MX" smtClean="0"/>
              <a:t>‹Nº›</a:t>
            </a:fld>
            <a:endParaRPr lang="es-MX"/>
          </a:p>
        </p:txBody>
      </p:sp>
    </p:spTree>
    <p:extLst>
      <p:ext uri="{BB962C8B-B14F-4D97-AF65-F5344CB8AC3E}">
        <p14:creationId xmlns:p14="http://schemas.microsoft.com/office/powerpoint/2010/main" val="26434577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2C58FEA9-7E8B-E625-8985-1997249E9E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7A6A8D4B-8FA0-23AC-ED4B-06B9869380E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6B4946A2-1481-FE51-0981-3D1CD37E35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80C2943-101F-4F69-B5D1-2347C19B8F51}" type="datetimeFigureOut">
              <a:rPr lang="es-MX" smtClean="0"/>
              <a:t>11/11/2025</a:t>
            </a:fld>
            <a:endParaRPr lang="es-MX"/>
          </a:p>
        </p:txBody>
      </p:sp>
      <p:sp>
        <p:nvSpPr>
          <p:cNvPr id="5" name="Marcador de pie de página 4">
            <a:extLst>
              <a:ext uri="{FF2B5EF4-FFF2-40B4-BE49-F238E27FC236}">
                <a16:creationId xmlns:a16="http://schemas.microsoft.com/office/drawing/2014/main" id="{E3E40A1B-9668-5FDE-D325-B24338399B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MX"/>
          </a:p>
        </p:txBody>
      </p:sp>
      <p:sp>
        <p:nvSpPr>
          <p:cNvPr id="6" name="Marcador de número de diapositiva 5">
            <a:extLst>
              <a:ext uri="{FF2B5EF4-FFF2-40B4-BE49-F238E27FC236}">
                <a16:creationId xmlns:a16="http://schemas.microsoft.com/office/drawing/2014/main" id="{A85A10CD-4FDC-4AAE-46E4-5B077DFCC25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3B723DD-259D-46A1-98A2-5352F9816D3B}" type="slidenum">
              <a:rPr lang="es-MX" smtClean="0"/>
              <a:t>‹Nº›</a:t>
            </a:fld>
            <a:endParaRPr lang="es-MX"/>
          </a:p>
        </p:txBody>
      </p:sp>
    </p:spTree>
    <p:extLst>
      <p:ext uri="{BB962C8B-B14F-4D97-AF65-F5344CB8AC3E}">
        <p14:creationId xmlns:p14="http://schemas.microsoft.com/office/powerpoint/2010/main" val="42916280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image" Target="../media/image28.jpg"/><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9.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image" Target="../media/image30.png"/><Relationship Id="rId7" Type="http://schemas.openxmlformats.org/officeDocument/2006/relationships/diagramColors" Target="../diagrams/colors13.xml"/><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hyperlink" Target="https://somee.org.mx/v2/descarga/extenso?f=ee07786d7006ad09ad53587d29c41535" TargetMode="External"/><Relationship Id="rId1" Type="http://schemas.openxmlformats.org/officeDocument/2006/relationships/slideLayout" Target="../slideLayouts/slideLayout2.xml"/><Relationship Id="rId4" Type="http://schemas.openxmlformats.org/officeDocument/2006/relationships/hyperlink" Target="https://pxhere.com/es/photo/1364768"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7" name="Rectangle 1036">
            <a:extLst>
              <a:ext uri="{FF2B5EF4-FFF2-40B4-BE49-F238E27FC236}">
                <a16:creationId xmlns:a16="http://schemas.microsoft.com/office/drawing/2014/main" id="{E18F6E8B-15ED-43C7-94BA-91549A651C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F21AE6AB-2304-4F3B-87B8-F4CA64A410FE}"/>
              </a:ext>
            </a:extLst>
          </p:cNvPr>
          <p:cNvSpPr>
            <a:spLocks noGrp="1"/>
          </p:cNvSpPr>
          <p:nvPr>
            <p:ph type="ctrTitle"/>
          </p:nvPr>
        </p:nvSpPr>
        <p:spPr>
          <a:xfrm>
            <a:off x="987683" y="2379951"/>
            <a:ext cx="4900144" cy="2736965"/>
          </a:xfrm>
        </p:spPr>
        <p:txBody>
          <a:bodyPr anchor="t">
            <a:normAutofit/>
          </a:bodyPr>
          <a:lstStyle/>
          <a:p>
            <a:pPr algn="l"/>
            <a:r>
              <a:rPr lang="es-MX" sz="4600" b="1" dirty="0"/>
              <a:t>Percepción, psicología y argumentación</a:t>
            </a:r>
          </a:p>
        </p:txBody>
      </p:sp>
      <p:sp>
        <p:nvSpPr>
          <p:cNvPr id="3" name="Subtítulo 2">
            <a:extLst>
              <a:ext uri="{FF2B5EF4-FFF2-40B4-BE49-F238E27FC236}">
                <a16:creationId xmlns:a16="http://schemas.microsoft.com/office/drawing/2014/main" id="{EBEFDA5A-66A5-4FB0-91A6-EDD743CD558D}"/>
              </a:ext>
            </a:extLst>
          </p:cNvPr>
          <p:cNvSpPr>
            <a:spLocks noGrp="1"/>
          </p:cNvSpPr>
          <p:nvPr>
            <p:ph type="subTitle" idx="1"/>
          </p:nvPr>
        </p:nvSpPr>
        <p:spPr>
          <a:xfrm>
            <a:off x="1957854" y="4097308"/>
            <a:ext cx="4900143" cy="1709849"/>
          </a:xfrm>
        </p:spPr>
        <p:txBody>
          <a:bodyPr anchor="b">
            <a:normAutofit/>
          </a:bodyPr>
          <a:lstStyle/>
          <a:p>
            <a:pPr algn="l"/>
            <a:endParaRPr lang="es-MX" sz="2000" dirty="0"/>
          </a:p>
          <a:p>
            <a:pPr algn="l"/>
            <a:endParaRPr lang="es-MX" sz="2000" dirty="0"/>
          </a:p>
          <a:p>
            <a:pPr algn="l"/>
            <a:r>
              <a:rPr lang="es-MX" sz="2000" dirty="0"/>
              <a:t>Dr. José Antonio Pérez Parra</a:t>
            </a:r>
          </a:p>
        </p:txBody>
      </p:sp>
      <p:grpSp>
        <p:nvGrpSpPr>
          <p:cNvPr id="1039" name="Group 1038">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048031"/>
            <a:ext cx="731521" cy="673460"/>
            <a:chOff x="3940602" y="308034"/>
            <a:chExt cx="2116791" cy="3428999"/>
          </a:xfrm>
          <a:solidFill>
            <a:schemeClr val="accent4"/>
          </a:solidFill>
        </p:grpSpPr>
        <p:sp>
          <p:nvSpPr>
            <p:cNvPr id="1040" name="Rectangle 1039">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1" name="Rectangle 1040">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2" name="Rectangle 1041">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4" name="Rectangle 1043">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4" name="Rectangle 1045">
            <a:extLst>
              <a:ext uri="{FF2B5EF4-FFF2-40B4-BE49-F238E27FC236}">
                <a16:creationId xmlns:a16="http://schemas.microsoft.com/office/drawing/2014/main" id="{B089A89A-1E9C-4761-9DFF-53C275FBF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0" y="257770"/>
            <a:ext cx="4837176" cy="297996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0" name="Picture 6" descr="Escuela Judicial Electoral">
            <a:extLst>
              <a:ext uri="{FF2B5EF4-FFF2-40B4-BE49-F238E27FC236}">
                <a16:creationId xmlns:a16="http://schemas.microsoft.com/office/drawing/2014/main" id="{6C509A0D-54B1-47F0-82E7-9FCC5D64DB1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624907" y="471748"/>
            <a:ext cx="3303359" cy="2552007"/>
          </a:xfrm>
          <a:prstGeom prst="rect">
            <a:avLst/>
          </a:prstGeom>
          <a:noFill/>
          <a:extLst>
            <a:ext uri="{909E8E84-426E-40DD-AFC4-6F175D3DCCD1}">
              <a14:hiddenFill xmlns:a14="http://schemas.microsoft.com/office/drawing/2010/main">
                <a:solidFill>
                  <a:srgbClr val="FFFFFF"/>
                </a:solidFill>
              </a14:hiddenFill>
            </a:ext>
          </a:extLst>
        </p:spPr>
      </p:pic>
      <p:sp>
        <p:nvSpPr>
          <p:cNvPr id="1035" name="Rectangle 1047">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0" y="3462252"/>
            <a:ext cx="4837176" cy="297996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2" name="Picture 8" descr="Escuela Judicial Electoral">
            <a:extLst>
              <a:ext uri="{FF2B5EF4-FFF2-40B4-BE49-F238E27FC236}">
                <a16:creationId xmlns:a16="http://schemas.microsoft.com/office/drawing/2014/main" id="{75BC83DF-2A7F-4A7D-8F49-5C74EF33EAD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114162" y="4385767"/>
            <a:ext cx="4324849" cy="1132933"/>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4" descr="Escuela Judicial Electoral">
            <a:extLst>
              <a:ext uri="{FF2B5EF4-FFF2-40B4-BE49-F238E27FC236}">
                <a16:creationId xmlns:a16="http://schemas.microsoft.com/office/drawing/2014/main" id="{E996C965-3430-4D15-940A-BC97337CADCC}"/>
              </a:ext>
            </a:extLst>
          </p:cNvPr>
          <p:cNvSpPr>
            <a:spLocks noChangeAspect="1" noChangeArrowheads="1"/>
          </p:cNvSpPr>
          <p:nvPr/>
        </p:nvSpPr>
        <p:spPr bwMode="auto">
          <a:xfrm>
            <a:off x="4153359" y="3276599"/>
            <a:ext cx="2095041" cy="20950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p>
        </p:txBody>
      </p:sp>
    </p:spTree>
    <p:extLst>
      <p:ext uri="{BB962C8B-B14F-4D97-AF65-F5344CB8AC3E}">
        <p14:creationId xmlns:p14="http://schemas.microsoft.com/office/powerpoint/2010/main" val="2023448357"/>
      </p:ext>
    </p:extLst>
  </p:cSld>
  <p:clrMapOvr>
    <a:masterClrMapping/>
  </p:clrMapOvr>
  <p:transition spd="slow">
    <p:wedge/>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036D8CAB-C4C8-032C-7DFA-867B380DC6CC}"/>
              </a:ext>
            </a:extLst>
          </p:cNvPr>
          <p:cNvSpPr>
            <a:spLocks noGrp="1"/>
          </p:cNvSpPr>
          <p:nvPr>
            <p:ph type="title"/>
          </p:nvPr>
        </p:nvSpPr>
        <p:spPr>
          <a:xfrm>
            <a:off x="1371597" y="348865"/>
            <a:ext cx="10044023" cy="877729"/>
          </a:xfrm>
        </p:spPr>
        <p:txBody>
          <a:bodyPr anchor="ctr">
            <a:normAutofit/>
          </a:bodyPr>
          <a:lstStyle/>
          <a:p>
            <a:r>
              <a:rPr lang="es-MX" sz="4000">
                <a:solidFill>
                  <a:srgbClr val="FFFFFF"/>
                </a:solidFill>
              </a:rPr>
              <a:t>Ejemplos de sesgos perceptivos comunes</a:t>
            </a:r>
          </a:p>
        </p:txBody>
      </p:sp>
      <p:graphicFrame>
        <p:nvGraphicFramePr>
          <p:cNvPr id="4" name="Marcador de contenido 3">
            <a:extLst>
              <a:ext uri="{FF2B5EF4-FFF2-40B4-BE49-F238E27FC236}">
                <a16:creationId xmlns:a16="http://schemas.microsoft.com/office/drawing/2014/main" id="{7A95CE04-9C3F-412E-0B84-91B58B65FD9E}"/>
              </a:ext>
            </a:extLst>
          </p:cNvPr>
          <p:cNvGraphicFramePr>
            <a:graphicFrameLocks noGrp="1"/>
          </p:cNvGraphicFramePr>
          <p:nvPr>
            <p:ph idx="1"/>
            <p:extLst>
              <p:ext uri="{D42A27DB-BD31-4B8C-83A1-F6EECF244321}">
                <p14:modId xmlns:p14="http://schemas.microsoft.com/office/powerpoint/2010/main" val="2021272468"/>
              </p:ext>
            </p:extLst>
          </p:nvPr>
        </p:nvGraphicFramePr>
        <p:xfrm>
          <a:off x="644056" y="2127788"/>
          <a:ext cx="10927831" cy="4162390"/>
        </p:xfrm>
        <a:graphic>
          <a:graphicData uri="http://schemas.openxmlformats.org/drawingml/2006/table">
            <a:tbl>
              <a:tblPr>
                <a:tableStyleId>{08FB837D-C827-4EFA-A057-4D05807E0F7C}</a:tableStyleId>
              </a:tblPr>
              <a:tblGrid>
                <a:gridCol w="3184289">
                  <a:extLst>
                    <a:ext uri="{9D8B030D-6E8A-4147-A177-3AD203B41FA5}">
                      <a16:colId xmlns:a16="http://schemas.microsoft.com/office/drawing/2014/main" val="3955683678"/>
                    </a:ext>
                  </a:extLst>
                </a:gridCol>
                <a:gridCol w="3871771">
                  <a:extLst>
                    <a:ext uri="{9D8B030D-6E8A-4147-A177-3AD203B41FA5}">
                      <a16:colId xmlns:a16="http://schemas.microsoft.com/office/drawing/2014/main" val="2385527571"/>
                    </a:ext>
                  </a:extLst>
                </a:gridCol>
                <a:gridCol w="3871771">
                  <a:extLst>
                    <a:ext uri="{9D8B030D-6E8A-4147-A177-3AD203B41FA5}">
                      <a16:colId xmlns:a16="http://schemas.microsoft.com/office/drawing/2014/main" val="3238226277"/>
                    </a:ext>
                  </a:extLst>
                </a:gridCol>
              </a:tblGrid>
              <a:tr h="494987">
                <a:tc>
                  <a:txBody>
                    <a:bodyPr/>
                    <a:lstStyle/>
                    <a:p>
                      <a:pPr>
                        <a:buNone/>
                      </a:pPr>
                      <a:r>
                        <a:rPr lang="es-MX" sz="2200" i="1" dirty="0">
                          <a:effectLst>
                            <a:outerShdw blurRad="38100" dist="38100" dir="2700000" algn="tl">
                              <a:srgbClr val="000000">
                                <a:alpha val="43137"/>
                              </a:srgbClr>
                            </a:outerShdw>
                          </a:effectLst>
                        </a:rPr>
                        <a:t>Sesgo</a:t>
                      </a:r>
                    </a:p>
                  </a:txBody>
                  <a:tcPr marL="112497" marR="112497" marT="56248" marB="56248" anchor="ctr"/>
                </a:tc>
                <a:tc>
                  <a:txBody>
                    <a:bodyPr/>
                    <a:lstStyle/>
                    <a:p>
                      <a:pPr>
                        <a:buNone/>
                      </a:pPr>
                      <a:r>
                        <a:rPr lang="es-MX" sz="2200" i="1" dirty="0">
                          <a:effectLst>
                            <a:outerShdw blurRad="38100" dist="38100" dir="2700000" algn="tl">
                              <a:srgbClr val="000000">
                                <a:alpha val="43137"/>
                              </a:srgbClr>
                            </a:outerShdw>
                          </a:effectLst>
                        </a:rPr>
                        <a:t>Descripción</a:t>
                      </a:r>
                    </a:p>
                  </a:txBody>
                  <a:tcPr marL="112497" marR="112497" marT="56248" marB="56248" anchor="ctr"/>
                </a:tc>
                <a:tc>
                  <a:txBody>
                    <a:bodyPr/>
                    <a:lstStyle/>
                    <a:p>
                      <a:pPr>
                        <a:buNone/>
                      </a:pPr>
                      <a:r>
                        <a:rPr lang="es-MX" sz="2200" i="1" dirty="0">
                          <a:effectLst>
                            <a:outerShdw blurRad="38100" dist="38100" dir="2700000" algn="tl">
                              <a:srgbClr val="000000">
                                <a:alpha val="43137"/>
                              </a:srgbClr>
                            </a:outerShdw>
                          </a:effectLst>
                        </a:rPr>
                        <a:t>Efecto en la argumentación</a:t>
                      </a:r>
                    </a:p>
                  </a:txBody>
                  <a:tcPr marL="112497" marR="112497" marT="56248" marB="56248" anchor="ctr"/>
                </a:tc>
                <a:extLst>
                  <a:ext uri="{0D108BD9-81ED-4DB2-BD59-A6C34878D82A}">
                    <a16:rowId xmlns:a16="http://schemas.microsoft.com/office/drawing/2014/main" val="1885599853"/>
                  </a:ext>
                </a:extLst>
              </a:tr>
              <a:tr h="832478">
                <a:tc>
                  <a:txBody>
                    <a:bodyPr/>
                    <a:lstStyle/>
                    <a:p>
                      <a:pPr>
                        <a:buNone/>
                      </a:pPr>
                      <a:r>
                        <a:rPr lang="es-MX" sz="2200" b="1"/>
                        <a:t>Anclaje</a:t>
                      </a:r>
                      <a:endParaRPr lang="es-MX" sz="2200"/>
                    </a:p>
                  </a:txBody>
                  <a:tcPr marL="112497" marR="112497" marT="56248" marB="56248" anchor="ctr"/>
                </a:tc>
                <a:tc>
                  <a:txBody>
                    <a:bodyPr/>
                    <a:lstStyle/>
                    <a:p>
                      <a:pPr>
                        <a:buNone/>
                      </a:pPr>
                      <a:r>
                        <a:rPr lang="es-MX" sz="2200"/>
                        <a:t>Fijarse en la primera información recibida</a:t>
                      </a:r>
                    </a:p>
                  </a:txBody>
                  <a:tcPr marL="112497" marR="112497" marT="56248" marB="56248" anchor="ctr"/>
                </a:tc>
                <a:tc>
                  <a:txBody>
                    <a:bodyPr/>
                    <a:lstStyle/>
                    <a:p>
                      <a:pPr>
                        <a:buNone/>
                      </a:pPr>
                      <a:r>
                        <a:rPr lang="es-MX" sz="2200"/>
                        <a:t>Distorsiona la evaluación de nuevos datos</a:t>
                      </a:r>
                    </a:p>
                  </a:txBody>
                  <a:tcPr marL="112497" marR="112497" marT="56248" marB="56248" anchor="ctr"/>
                </a:tc>
                <a:extLst>
                  <a:ext uri="{0D108BD9-81ED-4DB2-BD59-A6C34878D82A}">
                    <a16:rowId xmlns:a16="http://schemas.microsoft.com/office/drawing/2014/main" val="4220335025"/>
                  </a:ext>
                </a:extLst>
              </a:tr>
              <a:tr h="1169969">
                <a:tc>
                  <a:txBody>
                    <a:bodyPr/>
                    <a:lstStyle/>
                    <a:p>
                      <a:pPr>
                        <a:buNone/>
                      </a:pPr>
                      <a:r>
                        <a:rPr lang="es-MX" sz="2200" b="1"/>
                        <a:t>Efecto halo</a:t>
                      </a:r>
                      <a:endParaRPr lang="es-MX" sz="2200"/>
                    </a:p>
                  </a:txBody>
                  <a:tcPr marL="112497" marR="112497" marT="56248" marB="56248" anchor="ctr"/>
                </a:tc>
                <a:tc>
                  <a:txBody>
                    <a:bodyPr/>
                    <a:lstStyle/>
                    <a:p>
                      <a:pPr>
                        <a:buNone/>
                      </a:pPr>
                      <a:r>
                        <a:rPr lang="es-MX" sz="2200"/>
                        <a:t>Una característica positiva influye en la percepción global</a:t>
                      </a:r>
                    </a:p>
                  </a:txBody>
                  <a:tcPr marL="112497" marR="112497" marT="56248" marB="56248" anchor="ctr"/>
                </a:tc>
                <a:tc>
                  <a:txBody>
                    <a:bodyPr/>
                    <a:lstStyle/>
                    <a:p>
                      <a:pPr>
                        <a:buNone/>
                      </a:pPr>
                      <a:r>
                        <a:rPr lang="es-MX" sz="2200"/>
                        <a:t>Se sobrevaloran argumentos por simpatía hacia el emisor</a:t>
                      </a:r>
                    </a:p>
                  </a:txBody>
                  <a:tcPr marL="112497" marR="112497" marT="56248" marB="56248" anchor="ctr"/>
                </a:tc>
                <a:extLst>
                  <a:ext uri="{0D108BD9-81ED-4DB2-BD59-A6C34878D82A}">
                    <a16:rowId xmlns:a16="http://schemas.microsoft.com/office/drawing/2014/main" val="585944003"/>
                  </a:ext>
                </a:extLst>
              </a:tr>
              <a:tr h="832478">
                <a:tc>
                  <a:txBody>
                    <a:bodyPr/>
                    <a:lstStyle/>
                    <a:p>
                      <a:pPr>
                        <a:buNone/>
                      </a:pPr>
                      <a:r>
                        <a:rPr lang="es-MX" sz="2200" b="1"/>
                        <a:t>Ilusión de frecuencia</a:t>
                      </a:r>
                      <a:endParaRPr lang="es-MX" sz="2200"/>
                    </a:p>
                  </a:txBody>
                  <a:tcPr marL="112497" marR="112497" marT="56248" marB="56248" anchor="ctr"/>
                </a:tc>
                <a:tc>
                  <a:txBody>
                    <a:bodyPr/>
                    <a:lstStyle/>
                    <a:p>
                      <a:pPr>
                        <a:buNone/>
                      </a:pPr>
                      <a:r>
                        <a:rPr lang="es-MX" sz="2200"/>
                        <a:t>Notar más algo después de haberlo aprendido</a:t>
                      </a:r>
                    </a:p>
                  </a:txBody>
                  <a:tcPr marL="112497" marR="112497" marT="56248" marB="56248" anchor="ctr"/>
                </a:tc>
                <a:tc>
                  <a:txBody>
                    <a:bodyPr/>
                    <a:lstStyle/>
                    <a:p>
                      <a:pPr>
                        <a:buNone/>
                      </a:pPr>
                      <a:r>
                        <a:rPr lang="es-MX" sz="2200"/>
                        <a:t>Se exagera la relevancia de ciertos datos</a:t>
                      </a:r>
                    </a:p>
                  </a:txBody>
                  <a:tcPr marL="112497" marR="112497" marT="56248" marB="56248" anchor="ctr"/>
                </a:tc>
                <a:extLst>
                  <a:ext uri="{0D108BD9-81ED-4DB2-BD59-A6C34878D82A}">
                    <a16:rowId xmlns:a16="http://schemas.microsoft.com/office/drawing/2014/main" val="2190520748"/>
                  </a:ext>
                </a:extLst>
              </a:tr>
              <a:tr h="832478">
                <a:tc>
                  <a:txBody>
                    <a:bodyPr/>
                    <a:lstStyle/>
                    <a:p>
                      <a:pPr>
                        <a:buNone/>
                      </a:pPr>
                      <a:r>
                        <a:rPr lang="es-MX" sz="2200" b="1"/>
                        <a:t>Ceguera al cambio</a:t>
                      </a:r>
                      <a:endParaRPr lang="es-MX" sz="2200"/>
                    </a:p>
                  </a:txBody>
                  <a:tcPr marL="112497" marR="112497" marT="56248" marB="56248" anchor="ctr"/>
                </a:tc>
                <a:tc>
                  <a:txBody>
                    <a:bodyPr/>
                    <a:lstStyle/>
                    <a:p>
                      <a:pPr>
                        <a:buNone/>
                      </a:pPr>
                      <a:r>
                        <a:rPr lang="es-MX" sz="2200"/>
                        <a:t>No notar cambios evidentes</a:t>
                      </a:r>
                    </a:p>
                  </a:txBody>
                  <a:tcPr marL="112497" marR="112497" marT="56248" marB="56248" anchor="ctr"/>
                </a:tc>
                <a:tc>
                  <a:txBody>
                    <a:bodyPr/>
                    <a:lstStyle/>
                    <a:p>
                      <a:pPr>
                        <a:buNone/>
                      </a:pPr>
                      <a:r>
                        <a:rPr lang="es-MX" sz="2200" dirty="0"/>
                        <a:t>Se ignoran contradicciones en el discurso propio</a:t>
                      </a:r>
                    </a:p>
                  </a:txBody>
                  <a:tcPr marL="112497" marR="112497" marT="56248" marB="56248" anchor="ctr"/>
                </a:tc>
                <a:extLst>
                  <a:ext uri="{0D108BD9-81ED-4DB2-BD59-A6C34878D82A}">
                    <a16:rowId xmlns:a16="http://schemas.microsoft.com/office/drawing/2014/main" val="625804019"/>
                  </a:ext>
                </a:extLst>
              </a:tr>
            </a:tbl>
          </a:graphicData>
        </a:graphic>
      </p:graphicFrame>
    </p:spTree>
    <p:extLst>
      <p:ext uri="{BB962C8B-B14F-4D97-AF65-F5344CB8AC3E}">
        <p14:creationId xmlns:p14="http://schemas.microsoft.com/office/powerpoint/2010/main" val="782580021"/>
      </p:ext>
    </p:extLst>
  </p:cSld>
  <p:clrMapOvr>
    <a:masterClrMapping/>
  </p:clrMapOvr>
  <p:transition spd="slow">
    <p:wedge/>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F4B54443-27B9-6962-49E1-8AFF1FC11E90}"/>
              </a:ext>
            </a:extLst>
          </p:cNvPr>
          <p:cNvSpPr>
            <a:spLocks noGrp="1"/>
          </p:cNvSpPr>
          <p:nvPr>
            <p:ph type="title"/>
          </p:nvPr>
        </p:nvSpPr>
        <p:spPr>
          <a:xfrm>
            <a:off x="1371597" y="348865"/>
            <a:ext cx="10044023" cy="877729"/>
          </a:xfrm>
        </p:spPr>
        <p:txBody>
          <a:bodyPr anchor="ctr">
            <a:normAutofit/>
          </a:bodyPr>
          <a:lstStyle/>
          <a:p>
            <a:r>
              <a:rPr lang="es-MX" sz="4000">
                <a:solidFill>
                  <a:srgbClr val="FFFFFF"/>
                </a:solidFill>
              </a:rPr>
              <a:t>Emociones y argumentación</a:t>
            </a:r>
          </a:p>
        </p:txBody>
      </p:sp>
      <p:graphicFrame>
        <p:nvGraphicFramePr>
          <p:cNvPr id="5" name="Marcador de contenido 2">
            <a:extLst>
              <a:ext uri="{FF2B5EF4-FFF2-40B4-BE49-F238E27FC236}">
                <a16:creationId xmlns:a16="http://schemas.microsoft.com/office/drawing/2014/main" id="{4BD89F12-329C-2957-8827-C2E4A8087F1A}"/>
              </a:ext>
            </a:extLst>
          </p:cNvPr>
          <p:cNvGraphicFramePr>
            <a:graphicFrameLocks noGrp="1"/>
          </p:cNvGraphicFramePr>
          <p:nvPr>
            <p:ph idx="1"/>
            <p:extLst>
              <p:ext uri="{D42A27DB-BD31-4B8C-83A1-F6EECF244321}">
                <p14:modId xmlns:p14="http://schemas.microsoft.com/office/powerpoint/2010/main" val="420312072"/>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45111327"/>
      </p:ext>
    </p:extLst>
  </p:cSld>
  <p:clrMapOvr>
    <a:masterClrMapping/>
  </p:clrMapOvr>
  <p:transition spd="slow">
    <p:wedge/>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C54F4CE-85F0-46ED-80DA-9518C9251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10">
            <a:extLst>
              <a:ext uri="{FF2B5EF4-FFF2-40B4-BE49-F238E27FC236}">
                <a16:creationId xmlns:a16="http://schemas.microsoft.com/office/drawing/2014/main" id="{669216FA-293F-4DFA-AF49-122081674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7814528" cy="6858000"/>
          </a:xfrm>
          <a:custGeom>
            <a:avLst/>
            <a:gdLst>
              <a:gd name="connsiteX0" fmla="*/ 7814528 w 7814528"/>
              <a:gd name="connsiteY0" fmla="*/ 0 h 6858000"/>
              <a:gd name="connsiteX1" fmla="*/ 4918634 w 7814528"/>
              <a:gd name="connsiteY1" fmla="*/ 0 h 6858000"/>
              <a:gd name="connsiteX2" fmla="*/ 3846377 w 7814528"/>
              <a:gd name="connsiteY2" fmla="*/ 0 h 6858000"/>
              <a:gd name="connsiteX3" fmla="*/ 1560224 w 7814528"/>
              <a:gd name="connsiteY3" fmla="*/ 0 h 6858000"/>
              <a:gd name="connsiteX4" fmla="*/ 1545811 w 7814528"/>
              <a:gd name="connsiteY4" fmla="*/ 52964 h 6858000"/>
              <a:gd name="connsiteX5" fmla="*/ 1507504 w 7814528"/>
              <a:gd name="connsiteY5" fmla="*/ 89121 h 6858000"/>
              <a:gd name="connsiteX6" fmla="*/ 1509331 w 7814528"/>
              <a:gd name="connsiteY6" fmla="*/ 143623 h 6858000"/>
              <a:gd name="connsiteX7" fmla="*/ 1476497 w 7814528"/>
              <a:gd name="connsiteY7" fmla="*/ 182099 h 6858000"/>
              <a:gd name="connsiteX8" fmla="*/ 1448939 w 7814528"/>
              <a:gd name="connsiteY8" fmla="*/ 236597 h 6858000"/>
              <a:gd name="connsiteX9" fmla="*/ 1420047 w 7814528"/>
              <a:gd name="connsiteY9" fmla="*/ 334926 h 6858000"/>
              <a:gd name="connsiteX10" fmla="*/ 1379508 w 7814528"/>
              <a:gd name="connsiteY10" fmla="*/ 455615 h 6858000"/>
              <a:gd name="connsiteX11" fmla="*/ 1387994 w 7814528"/>
              <a:gd name="connsiteY11" fmla="*/ 515581 h 6858000"/>
              <a:gd name="connsiteX12" fmla="*/ 1369494 w 7814528"/>
              <a:gd name="connsiteY12" fmla="*/ 600848 h 6858000"/>
              <a:gd name="connsiteX13" fmla="*/ 1385058 w 7814528"/>
              <a:gd name="connsiteY13" fmla="*/ 712462 h 6858000"/>
              <a:gd name="connsiteX14" fmla="*/ 1312535 w 7814528"/>
              <a:gd name="connsiteY14" fmla="*/ 779617 h 6858000"/>
              <a:gd name="connsiteX15" fmla="*/ 1327355 w 7814528"/>
              <a:gd name="connsiteY15" fmla="*/ 890133 h 6858000"/>
              <a:gd name="connsiteX16" fmla="*/ 1366472 w 7814528"/>
              <a:gd name="connsiteY16" fmla="*/ 950605 h 6858000"/>
              <a:gd name="connsiteX17" fmla="*/ 1386886 w 7814528"/>
              <a:gd name="connsiteY17" fmla="*/ 1051638 h 6858000"/>
              <a:gd name="connsiteX18" fmla="*/ 1370890 w 7814528"/>
              <a:gd name="connsiteY18" fmla="*/ 1102487 h 6858000"/>
              <a:gd name="connsiteX19" fmla="*/ 1341022 w 7814528"/>
              <a:gd name="connsiteY19" fmla="*/ 1164961 h 6858000"/>
              <a:gd name="connsiteX20" fmla="*/ 1342836 w 7814528"/>
              <a:gd name="connsiteY20" fmla="*/ 1249089 h 6858000"/>
              <a:gd name="connsiteX21" fmla="*/ 1306738 w 7814528"/>
              <a:gd name="connsiteY21" fmla="*/ 1345177 h 6858000"/>
              <a:gd name="connsiteX22" fmla="*/ 1300572 w 7814528"/>
              <a:gd name="connsiteY22" fmla="*/ 1349556 h 6858000"/>
              <a:gd name="connsiteX23" fmla="*/ 1299545 w 7814528"/>
              <a:gd name="connsiteY23" fmla="*/ 1357170 h 6858000"/>
              <a:gd name="connsiteX24" fmla="*/ 1303870 w 7814528"/>
              <a:gd name="connsiteY24" fmla="*/ 1361656 h 6858000"/>
              <a:gd name="connsiteX25" fmla="*/ 1291699 w 7814528"/>
              <a:gd name="connsiteY25" fmla="*/ 1421105 h 6858000"/>
              <a:gd name="connsiteX26" fmla="*/ 1268505 w 7814528"/>
              <a:gd name="connsiteY26" fmla="*/ 1489998 h 6858000"/>
              <a:gd name="connsiteX27" fmla="*/ 1273852 w 7814528"/>
              <a:gd name="connsiteY27" fmla="*/ 1558391 h 6858000"/>
              <a:gd name="connsiteX28" fmla="*/ 1269886 w 7814528"/>
              <a:gd name="connsiteY28" fmla="*/ 1634781 h 6858000"/>
              <a:gd name="connsiteX29" fmla="*/ 1267725 w 7814528"/>
              <a:gd name="connsiteY29" fmla="*/ 1680343 h 6858000"/>
              <a:gd name="connsiteX30" fmla="*/ 1245845 w 7814528"/>
              <a:gd name="connsiteY30" fmla="*/ 1810891 h 6858000"/>
              <a:gd name="connsiteX31" fmla="*/ 1197494 w 7814528"/>
              <a:gd name="connsiteY31" fmla="*/ 1985855 h 6858000"/>
              <a:gd name="connsiteX32" fmla="*/ 1180450 w 7814528"/>
              <a:gd name="connsiteY32" fmla="*/ 2025741 h 6858000"/>
              <a:gd name="connsiteX33" fmla="*/ 1180389 w 7814528"/>
              <a:gd name="connsiteY33" fmla="*/ 2031780 h 6858000"/>
              <a:gd name="connsiteX34" fmla="*/ 1173755 w 7814528"/>
              <a:gd name="connsiteY34" fmla="*/ 2064932 h 6858000"/>
              <a:gd name="connsiteX35" fmla="*/ 1178518 w 7814528"/>
              <a:gd name="connsiteY35" fmla="*/ 2118139 h 6858000"/>
              <a:gd name="connsiteX36" fmla="*/ 1185141 w 7814528"/>
              <a:gd name="connsiteY36" fmla="*/ 2154737 h 6858000"/>
              <a:gd name="connsiteX37" fmla="*/ 1185020 w 7814528"/>
              <a:gd name="connsiteY37" fmla="*/ 2259305 h 6858000"/>
              <a:gd name="connsiteX38" fmla="*/ 1178049 w 7814528"/>
              <a:gd name="connsiteY38" fmla="*/ 2517573 h 6858000"/>
              <a:gd name="connsiteX39" fmla="*/ 1179496 w 7814528"/>
              <a:gd name="connsiteY39" fmla="*/ 2636046 h 6858000"/>
              <a:gd name="connsiteX40" fmla="*/ 1192574 w 7814528"/>
              <a:gd name="connsiteY40" fmla="*/ 2780324 h 6858000"/>
              <a:gd name="connsiteX41" fmla="*/ 1158036 w 7814528"/>
              <a:gd name="connsiteY41" fmla="*/ 3022588 h 6858000"/>
              <a:gd name="connsiteX42" fmla="*/ 1150044 w 7814528"/>
              <a:gd name="connsiteY42" fmla="*/ 3399727 h 6858000"/>
              <a:gd name="connsiteX43" fmla="*/ 1150150 w 7814528"/>
              <a:gd name="connsiteY43" fmla="*/ 3673177 h 6858000"/>
              <a:gd name="connsiteX44" fmla="*/ 1151174 w 7814528"/>
              <a:gd name="connsiteY44" fmla="*/ 3675779 h 6858000"/>
              <a:gd name="connsiteX45" fmla="*/ 1149664 w 7814528"/>
              <a:gd name="connsiteY45" fmla="*/ 3703595 h 6858000"/>
              <a:gd name="connsiteX46" fmla="*/ 1132881 w 7814528"/>
              <a:gd name="connsiteY46" fmla="*/ 3833633 h 6858000"/>
              <a:gd name="connsiteX47" fmla="*/ 1134815 w 7814528"/>
              <a:gd name="connsiteY47" fmla="*/ 3841018 h 6858000"/>
              <a:gd name="connsiteX48" fmla="*/ 1120250 w 7814528"/>
              <a:gd name="connsiteY48" fmla="*/ 3887430 h 6858000"/>
              <a:gd name="connsiteX49" fmla="*/ 1102131 w 7814528"/>
              <a:gd name="connsiteY49" fmla="*/ 4004432 h 6858000"/>
              <a:gd name="connsiteX50" fmla="*/ 1023613 w 7814528"/>
              <a:gd name="connsiteY50" fmla="*/ 4326337 h 6858000"/>
              <a:gd name="connsiteX51" fmla="*/ 978637 w 7814528"/>
              <a:gd name="connsiteY51" fmla="*/ 4400454 h 6858000"/>
              <a:gd name="connsiteX52" fmla="*/ 965082 w 7814528"/>
              <a:gd name="connsiteY52" fmla="*/ 4458968 h 6858000"/>
              <a:gd name="connsiteX53" fmla="*/ 920188 w 7814528"/>
              <a:gd name="connsiteY53" fmla="*/ 4639226 h 6858000"/>
              <a:gd name="connsiteX54" fmla="*/ 742368 w 7814528"/>
              <a:gd name="connsiteY54" fmla="*/ 4844222 h 6858000"/>
              <a:gd name="connsiteX55" fmla="*/ 607456 w 7814528"/>
              <a:gd name="connsiteY55" fmla="*/ 4966224 h 6858000"/>
              <a:gd name="connsiteX56" fmla="*/ 508178 w 7814528"/>
              <a:gd name="connsiteY56" fmla="*/ 5187685 h 6858000"/>
              <a:gd name="connsiteX57" fmla="*/ 534294 w 7814528"/>
              <a:gd name="connsiteY57" fmla="*/ 5284615 h 6858000"/>
              <a:gd name="connsiteX58" fmla="*/ 447707 w 7814528"/>
              <a:gd name="connsiteY58" fmla="*/ 5395474 h 6858000"/>
              <a:gd name="connsiteX59" fmla="*/ 387935 w 7814528"/>
              <a:gd name="connsiteY59" fmla="*/ 5513206 h 6858000"/>
              <a:gd name="connsiteX60" fmla="*/ 292998 w 7814528"/>
              <a:gd name="connsiteY60" fmla="*/ 5606846 h 6858000"/>
              <a:gd name="connsiteX61" fmla="*/ 312720 w 7814528"/>
              <a:gd name="connsiteY61" fmla="*/ 5718432 h 6858000"/>
              <a:gd name="connsiteX62" fmla="*/ 303403 w 7814528"/>
              <a:gd name="connsiteY62" fmla="*/ 5763866 h 6858000"/>
              <a:gd name="connsiteX63" fmla="*/ 274115 w 7814528"/>
              <a:gd name="connsiteY63" fmla="*/ 5897456 h 6858000"/>
              <a:gd name="connsiteX64" fmla="*/ 267877 w 7814528"/>
              <a:gd name="connsiteY64" fmla="*/ 5939124 h 6858000"/>
              <a:gd name="connsiteX65" fmla="*/ 258663 w 7814528"/>
              <a:gd name="connsiteY65" fmla="*/ 6050242 h 6858000"/>
              <a:gd name="connsiteX66" fmla="*/ 283914 w 7814528"/>
              <a:gd name="connsiteY66" fmla="*/ 6117636 h 6858000"/>
              <a:gd name="connsiteX67" fmla="*/ 322438 w 7814528"/>
              <a:gd name="connsiteY67" fmla="*/ 6227890 h 6858000"/>
              <a:gd name="connsiteX68" fmla="*/ 311534 w 7814528"/>
              <a:gd name="connsiteY68" fmla="*/ 6270812 h 6858000"/>
              <a:gd name="connsiteX69" fmla="*/ 280671 w 7814528"/>
              <a:gd name="connsiteY69" fmla="*/ 6223342 h 6858000"/>
              <a:gd name="connsiteX70" fmla="*/ 280789 w 7814528"/>
              <a:gd name="connsiteY70" fmla="*/ 6292076 h 6858000"/>
              <a:gd name="connsiteX71" fmla="*/ 278411 w 7814528"/>
              <a:gd name="connsiteY71" fmla="*/ 6346762 h 6858000"/>
              <a:gd name="connsiteX72" fmla="*/ 196833 w 7814528"/>
              <a:gd name="connsiteY72" fmla="*/ 6404216 h 6858000"/>
              <a:gd name="connsiteX73" fmla="*/ 186183 w 7814528"/>
              <a:gd name="connsiteY73" fmla="*/ 6460270 h 6858000"/>
              <a:gd name="connsiteX74" fmla="*/ 134005 w 7814528"/>
              <a:gd name="connsiteY74" fmla="*/ 6493382 h 6858000"/>
              <a:gd name="connsiteX75" fmla="*/ 131368 w 7814528"/>
              <a:gd name="connsiteY75" fmla="*/ 6500603 h 6858000"/>
              <a:gd name="connsiteX76" fmla="*/ 134632 w 7814528"/>
              <a:gd name="connsiteY76" fmla="*/ 6505906 h 6858000"/>
              <a:gd name="connsiteX77" fmla="*/ 109997 w 7814528"/>
              <a:gd name="connsiteY77" fmla="*/ 6561395 h 6858000"/>
              <a:gd name="connsiteX78" fmla="*/ 97687 w 7814528"/>
              <a:gd name="connsiteY78" fmla="*/ 6623770 h 6858000"/>
              <a:gd name="connsiteX79" fmla="*/ 53082 w 7814528"/>
              <a:gd name="connsiteY79" fmla="*/ 6696748 h 6858000"/>
              <a:gd name="connsiteX80" fmla="*/ 42878 w 7814528"/>
              <a:gd name="connsiteY80" fmla="*/ 6765511 h 6858000"/>
              <a:gd name="connsiteX81" fmla="*/ 30999 w 7814528"/>
              <a:gd name="connsiteY81" fmla="*/ 6809563 h 6858000"/>
              <a:gd name="connsiteX82" fmla="*/ 154 w 7814528"/>
              <a:gd name="connsiteY82" fmla="*/ 6857440 h 6858000"/>
              <a:gd name="connsiteX83" fmla="*/ 0 w 7814528"/>
              <a:gd name="connsiteY83" fmla="*/ 6858000 h 6858000"/>
              <a:gd name="connsiteX84" fmla="*/ 3846377 w 7814528"/>
              <a:gd name="connsiteY84" fmla="*/ 6858000 h 6858000"/>
              <a:gd name="connsiteX85" fmla="*/ 4918634 w 7814528"/>
              <a:gd name="connsiteY85" fmla="*/ 6858000 h 6858000"/>
              <a:gd name="connsiteX86" fmla="*/ 7814528 w 7814528"/>
              <a:gd name="connsiteY8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7814528" h="6858000">
                <a:moveTo>
                  <a:pt x="7814528" y="0"/>
                </a:moveTo>
                <a:lnTo>
                  <a:pt x="4918634" y="0"/>
                </a:lnTo>
                <a:lnTo>
                  <a:pt x="3846377" y="0"/>
                </a:lnTo>
                <a:lnTo>
                  <a:pt x="1560224" y="0"/>
                </a:lnTo>
                <a:lnTo>
                  <a:pt x="1545811" y="52964"/>
                </a:lnTo>
                <a:cubicBezTo>
                  <a:pt x="1528410" y="78177"/>
                  <a:pt x="1517810" y="67775"/>
                  <a:pt x="1507504" y="89121"/>
                </a:cubicBezTo>
                <a:cubicBezTo>
                  <a:pt x="1508113" y="107288"/>
                  <a:pt x="1508722" y="125456"/>
                  <a:pt x="1509331" y="143623"/>
                </a:cubicBezTo>
                <a:cubicBezTo>
                  <a:pt x="1506516" y="157505"/>
                  <a:pt x="1450948" y="154163"/>
                  <a:pt x="1476497" y="182099"/>
                </a:cubicBezTo>
                <a:cubicBezTo>
                  <a:pt x="1477289" y="203409"/>
                  <a:pt x="1453597" y="215198"/>
                  <a:pt x="1448939" y="236597"/>
                </a:cubicBezTo>
                <a:cubicBezTo>
                  <a:pt x="1404813" y="323811"/>
                  <a:pt x="1432514" y="275061"/>
                  <a:pt x="1420047" y="334926"/>
                </a:cubicBezTo>
                <a:cubicBezTo>
                  <a:pt x="1410313" y="400073"/>
                  <a:pt x="1422800" y="355936"/>
                  <a:pt x="1379508" y="455615"/>
                </a:cubicBezTo>
                <a:cubicBezTo>
                  <a:pt x="1385931" y="489229"/>
                  <a:pt x="1380690" y="490382"/>
                  <a:pt x="1387994" y="515581"/>
                </a:cubicBezTo>
                <a:cubicBezTo>
                  <a:pt x="1405790" y="523813"/>
                  <a:pt x="1354208" y="591261"/>
                  <a:pt x="1369494" y="600848"/>
                </a:cubicBezTo>
                <a:cubicBezTo>
                  <a:pt x="1369503" y="646426"/>
                  <a:pt x="1385049" y="666884"/>
                  <a:pt x="1385058" y="712462"/>
                </a:cubicBezTo>
                <a:cubicBezTo>
                  <a:pt x="1371578" y="737413"/>
                  <a:pt x="1301411" y="773001"/>
                  <a:pt x="1312535" y="779617"/>
                </a:cubicBezTo>
                <a:cubicBezTo>
                  <a:pt x="1306880" y="822322"/>
                  <a:pt x="1322795" y="848662"/>
                  <a:pt x="1327355" y="890133"/>
                </a:cubicBezTo>
                <a:cubicBezTo>
                  <a:pt x="1310340" y="948105"/>
                  <a:pt x="1361739" y="906205"/>
                  <a:pt x="1366472" y="950605"/>
                </a:cubicBezTo>
                <a:lnTo>
                  <a:pt x="1386886" y="1051638"/>
                </a:lnTo>
                <a:lnTo>
                  <a:pt x="1370890" y="1102487"/>
                </a:lnTo>
                <a:lnTo>
                  <a:pt x="1341022" y="1164961"/>
                </a:lnTo>
                <a:cubicBezTo>
                  <a:pt x="1325635" y="1231008"/>
                  <a:pt x="1335585" y="1221954"/>
                  <a:pt x="1342836" y="1249089"/>
                </a:cubicBezTo>
                <a:cubicBezTo>
                  <a:pt x="1331059" y="1279763"/>
                  <a:pt x="1300805" y="1310433"/>
                  <a:pt x="1306738" y="1345177"/>
                </a:cubicBezTo>
                <a:cubicBezTo>
                  <a:pt x="1303557" y="1343687"/>
                  <a:pt x="1301735" y="1345624"/>
                  <a:pt x="1300572" y="1349556"/>
                </a:cubicBezTo>
                <a:lnTo>
                  <a:pt x="1299545" y="1357170"/>
                </a:lnTo>
                <a:lnTo>
                  <a:pt x="1303870" y="1361656"/>
                </a:lnTo>
                <a:cubicBezTo>
                  <a:pt x="1318344" y="1380369"/>
                  <a:pt x="1296755" y="1386887"/>
                  <a:pt x="1291699" y="1421105"/>
                </a:cubicBezTo>
                <a:cubicBezTo>
                  <a:pt x="1288206" y="1437353"/>
                  <a:pt x="1272286" y="1493313"/>
                  <a:pt x="1268505" y="1489998"/>
                </a:cubicBezTo>
                <a:lnTo>
                  <a:pt x="1273852" y="1558391"/>
                </a:lnTo>
                <a:cubicBezTo>
                  <a:pt x="1249752" y="1600697"/>
                  <a:pt x="1278105" y="1594593"/>
                  <a:pt x="1269886" y="1634781"/>
                </a:cubicBezTo>
                <a:cubicBezTo>
                  <a:pt x="1260574" y="1657385"/>
                  <a:pt x="1258711" y="1670409"/>
                  <a:pt x="1267725" y="1680343"/>
                </a:cubicBezTo>
                <a:cubicBezTo>
                  <a:pt x="1222526" y="1786031"/>
                  <a:pt x="1264454" y="1728006"/>
                  <a:pt x="1245845" y="1810891"/>
                </a:cubicBezTo>
                <a:cubicBezTo>
                  <a:pt x="1231459" y="1866045"/>
                  <a:pt x="1220375" y="1923519"/>
                  <a:pt x="1197494" y="1985855"/>
                </a:cubicBezTo>
                <a:lnTo>
                  <a:pt x="1180450" y="2025741"/>
                </a:lnTo>
                <a:lnTo>
                  <a:pt x="1180389" y="2031780"/>
                </a:lnTo>
                <a:cubicBezTo>
                  <a:pt x="1179373" y="2043912"/>
                  <a:pt x="1177313" y="2055306"/>
                  <a:pt x="1173755" y="2064932"/>
                </a:cubicBezTo>
                <a:cubicBezTo>
                  <a:pt x="1187987" y="2054984"/>
                  <a:pt x="1167308" y="2109329"/>
                  <a:pt x="1178518" y="2118139"/>
                </a:cubicBezTo>
                <a:cubicBezTo>
                  <a:pt x="1187958" y="2122956"/>
                  <a:pt x="1183883" y="2140566"/>
                  <a:pt x="1185141" y="2154737"/>
                </a:cubicBezTo>
                <a:cubicBezTo>
                  <a:pt x="1193612" y="2166165"/>
                  <a:pt x="1190732" y="2235860"/>
                  <a:pt x="1185020" y="2259305"/>
                </a:cubicBezTo>
                <a:lnTo>
                  <a:pt x="1178049" y="2517573"/>
                </a:lnTo>
                <a:cubicBezTo>
                  <a:pt x="1177128" y="2580363"/>
                  <a:pt x="1171628" y="2600315"/>
                  <a:pt x="1179496" y="2636046"/>
                </a:cubicBezTo>
                <a:cubicBezTo>
                  <a:pt x="1184616" y="2688494"/>
                  <a:pt x="1163332" y="2741828"/>
                  <a:pt x="1192574" y="2780324"/>
                </a:cubicBezTo>
                <a:cubicBezTo>
                  <a:pt x="1179558" y="2884035"/>
                  <a:pt x="1185698" y="2922794"/>
                  <a:pt x="1158036" y="3022588"/>
                </a:cubicBezTo>
                <a:cubicBezTo>
                  <a:pt x="1152947" y="3137700"/>
                  <a:pt x="1151991" y="3299532"/>
                  <a:pt x="1150044" y="3399727"/>
                </a:cubicBezTo>
                <a:cubicBezTo>
                  <a:pt x="1150079" y="3490877"/>
                  <a:pt x="1150115" y="3582027"/>
                  <a:pt x="1150150" y="3673177"/>
                </a:cubicBezTo>
                <a:lnTo>
                  <a:pt x="1151174" y="3675779"/>
                </a:lnTo>
                <a:cubicBezTo>
                  <a:pt x="1153016" y="3688315"/>
                  <a:pt x="1151974" y="3696849"/>
                  <a:pt x="1149664" y="3703595"/>
                </a:cubicBezTo>
                <a:lnTo>
                  <a:pt x="1132881" y="3833633"/>
                </a:lnTo>
                <a:lnTo>
                  <a:pt x="1134815" y="3841018"/>
                </a:lnTo>
                <a:lnTo>
                  <a:pt x="1120250" y="3887430"/>
                </a:lnTo>
                <a:cubicBezTo>
                  <a:pt x="1105791" y="3928762"/>
                  <a:pt x="1111561" y="3966554"/>
                  <a:pt x="1102131" y="4004432"/>
                </a:cubicBezTo>
                <a:cubicBezTo>
                  <a:pt x="1064064" y="4136055"/>
                  <a:pt x="1040701" y="4260393"/>
                  <a:pt x="1023613" y="4326337"/>
                </a:cubicBezTo>
                <a:cubicBezTo>
                  <a:pt x="1011608" y="4366877"/>
                  <a:pt x="986978" y="4380936"/>
                  <a:pt x="978637" y="4400454"/>
                </a:cubicBezTo>
                <a:cubicBezTo>
                  <a:pt x="973638" y="4417006"/>
                  <a:pt x="948720" y="4442947"/>
                  <a:pt x="965082" y="4458968"/>
                </a:cubicBezTo>
                <a:cubicBezTo>
                  <a:pt x="925918" y="4546524"/>
                  <a:pt x="944438" y="4565414"/>
                  <a:pt x="920188" y="4639226"/>
                </a:cubicBezTo>
                <a:lnTo>
                  <a:pt x="742368" y="4844222"/>
                </a:lnTo>
                <a:lnTo>
                  <a:pt x="607456" y="4966224"/>
                </a:lnTo>
                <a:cubicBezTo>
                  <a:pt x="552467" y="5030691"/>
                  <a:pt x="542133" y="5141843"/>
                  <a:pt x="508178" y="5187685"/>
                </a:cubicBezTo>
                <a:lnTo>
                  <a:pt x="534294" y="5284615"/>
                </a:lnTo>
                <a:lnTo>
                  <a:pt x="447707" y="5395474"/>
                </a:lnTo>
                <a:cubicBezTo>
                  <a:pt x="437363" y="5431641"/>
                  <a:pt x="402113" y="5463532"/>
                  <a:pt x="387935" y="5513206"/>
                </a:cubicBezTo>
                <a:cubicBezTo>
                  <a:pt x="364458" y="5574781"/>
                  <a:pt x="356661" y="5518667"/>
                  <a:pt x="292998" y="5606846"/>
                </a:cubicBezTo>
                <a:cubicBezTo>
                  <a:pt x="292067" y="5641050"/>
                  <a:pt x="310984" y="5692261"/>
                  <a:pt x="312720" y="5718432"/>
                </a:cubicBezTo>
                <a:cubicBezTo>
                  <a:pt x="328340" y="5730258"/>
                  <a:pt x="290524" y="5751252"/>
                  <a:pt x="303403" y="5763866"/>
                </a:cubicBezTo>
                <a:lnTo>
                  <a:pt x="274115" y="5897456"/>
                </a:lnTo>
                <a:cubicBezTo>
                  <a:pt x="255595" y="5918965"/>
                  <a:pt x="258427" y="5930296"/>
                  <a:pt x="267877" y="5939124"/>
                </a:cubicBezTo>
                <a:cubicBezTo>
                  <a:pt x="253196" y="5979642"/>
                  <a:pt x="263098" y="6008758"/>
                  <a:pt x="258663" y="6050242"/>
                </a:cubicBezTo>
                <a:cubicBezTo>
                  <a:pt x="229611" y="6103262"/>
                  <a:pt x="288809" y="6073252"/>
                  <a:pt x="283914" y="6117636"/>
                </a:cubicBezTo>
                <a:lnTo>
                  <a:pt x="322438" y="6227890"/>
                </a:lnTo>
                <a:lnTo>
                  <a:pt x="311534" y="6270812"/>
                </a:lnTo>
                <a:lnTo>
                  <a:pt x="280671" y="6223342"/>
                </a:lnTo>
                <a:lnTo>
                  <a:pt x="280789" y="6292076"/>
                </a:lnTo>
                <a:lnTo>
                  <a:pt x="278411" y="6346762"/>
                </a:lnTo>
                <a:cubicBezTo>
                  <a:pt x="249219" y="6408016"/>
                  <a:pt x="195566" y="6376164"/>
                  <a:pt x="196833" y="6404216"/>
                </a:cubicBezTo>
                <a:cubicBezTo>
                  <a:pt x="178751" y="6431680"/>
                  <a:pt x="187838" y="6425066"/>
                  <a:pt x="186183" y="6460270"/>
                </a:cubicBezTo>
                <a:cubicBezTo>
                  <a:pt x="183397" y="6458140"/>
                  <a:pt x="135985" y="6489789"/>
                  <a:pt x="134005" y="6493382"/>
                </a:cubicBezTo>
                <a:lnTo>
                  <a:pt x="131368" y="6500603"/>
                </a:lnTo>
                <a:lnTo>
                  <a:pt x="134632" y="6505906"/>
                </a:lnTo>
                <a:cubicBezTo>
                  <a:pt x="144760" y="6527264"/>
                  <a:pt x="122272" y="6529041"/>
                  <a:pt x="109997" y="6561395"/>
                </a:cubicBezTo>
                <a:cubicBezTo>
                  <a:pt x="103101" y="6576527"/>
                  <a:pt x="100671" y="6627814"/>
                  <a:pt x="97687" y="6623770"/>
                </a:cubicBezTo>
                <a:lnTo>
                  <a:pt x="53082" y="6696748"/>
                </a:lnTo>
                <a:cubicBezTo>
                  <a:pt x="20465" y="6732956"/>
                  <a:pt x="59523" y="6727996"/>
                  <a:pt x="42878" y="6765511"/>
                </a:cubicBezTo>
                <a:cubicBezTo>
                  <a:pt x="28934" y="6785613"/>
                  <a:pt x="24323" y="6797941"/>
                  <a:pt x="30999" y="6809563"/>
                </a:cubicBezTo>
                <a:cubicBezTo>
                  <a:pt x="14295" y="6832974"/>
                  <a:pt x="5105" y="6847546"/>
                  <a:pt x="154" y="6857440"/>
                </a:cubicBezTo>
                <a:lnTo>
                  <a:pt x="0" y="6858000"/>
                </a:lnTo>
                <a:lnTo>
                  <a:pt x="3846377" y="6858000"/>
                </a:lnTo>
                <a:lnTo>
                  <a:pt x="4918634" y="6858000"/>
                </a:lnTo>
                <a:lnTo>
                  <a:pt x="7814528" y="685800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29BBD373-3BDE-8F6A-946A-A03E5A5D54EE}"/>
              </a:ext>
            </a:extLst>
          </p:cNvPr>
          <p:cNvSpPr>
            <a:spLocks noGrp="1"/>
          </p:cNvSpPr>
          <p:nvPr>
            <p:ph type="title"/>
          </p:nvPr>
        </p:nvSpPr>
        <p:spPr>
          <a:xfrm>
            <a:off x="773408" y="992094"/>
            <a:ext cx="3616913" cy="2795160"/>
          </a:xfrm>
        </p:spPr>
        <p:txBody>
          <a:bodyPr vert="horz" lIns="91440" tIns="45720" rIns="91440" bIns="45720" rtlCol="0" anchor="b">
            <a:normAutofit/>
          </a:bodyPr>
          <a:lstStyle/>
          <a:p>
            <a:pPr algn="ctr"/>
            <a:r>
              <a:rPr lang="en-US" kern="1200">
                <a:solidFill>
                  <a:schemeClr val="tx1"/>
                </a:solidFill>
                <a:latin typeface="+mj-lt"/>
                <a:ea typeface="+mj-ea"/>
                <a:cs typeface="+mj-cs"/>
              </a:rPr>
              <a:t>Ejemplo </a:t>
            </a:r>
          </a:p>
        </p:txBody>
      </p:sp>
      <p:sp>
        <p:nvSpPr>
          <p:cNvPr id="29" name="Freeform: Shape 12">
            <a:extLst>
              <a:ext uri="{FF2B5EF4-FFF2-40B4-BE49-F238E27FC236}">
                <a16:creationId xmlns:a16="http://schemas.microsoft.com/office/drawing/2014/main" id="{885504CF-B07B-45CD-B2B9-77F91DFDF7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35522" y="578738"/>
            <a:ext cx="6596369" cy="5615588"/>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FFFFF"/>
          </a:solidFill>
          <a:ln>
            <a:noFill/>
          </a:ln>
          <a:effectLst>
            <a:outerShdw blurRad="50800" dist="12700" dir="3000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Rectangle 6">
            <a:extLst>
              <a:ext uri="{FF2B5EF4-FFF2-40B4-BE49-F238E27FC236}">
                <a16:creationId xmlns:a16="http://schemas.microsoft.com/office/drawing/2014/main" id="{C6F0F1BD-D7E0-40DE-8DBF-8152D3191E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25159" y="255475"/>
            <a:ext cx="1367625"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5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Viral! La conmovedora defensa ante el Juez de un anciano de 96 años acusado por exceso de velocidad">
            <a:hlinkClick r:id="" action="ppaction://media"/>
            <a:extLst>
              <a:ext uri="{FF2B5EF4-FFF2-40B4-BE49-F238E27FC236}">
                <a16:creationId xmlns:a16="http://schemas.microsoft.com/office/drawing/2014/main" id="{6ABCA9A4-4F16-42D4-48BC-97BF46CD103C}"/>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5972401" y="846483"/>
            <a:ext cx="5134498" cy="5134498"/>
          </a:xfrm>
          <a:prstGeom prst="rect">
            <a:avLst/>
          </a:prstGeom>
        </p:spPr>
      </p:pic>
    </p:spTree>
    <p:extLst>
      <p:ext uri="{BB962C8B-B14F-4D97-AF65-F5344CB8AC3E}">
        <p14:creationId xmlns:p14="http://schemas.microsoft.com/office/powerpoint/2010/main" val="1373822678"/>
      </p:ext>
    </p:extLst>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364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4697CDA-BDB7-4883-B48B-1D4EDB2F0E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11026190-6B62-46DB-B5FF-9E0FF9BDCD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66DA0389-D66E-4727-8EFB-E60E6C412F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4693" y="870265"/>
            <a:ext cx="9662615" cy="1603018"/>
          </a:xfrm>
          <a:custGeom>
            <a:avLst/>
            <a:gdLst>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4055448 w 9662615"/>
              <a:gd name="connsiteY72" fmla="*/ 1528913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86537 w 9662615"/>
              <a:gd name="connsiteY72" fmla="*/ 1523612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652930 w 9662615"/>
              <a:gd name="connsiteY68" fmla="*/ 1539961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155638 w 9662615"/>
              <a:gd name="connsiteY47" fmla="*/ 1521938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5995105 w 9662615"/>
              <a:gd name="connsiteY36" fmla="*/ 1435236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435155 w 9662615"/>
              <a:gd name="connsiteY22" fmla="*/ 1397159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577675 w 9662615"/>
              <a:gd name="connsiteY20" fmla="*/ 1370461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505921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10961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743791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64453 w 9662615"/>
              <a:gd name="connsiteY74" fmla="*/ 1521660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67911 w 9662615"/>
              <a:gd name="connsiteY81" fmla="*/ 1526618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30805 w 9662615"/>
              <a:gd name="connsiteY81" fmla="*/ 1542521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59871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30805 w 9662615"/>
              <a:gd name="connsiteY81" fmla="*/ 1542521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91676 w 9662615"/>
              <a:gd name="connsiteY91" fmla="*/ 1500859 h 1583140"/>
              <a:gd name="connsiteX92" fmla="*/ 2330328 w 9662615"/>
              <a:gd name="connsiteY92" fmla="*/ 1499441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082104 w 9662615"/>
              <a:gd name="connsiteY49" fmla="*/ 1547781 h 1583140"/>
              <a:gd name="connsiteX50" fmla="*/ 5059484 w 9662615"/>
              <a:gd name="connsiteY50" fmla="*/ 1546802 h 1583140"/>
              <a:gd name="connsiteX51" fmla="*/ 5050958 w 9662615"/>
              <a:gd name="connsiteY51" fmla="*/ 1545776 h 1583140"/>
              <a:gd name="connsiteX52" fmla="*/ 5038524 w 9662615"/>
              <a:gd name="connsiteY52" fmla="*/ 1545675 h 1583140"/>
              <a:gd name="connsiteX53" fmla="*/ 5038223 w 9662615"/>
              <a:gd name="connsiteY53" fmla="*/ 1545881 h 1583140"/>
              <a:gd name="connsiteX54" fmla="*/ 5026564 w 9662615"/>
              <a:gd name="connsiteY54" fmla="*/ 1545376 h 1583140"/>
              <a:gd name="connsiteX55" fmla="*/ 4969433 w 9662615"/>
              <a:gd name="connsiteY55" fmla="*/ 1540263 h 1583140"/>
              <a:gd name="connsiteX56" fmla="*/ 4894799 w 9662615"/>
              <a:gd name="connsiteY56" fmla="*/ 1559476 h 1583140"/>
              <a:gd name="connsiteX57" fmla="*/ 4863775 w 9662615"/>
              <a:gd name="connsiteY57" fmla="*/ 1562633 h 1583140"/>
              <a:gd name="connsiteX58" fmla="*/ 4847242 w 9662615"/>
              <a:gd name="connsiteY58" fmla="*/ 1565435 h 1583140"/>
              <a:gd name="connsiteX59" fmla="*/ 4846237 w 9662615"/>
              <a:gd name="connsiteY59" fmla="*/ 1566331 h 1583140"/>
              <a:gd name="connsiteX60" fmla="*/ 4791466 w 9662615"/>
              <a:gd name="connsiteY60" fmla="*/ 1561324 h 1583140"/>
              <a:gd name="connsiteX61" fmla="*/ 4784247 w 9662615"/>
              <a:gd name="connsiteY61" fmla="*/ 1562342 h 1583140"/>
              <a:gd name="connsiteX62" fmla="*/ 4748477 w 9662615"/>
              <a:gd name="connsiteY62" fmla="*/ 1556925 h 1583140"/>
              <a:gd name="connsiteX63" fmla="*/ 4730033 w 9662615"/>
              <a:gd name="connsiteY63" fmla="*/ 1555274 h 1583140"/>
              <a:gd name="connsiteX64" fmla="*/ 4724747 w 9662615"/>
              <a:gd name="connsiteY64" fmla="*/ 1552439 h 1583140"/>
              <a:gd name="connsiteX65" fmla="*/ 4697562 w 9662615"/>
              <a:gd name="connsiteY65" fmla="*/ 1551206 h 1583140"/>
              <a:gd name="connsiteX66" fmla="*/ 4694469 w 9662615"/>
              <a:gd name="connsiteY66" fmla="*/ 1551958 h 1583140"/>
              <a:gd name="connsiteX67" fmla="*/ 4671940 w 9662615"/>
              <a:gd name="connsiteY67" fmla="*/ 1547617 h 1583140"/>
              <a:gd name="connsiteX68" fmla="*/ 4589320 w 9662615"/>
              <a:gd name="connsiteY68" fmla="*/ 1534660 h 1583140"/>
              <a:gd name="connsiteX69" fmla="*/ 4422155 w 9662615"/>
              <a:gd name="connsiteY69" fmla="*/ 1542059 h 1583140"/>
              <a:gd name="connsiteX70" fmla="*/ 4221826 w 9662615"/>
              <a:gd name="connsiteY70" fmla="*/ 1508923 h 1583140"/>
              <a:gd name="connsiteX71" fmla="*/ 4096601 w 9662615"/>
              <a:gd name="connsiteY71" fmla="*/ 1521563 h 1583140"/>
              <a:gd name="connsiteX72" fmla="*/ 3970635 w 9662615"/>
              <a:gd name="connsiteY72" fmla="*/ 1544815 h 1583140"/>
              <a:gd name="connsiteX73" fmla="*/ 3833906 w 9662615"/>
              <a:gd name="connsiteY73" fmla="*/ 1516637 h 1583140"/>
              <a:gd name="connsiteX74" fmla="*/ 3696258 w 9662615"/>
              <a:gd name="connsiteY74" fmla="*/ 1537563 h 1583140"/>
              <a:gd name="connsiteX75" fmla="*/ 3594070 w 9662615"/>
              <a:gd name="connsiteY75" fmla="*/ 1509422 h 1583140"/>
              <a:gd name="connsiteX76" fmla="*/ 3565233 w 9662615"/>
              <a:gd name="connsiteY76" fmla="*/ 1515122 h 1583140"/>
              <a:gd name="connsiteX77" fmla="*/ 3560267 w 9662615"/>
              <a:gd name="connsiteY77" fmla="*/ 1516288 h 1583140"/>
              <a:gd name="connsiteX78" fmla="*/ 3540258 w 9662615"/>
              <a:gd name="connsiteY78" fmla="*/ 1516976 h 1583140"/>
              <a:gd name="connsiteX79" fmla="*/ 3534780 w 9662615"/>
              <a:gd name="connsiteY79" fmla="*/ 1522141 h 1583140"/>
              <a:gd name="connsiteX80" fmla="*/ 3504783 w 9662615"/>
              <a:gd name="connsiteY80" fmla="*/ 1526739 h 1583140"/>
              <a:gd name="connsiteX81" fmla="*/ 3430805 w 9662615"/>
              <a:gd name="connsiteY81" fmla="*/ 1542521 h 1583140"/>
              <a:gd name="connsiteX82" fmla="*/ 3292707 w 9662615"/>
              <a:gd name="connsiteY82" fmla="*/ 1520490 h 1583140"/>
              <a:gd name="connsiteX83" fmla="*/ 3187872 w 9662615"/>
              <a:gd name="connsiteY83" fmla="*/ 1519991 h 1583140"/>
              <a:gd name="connsiteX84" fmla="*/ 3148026 w 9662615"/>
              <a:gd name="connsiteY84" fmla="*/ 1524777 h 1583140"/>
              <a:gd name="connsiteX85" fmla="*/ 3092394 w 9662615"/>
              <a:gd name="connsiteY85" fmla="*/ 1528115 h 1583140"/>
              <a:gd name="connsiteX86" fmla="*/ 2994200 w 9662615"/>
              <a:gd name="connsiteY86" fmla="*/ 1537857 h 1583140"/>
              <a:gd name="connsiteX87" fmla="*/ 2862301 w 9662615"/>
              <a:gd name="connsiteY87" fmla="*/ 1544250 h 1583140"/>
              <a:gd name="connsiteX88" fmla="*/ 2766335 w 9662615"/>
              <a:gd name="connsiteY88" fmla="*/ 1527662 h 1583140"/>
              <a:gd name="connsiteX89" fmla="*/ 2757836 w 9662615"/>
              <a:gd name="connsiteY89" fmla="*/ 1531371 h 1583140"/>
              <a:gd name="connsiteX90" fmla="*/ 2691555 w 9662615"/>
              <a:gd name="connsiteY90" fmla="*/ 1530283 h 1583140"/>
              <a:gd name="connsiteX91" fmla="*/ 2491676 w 9662615"/>
              <a:gd name="connsiteY91" fmla="*/ 1500859 h 1583140"/>
              <a:gd name="connsiteX92" fmla="*/ 2378036 w 9662615"/>
              <a:gd name="connsiteY92" fmla="*/ 1520645 h 1583140"/>
              <a:gd name="connsiteX93" fmla="*/ 2284269 w 9662615"/>
              <a:gd name="connsiteY93" fmla="*/ 1503068 h 1583140"/>
              <a:gd name="connsiteX94" fmla="*/ 2207104 w 9662615"/>
              <a:gd name="connsiteY94" fmla="*/ 1508888 h 1583140"/>
              <a:gd name="connsiteX95" fmla="*/ 2149226 w 9662615"/>
              <a:gd name="connsiteY95" fmla="*/ 1523409 h 1583140"/>
              <a:gd name="connsiteX96" fmla="*/ 2084783 w 9662615"/>
              <a:gd name="connsiteY96" fmla="*/ 1524245 h 1583140"/>
              <a:gd name="connsiteX97" fmla="*/ 2070075 w 9662615"/>
              <a:gd name="connsiteY97" fmla="*/ 1511285 h 1583140"/>
              <a:gd name="connsiteX98" fmla="*/ 2001057 w 9662615"/>
              <a:gd name="connsiteY98" fmla="*/ 1516449 h 1583140"/>
              <a:gd name="connsiteX99" fmla="*/ 1896330 w 9662615"/>
              <a:gd name="connsiteY99" fmla="*/ 1525725 h 1583140"/>
              <a:gd name="connsiteX100" fmla="*/ 1835994 w 9662615"/>
              <a:gd name="connsiteY100" fmla="*/ 1527678 h 1583140"/>
              <a:gd name="connsiteX101" fmla="*/ 1671119 w 9662615"/>
              <a:gd name="connsiteY101" fmla="*/ 1536701 h 1583140"/>
              <a:gd name="connsiteX102" fmla="*/ 1601337 w 9662615"/>
              <a:gd name="connsiteY102" fmla="*/ 1548552 h 1583140"/>
              <a:gd name="connsiteX103" fmla="*/ 1407755 w 9662615"/>
              <a:gd name="connsiteY103" fmla="*/ 1571444 h 1583140"/>
              <a:gd name="connsiteX104" fmla="*/ 1271994 w 9662615"/>
              <a:gd name="connsiteY104" fmla="*/ 1579471 h 1583140"/>
              <a:gd name="connsiteX105" fmla="*/ 1249226 w 9662615"/>
              <a:gd name="connsiteY105" fmla="*/ 1583140 h 1583140"/>
              <a:gd name="connsiteX106" fmla="*/ 1217719 w 9662615"/>
              <a:gd name="connsiteY106" fmla="*/ 1580863 h 1583140"/>
              <a:gd name="connsiteX107" fmla="*/ 1091432 w 9662615"/>
              <a:gd name="connsiteY107" fmla="*/ 1571003 h 1583140"/>
              <a:gd name="connsiteX108" fmla="*/ 992039 w 9662615"/>
              <a:gd name="connsiteY108" fmla="*/ 1556662 h 1583140"/>
              <a:gd name="connsiteX109" fmla="*/ 868264 w 9662615"/>
              <a:gd name="connsiteY109" fmla="*/ 1566392 h 1583140"/>
              <a:gd name="connsiteX110" fmla="*/ 792765 w 9662615"/>
              <a:gd name="connsiteY110" fmla="*/ 1563102 h 1583140"/>
              <a:gd name="connsiteX111" fmla="*/ 669055 w 9662615"/>
              <a:gd name="connsiteY111" fmla="*/ 1543638 h 1583140"/>
              <a:gd name="connsiteX112" fmla="*/ 506152 w 9662615"/>
              <a:gd name="connsiteY112" fmla="*/ 1549124 h 1583140"/>
              <a:gd name="connsiteX113" fmla="*/ 472797 w 9662615"/>
              <a:gd name="connsiteY113" fmla="*/ 1568904 h 1583140"/>
              <a:gd name="connsiteX114" fmla="*/ 427864 w 9662615"/>
              <a:gd name="connsiteY114" fmla="*/ 1580848 h 1583140"/>
              <a:gd name="connsiteX115" fmla="*/ 408381 w 9662615"/>
              <a:gd name="connsiteY115" fmla="*/ 1552940 h 1583140"/>
              <a:gd name="connsiteX116" fmla="*/ 267163 w 9662615"/>
              <a:gd name="connsiteY116" fmla="*/ 1531913 h 1583140"/>
              <a:gd name="connsiteX117" fmla="*/ 196644 w 9662615"/>
              <a:gd name="connsiteY117" fmla="*/ 1524565 h 1583140"/>
              <a:gd name="connsiteX118" fmla="*/ 86819 w 9662615"/>
              <a:gd name="connsiteY118" fmla="*/ 1519517 h 1583140"/>
              <a:gd name="connsiteX119" fmla="*/ 53369 w 9662615"/>
              <a:gd name="connsiteY119" fmla="*/ 1516853 h 1583140"/>
              <a:gd name="connsiteX120" fmla="*/ 2359 w 9662615"/>
              <a:gd name="connsiteY120" fmla="*/ 1515247 h 1583140"/>
              <a:gd name="connsiteX121" fmla="*/ 0 w 9662615"/>
              <a:gd name="connsiteY121" fmla="*/ 1514932 h 1583140"/>
              <a:gd name="connsiteX122" fmla="*/ 0 w 9662615"/>
              <a:gd name="connsiteY122" fmla="*/ 0 h 1583140"/>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94469 w 9662615"/>
              <a:gd name="connsiteY66" fmla="*/ 1551958 h 1587534"/>
              <a:gd name="connsiteX67" fmla="*/ 4671940 w 9662615"/>
              <a:gd name="connsiteY67" fmla="*/ 1547617 h 1587534"/>
              <a:gd name="connsiteX68" fmla="*/ 4589320 w 9662615"/>
              <a:gd name="connsiteY68" fmla="*/ 1534660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94469 w 9662615"/>
              <a:gd name="connsiteY66" fmla="*/ 1551958 h 1587534"/>
              <a:gd name="connsiteX67" fmla="*/ 4671940 w 9662615"/>
              <a:gd name="connsiteY67" fmla="*/ 1547617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94469 w 9662615"/>
              <a:gd name="connsiteY66" fmla="*/ 1551958 h 1587534"/>
              <a:gd name="connsiteX67" fmla="*/ 4603028 w 9662615"/>
              <a:gd name="connsiteY67" fmla="*/ 1568821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894799 w 9662615"/>
              <a:gd name="connsiteY56" fmla="*/ 1559476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62664 w 9662615"/>
              <a:gd name="connsiteY66" fmla="*/ 1573162 h 1587534"/>
              <a:gd name="connsiteX67" fmla="*/ 4603028 w 9662615"/>
              <a:gd name="connsiteY67" fmla="*/ 1568821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87534"/>
              <a:gd name="connsiteX1" fmla="*/ 9662615 w 9662615"/>
              <a:gd name="connsiteY1" fmla="*/ 0 h 1587534"/>
              <a:gd name="connsiteX2" fmla="*/ 9662615 w 9662615"/>
              <a:gd name="connsiteY2" fmla="*/ 1280346 h 1587534"/>
              <a:gd name="connsiteX3" fmla="*/ 9658420 w 9662615"/>
              <a:gd name="connsiteY3" fmla="*/ 1280106 h 1587534"/>
              <a:gd name="connsiteX4" fmla="*/ 9469546 w 9662615"/>
              <a:gd name="connsiteY4" fmla="*/ 1289837 h 1587534"/>
              <a:gd name="connsiteX5" fmla="*/ 9385895 w 9662615"/>
              <a:gd name="connsiteY5" fmla="*/ 1269203 h 1587534"/>
              <a:gd name="connsiteX6" fmla="*/ 9144767 w 9662615"/>
              <a:gd name="connsiteY6" fmla="*/ 1264120 h 1587534"/>
              <a:gd name="connsiteX7" fmla="*/ 8837252 w 9662615"/>
              <a:gd name="connsiteY7" fmla="*/ 1350515 h 1587534"/>
              <a:gd name="connsiteX8" fmla="*/ 8705466 w 9662615"/>
              <a:gd name="connsiteY8" fmla="*/ 1342419 h 1587534"/>
              <a:gd name="connsiteX9" fmla="*/ 8652221 w 9662615"/>
              <a:gd name="connsiteY9" fmla="*/ 1326906 h 1587534"/>
              <a:gd name="connsiteX10" fmla="*/ 8632312 w 9662615"/>
              <a:gd name="connsiteY10" fmla="*/ 1326025 h 1587534"/>
              <a:gd name="connsiteX11" fmla="*/ 8591582 w 9662615"/>
              <a:gd name="connsiteY11" fmla="*/ 1341666 h 1587534"/>
              <a:gd name="connsiteX12" fmla="*/ 8537336 w 9662615"/>
              <a:gd name="connsiteY12" fmla="*/ 1341684 h 1587534"/>
              <a:gd name="connsiteX13" fmla="*/ 8472508 w 9662615"/>
              <a:gd name="connsiteY13" fmla="*/ 1363109 h 1587534"/>
              <a:gd name="connsiteX14" fmla="*/ 8258477 w 9662615"/>
              <a:gd name="connsiteY14" fmla="*/ 1370666 h 1587534"/>
              <a:gd name="connsiteX15" fmla="*/ 8197961 w 9662615"/>
              <a:gd name="connsiteY15" fmla="*/ 1392804 h 1587534"/>
              <a:gd name="connsiteX16" fmla="*/ 8171196 w 9662615"/>
              <a:gd name="connsiteY16" fmla="*/ 1397216 h 1587534"/>
              <a:gd name="connsiteX17" fmla="*/ 8127667 w 9662615"/>
              <a:gd name="connsiteY17" fmla="*/ 1418254 h 1587534"/>
              <a:gd name="connsiteX18" fmla="*/ 7974579 w 9662615"/>
              <a:gd name="connsiteY18" fmla="*/ 1383439 h 1587534"/>
              <a:gd name="connsiteX19" fmla="*/ 7768351 w 9662615"/>
              <a:gd name="connsiteY19" fmla="*/ 1395051 h 1587534"/>
              <a:gd name="connsiteX20" fmla="*/ 7635985 w 9662615"/>
              <a:gd name="connsiteY20" fmla="*/ 1386363 h 1587534"/>
              <a:gd name="connsiteX21" fmla="*/ 7466069 w 9662615"/>
              <a:gd name="connsiteY21" fmla="*/ 1377654 h 1587534"/>
              <a:gd name="connsiteX22" fmla="*/ 7355642 w 9662615"/>
              <a:gd name="connsiteY22" fmla="*/ 1407761 h 1587534"/>
              <a:gd name="connsiteX23" fmla="*/ 7151610 w 9662615"/>
              <a:gd name="connsiteY23" fmla="*/ 1397856 h 1587534"/>
              <a:gd name="connsiteX24" fmla="*/ 7082147 w 9662615"/>
              <a:gd name="connsiteY24" fmla="*/ 1406113 h 1587534"/>
              <a:gd name="connsiteX25" fmla="*/ 7014958 w 9662615"/>
              <a:gd name="connsiteY25" fmla="*/ 1396883 h 1587534"/>
              <a:gd name="connsiteX26" fmla="*/ 6907567 w 9662615"/>
              <a:gd name="connsiteY26" fmla="*/ 1419149 h 1587534"/>
              <a:gd name="connsiteX27" fmla="*/ 6748428 w 9662615"/>
              <a:gd name="connsiteY27" fmla="*/ 1420308 h 1587534"/>
              <a:gd name="connsiteX28" fmla="*/ 6654257 w 9662615"/>
              <a:gd name="connsiteY28" fmla="*/ 1424143 h 1587534"/>
              <a:gd name="connsiteX29" fmla="*/ 6620123 w 9662615"/>
              <a:gd name="connsiteY29" fmla="*/ 1430535 h 1587534"/>
              <a:gd name="connsiteX30" fmla="*/ 6571355 w 9662615"/>
              <a:gd name="connsiteY30" fmla="*/ 1436144 h 1587534"/>
              <a:gd name="connsiteX31" fmla="*/ 6486557 w 9662615"/>
              <a:gd name="connsiteY31" fmla="*/ 1449861 h 1587534"/>
              <a:gd name="connsiteX32" fmla="*/ 6370419 w 9662615"/>
              <a:gd name="connsiteY32" fmla="*/ 1461649 h 1587534"/>
              <a:gd name="connsiteX33" fmla="*/ 6278839 w 9662615"/>
              <a:gd name="connsiteY33" fmla="*/ 1449160 h 1587534"/>
              <a:gd name="connsiteX34" fmla="*/ 6272455 w 9662615"/>
              <a:gd name="connsiteY34" fmla="*/ 1453191 h 1587534"/>
              <a:gd name="connsiteX35" fmla="*/ 6212659 w 9662615"/>
              <a:gd name="connsiteY35" fmla="*/ 1454850 h 1587534"/>
              <a:gd name="connsiteX36" fmla="*/ 6069317 w 9662615"/>
              <a:gd name="connsiteY36" fmla="*/ 1445838 h 1587534"/>
              <a:gd name="connsiteX37" fmla="*/ 5878477 w 9662615"/>
              <a:gd name="connsiteY37" fmla="*/ 1439180 h 1587534"/>
              <a:gd name="connsiteX38" fmla="*/ 5838387 w 9662615"/>
              <a:gd name="connsiteY38" fmla="*/ 1444679 h 1587534"/>
              <a:gd name="connsiteX39" fmla="*/ 5771136 w 9662615"/>
              <a:gd name="connsiteY39" fmla="*/ 1453639 h 1587534"/>
              <a:gd name="connsiteX40" fmla="*/ 5724081 w 9662615"/>
              <a:gd name="connsiteY40" fmla="*/ 1470431 h 1587534"/>
              <a:gd name="connsiteX41" fmla="*/ 5666577 w 9662615"/>
              <a:gd name="connsiteY41" fmla="*/ 1473921 h 1587534"/>
              <a:gd name="connsiteX42" fmla="*/ 5649068 w 9662615"/>
              <a:gd name="connsiteY42" fmla="*/ 1461676 h 1587534"/>
              <a:gd name="connsiteX43" fmla="*/ 5588902 w 9662615"/>
              <a:gd name="connsiteY43" fmla="*/ 1469647 h 1587534"/>
              <a:gd name="connsiteX44" fmla="*/ 5498090 w 9662615"/>
              <a:gd name="connsiteY44" fmla="*/ 1483173 h 1587534"/>
              <a:gd name="connsiteX45" fmla="*/ 5444641 w 9662615"/>
              <a:gd name="connsiteY45" fmla="*/ 1487602 h 1587534"/>
              <a:gd name="connsiteX46" fmla="*/ 5299812 w 9662615"/>
              <a:gd name="connsiteY46" fmla="*/ 1503362 h 1587534"/>
              <a:gd name="connsiteX47" fmla="*/ 5213947 w 9662615"/>
              <a:gd name="connsiteY47" fmla="*/ 1516637 h 1587534"/>
              <a:gd name="connsiteX48" fmla="*/ 5090342 w 9662615"/>
              <a:gd name="connsiteY48" fmla="*/ 1546680 h 1587534"/>
              <a:gd name="connsiteX49" fmla="*/ 5082104 w 9662615"/>
              <a:gd name="connsiteY49" fmla="*/ 1547781 h 1587534"/>
              <a:gd name="connsiteX50" fmla="*/ 5059484 w 9662615"/>
              <a:gd name="connsiteY50" fmla="*/ 1546802 h 1587534"/>
              <a:gd name="connsiteX51" fmla="*/ 5050958 w 9662615"/>
              <a:gd name="connsiteY51" fmla="*/ 1545776 h 1587534"/>
              <a:gd name="connsiteX52" fmla="*/ 5038524 w 9662615"/>
              <a:gd name="connsiteY52" fmla="*/ 1545675 h 1587534"/>
              <a:gd name="connsiteX53" fmla="*/ 5038223 w 9662615"/>
              <a:gd name="connsiteY53" fmla="*/ 1545881 h 1587534"/>
              <a:gd name="connsiteX54" fmla="*/ 5026564 w 9662615"/>
              <a:gd name="connsiteY54" fmla="*/ 1545376 h 1587534"/>
              <a:gd name="connsiteX55" fmla="*/ 4969433 w 9662615"/>
              <a:gd name="connsiteY55" fmla="*/ 1540263 h 1587534"/>
              <a:gd name="connsiteX56" fmla="*/ 4921303 w 9662615"/>
              <a:gd name="connsiteY56" fmla="*/ 1575379 h 1587534"/>
              <a:gd name="connsiteX57" fmla="*/ 4863775 w 9662615"/>
              <a:gd name="connsiteY57" fmla="*/ 1562633 h 1587534"/>
              <a:gd name="connsiteX58" fmla="*/ 4847242 w 9662615"/>
              <a:gd name="connsiteY58" fmla="*/ 1565435 h 1587534"/>
              <a:gd name="connsiteX59" fmla="*/ 4830335 w 9662615"/>
              <a:gd name="connsiteY59" fmla="*/ 1587534 h 1587534"/>
              <a:gd name="connsiteX60" fmla="*/ 4791466 w 9662615"/>
              <a:gd name="connsiteY60" fmla="*/ 1561324 h 1587534"/>
              <a:gd name="connsiteX61" fmla="*/ 4784247 w 9662615"/>
              <a:gd name="connsiteY61" fmla="*/ 1562342 h 1587534"/>
              <a:gd name="connsiteX62" fmla="*/ 4748477 w 9662615"/>
              <a:gd name="connsiteY62" fmla="*/ 1556925 h 1587534"/>
              <a:gd name="connsiteX63" fmla="*/ 4730033 w 9662615"/>
              <a:gd name="connsiteY63" fmla="*/ 1555274 h 1587534"/>
              <a:gd name="connsiteX64" fmla="*/ 4724747 w 9662615"/>
              <a:gd name="connsiteY64" fmla="*/ 1552439 h 1587534"/>
              <a:gd name="connsiteX65" fmla="*/ 4697562 w 9662615"/>
              <a:gd name="connsiteY65" fmla="*/ 1551206 h 1587534"/>
              <a:gd name="connsiteX66" fmla="*/ 4662664 w 9662615"/>
              <a:gd name="connsiteY66" fmla="*/ 1573162 h 1587534"/>
              <a:gd name="connsiteX67" fmla="*/ 4603028 w 9662615"/>
              <a:gd name="connsiteY67" fmla="*/ 1568821 h 1587534"/>
              <a:gd name="connsiteX68" fmla="*/ 4541612 w 9662615"/>
              <a:gd name="connsiteY68" fmla="*/ 1545262 h 1587534"/>
              <a:gd name="connsiteX69" fmla="*/ 4422155 w 9662615"/>
              <a:gd name="connsiteY69" fmla="*/ 1542059 h 1587534"/>
              <a:gd name="connsiteX70" fmla="*/ 4221826 w 9662615"/>
              <a:gd name="connsiteY70" fmla="*/ 1508923 h 1587534"/>
              <a:gd name="connsiteX71" fmla="*/ 4096601 w 9662615"/>
              <a:gd name="connsiteY71" fmla="*/ 1521563 h 1587534"/>
              <a:gd name="connsiteX72" fmla="*/ 3970635 w 9662615"/>
              <a:gd name="connsiteY72" fmla="*/ 1544815 h 1587534"/>
              <a:gd name="connsiteX73" fmla="*/ 3833906 w 9662615"/>
              <a:gd name="connsiteY73" fmla="*/ 1516637 h 1587534"/>
              <a:gd name="connsiteX74" fmla="*/ 3696258 w 9662615"/>
              <a:gd name="connsiteY74" fmla="*/ 1537563 h 1587534"/>
              <a:gd name="connsiteX75" fmla="*/ 3594070 w 9662615"/>
              <a:gd name="connsiteY75" fmla="*/ 1509422 h 1587534"/>
              <a:gd name="connsiteX76" fmla="*/ 3565233 w 9662615"/>
              <a:gd name="connsiteY76" fmla="*/ 1515122 h 1587534"/>
              <a:gd name="connsiteX77" fmla="*/ 3560267 w 9662615"/>
              <a:gd name="connsiteY77" fmla="*/ 1516288 h 1587534"/>
              <a:gd name="connsiteX78" fmla="*/ 3540258 w 9662615"/>
              <a:gd name="connsiteY78" fmla="*/ 1516976 h 1587534"/>
              <a:gd name="connsiteX79" fmla="*/ 3534780 w 9662615"/>
              <a:gd name="connsiteY79" fmla="*/ 1522141 h 1587534"/>
              <a:gd name="connsiteX80" fmla="*/ 3504783 w 9662615"/>
              <a:gd name="connsiteY80" fmla="*/ 1526739 h 1587534"/>
              <a:gd name="connsiteX81" fmla="*/ 3430805 w 9662615"/>
              <a:gd name="connsiteY81" fmla="*/ 1542521 h 1587534"/>
              <a:gd name="connsiteX82" fmla="*/ 3292707 w 9662615"/>
              <a:gd name="connsiteY82" fmla="*/ 1520490 h 1587534"/>
              <a:gd name="connsiteX83" fmla="*/ 3187872 w 9662615"/>
              <a:gd name="connsiteY83" fmla="*/ 1519991 h 1587534"/>
              <a:gd name="connsiteX84" fmla="*/ 3148026 w 9662615"/>
              <a:gd name="connsiteY84" fmla="*/ 1524777 h 1587534"/>
              <a:gd name="connsiteX85" fmla="*/ 3092394 w 9662615"/>
              <a:gd name="connsiteY85" fmla="*/ 1528115 h 1587534"/>
              <a:gd name="connsiteX86" fmla="*/ 2994200 w 9662615"/>
              <a:gd name="connsiteY86" fmla="*/ 1537857 h 1587534"/>
              <a:gd name="connsiteX87" fmla="*/ 2862301 w 9662615"/>
              <a:gd name="connsiteY87" fmla="*/ 1544250 h 1587534"/>
              <a:gd name="connsiteX88" fmla="*/ 2766335 w 9662615"/>
              <a:gd name="connsiteY88" fmla="*/ 1527662 h 1587534"/>
              <a:gd name="connsiteX89" fmla="*/ 2757836 w 9662615"/>
              <a:gd name="connsiteY89" fmla="*/ 1531371 h 1587534"/>
              <a:gd name="connsiteX90" fmla="*/ 2691555 w 9662615"/>
              <a:gd name="connsiteY90" fmla="*/ 1530283 h 1587534"/>
              <a:gd name="connsiteX91" fmla="*/ 2491676 w 9662615"/>
              <a:gd name="connsiteY91" fmla="*/ 1500859 h 1587534"/>
              <a:gd name="connsiteX92" fmla="*/ 2378036 w 9662615"/>
              <a:gd name="connsiteY92" fmla="*/ 1520645 h 1587534"/>
              <a:gd name="connsiteX93" fmla="*/ 2284269 w 9662615"/>
              <a:gd name="connsiteY93" fmla="*/ 1503068 h 1587534"/>
              <a:gd name="connsiteX94" fmla="*/ 2207104 w 9662615"/>
              <a:gd name="connsiteY94" fmla="*/ 1508888 h 1587534"/>
              <a:gd name="connsiteX95" fmla="*/ 2149226 w 9662615"/>
              <a:gd name="connsiteY95" fmla="*/ 1523409 h 1587534"/>
              <a:gd name="connsiteX96" fmla="*/ 2084783 w 9662615"/>
              <a:gd name="connsiteY96" fmla="*/ 1524245 h 1587534"/>
              <a:gd name="connsiteX97" fmla="*/ 2070075 w 9662615"/>
              <a:gd name="connsiteY97" fmla="*/ 1511285 h 1587534"/>
              <a:gd name="connsiteX98" fmla="*/ 2001057 w 9662615"/>
              <a:gd name="connsiteY98" fmla="*/ 1516449 h 1587534"/>
              <a:gd name="connsiteX99" fmla="*/ 1896330 w 9662615"/>
              <a:gd name="connsiteY99" fmla="*/ 1525725 h 1587534"/>
              <a:gd name="connsiteX100" fmla="*/ 1835994 w 9662615"/>
              <a:gd name="connsiteY100" fmla="*/ 1527678 h 1587534"/>
              <a:gd name="connsiteX101" fmla="*/ 1671119 w 9662615"/>
              <a:gd name="connsiteY101" fmla="*/ 1536701 h 1587534"/>
              <a:gd name="connsiteX102" fmla="*/ 1601337 w 9662615"/>
              <a:gd name="connsiteY102" fmla="*/ 1548552 h 1587534"/>
              <a:gd name="connsiteX103" fmla="*/ 1407755 w 9662615"/>
              <a:gd name="connsiteY103" fmla="*/ 1571444 h 1587534"/>
              <a:gd name="connsiteX104" fmla="*/ 1271994 w 9662615"/>
              <a:gd name="connsiteY104" fmla="*/ 1579471 h 1587534"/>
              <a:gd name="connsiteX105" fmla="*/ 1249226 w 9662615"/>
              <a:gd name="connsiteY105" fmla="*/ 1583140 h 1587534"/>
              <a:gd name="connsiteX106" fmla="*/ 1217719 w 9662615"/>
              <a:gd name="connsiteY106" fmla="*/ 1580863 h 1587534"/>
              <a:gd name="connsiteX107" fmla="*/ 1091432 w 9662615"/>
              <a:gd name="connsiteY107" fmla="*/ 1571003 h 1587534"/>
              <a:gd name="connsiteX108" fmla="*/ 992039 w 9662615"/>
              <a:gd name="connsiteY108" fmla="*/ 1556662 h 1587534"/>
              <a:gd name="connsiteX109" fmla="*/ 868264 w 9662615"/>
              <a:gd name="connsiteY109" fmla="*/ 1566392 h 1587534"/>
              <a:gd name="connsiteX110" fmla="*/ 792765 w 9662615"/>
              <a:gd name="connsiteY110" fmla="*/ 1563102 h 1587534"/>
              <a:gd name="connsiteX111" fmla="*/ 669055 w 9662615"/>
              <a:gd name="connsiteY111" fmla="*/ 1543638 h 1587534"/>
              <a:gd name="connsiteX112" fmla="*/ 506152 w 9662615"/>
              <a:gd name="connsiteY112" fmla="*/ 1549124 h 1587534"/>
              <a:gd name="connsiteX113" fmla="*/ 472797 w 9662615"/>
              <a:gd name="connsiteY113" fmla="*/ 1568904 h 1587534"/>
              <a:gd name="connsiteX114" fmla="*/ 427864 w 9662615"/>
              <a:gd name="connsiteY114" fmla="*/ 1580848 h 1587534"/>
              <a:gd name="connsiteX115" fmla="*/ 408381 w 9662615"/>
              <a:gd name="connsiteY115" fmla="*/ 1552940 h 1587534"/>
              <a:gd name="connsiteX116" fmla="*/ 267163 w 9662615"/>
              <a:gd name="connsiteY116" fmla="*/ 1531913 h 1587534"/>
              <a:gd name="connsiteX117" fmla="*/ 196644 w 9662615"/>
              <a:gd name="connsiteY117" fmla="*/ 1524565 h 1587534"/>
              <a:gd name="connsiteX118" fmla="*/ 86819 w 9662615"/>
              <a:gd name="connsiteY118" fmla="*/ 1519517 h 1587534"/>
              <a:gd name="connsiteX119" fmla="*/ 53369 w 9662615"/>
              <a:gd name="connsiteY119" fmla="*/ 1516853 h 1587534"/>
              <a:gd name="connsiteX120" fmla="*/ 2359 w 9662615"/>
              <a:gd name="connsiteY120" fmla="*/ 1515247 h 1587534"/>
              <a:gd name="connsiteX121" fmla="*/ 0 w 9662615"/>
              <a:gd name="connsiteY121" fmla="*/ 1514932 h 1587534"/>
              <a:gd name="connsiteX122" fmla="*/ 0 w 9662615"/>
              <a:gd name="connsiteY122" fmla="*/ 0 h 1587534"/>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082104 w 9662615"/>
              <a:gd name="connsiteY49" fmla="*/ 1547781 h 1598136"/>
              <a:gd name="connsiteX50" fmla="*/ 5059484 w 9662615"/>
              <a:gd name="connsiteY50" fmla="*/ 1546802 h 1598136"/>
              <a:gd name="connsiteX51" fmla="*/ 5050958 w 9662615"/>
              <a:gd name="connsiteY51" fmla="*/ 1545776 h 1598136"/>
              <a:gd name="connsiteX52" fmla="*/ 5038524 w 9662615"/>
              <a:gd name="connsiteY52" fmla="*/ 1545675 h 1598136"/>
              <a:gd name="connsiteX53" fmla="*/ 5038223 w 9662615"/>
              <a:gd name="connsiteY53" fmla="*/ 1545881 h 1598136"/>
              <a:gd name="connsiteX54" fmla="*/ 5026564 w 9662615"/>
              <a:gd name="connsiteY54" fmla="*/ 1545376 h 1598136"/>
              <a:gd name="connsiteX55" fmla="*/ 4969433 w 9662615"/>
              <a:gd name="connsiteY55" fmla="*/ 1540263 h 1598136"/>
              <a:gd name="connsiteX56" fmla="*/ 4921303 w 9662615"/>
              <a:gd name="connsiteY56" fmla="*/ 1575379 h 1598136"/>
              <a:gd name="connsiteX57" fmla="*/ 4863775 w 9662615"/>
              <a:gd name="connsiteY57" fmla="*/ 1562633 h 1598136"/>
              <a:gd name="connsiteX58" fmla="*/ 4847242 w 9662615"/>
              <a:gd name="connsiteY58" fmla="*/ 1565435 h 1598136"/>
              <a:gd name="connsiteX59" fmla="*/ 4856839 w 9662615"/>
              <a:gd name="connsiteY59" fmla="*/ 1598136 h 1598136"/>
              <a:gd name="connsiteX60" fmla="*/ 4791466 w 9662615"/>
              <a:gd name="connsiteY60" fmla="*/ 1561324 h 1598136"/>
              <a:gd name="connsiteX61" fmla="*/ 4784247 w 9662615"/>
              <a:gd name="connsiteY61" fmla="*/ 1562342 h 1598136"/>
              <a:gd name="connsiteX62" fmla="*/ 4748477 w 9662615"/>
              <a:gd name="connsiteY62" fmla="*/ 1556925 h 1598136"/>
              <a:gd name="connsiteX63" fmla="*/ 4730033 w 9662615"/>
              <a:gd name="connsiteY63" fmla="*/ 1555274 h 1598136"/>
              <a:gd name="connsiteX64" fmla="*/ 4724747 w 9662615"/>
              <a:gd name="connsiteY64" fmla="*/ 1552439 h 1598136"/>
              <a:gd name="connsiteX65" fmla="*/ 4697562 w 9662615"/>
              <a:gd name="connsiteY65" fmla="*/ 1551206 h 1598136"/>
              <a:gd name="connsiteX66" fmla="*/ 4662664 w 9662615"/>
              <a:gd name="connsiteY66" fmla="*/ 1573162 h 1598136"/>
              <a:gd name="connsiteX67" fmla="*/ 4603028 w 9662615"/>
              <a:gd name="connsiteY67" fmla="*/ 1568821 h 1598136"/>
              <a:gd name="connsiteX68" fmla="*/ 4541612 w 9662615"/>
              <a:gd name="connsiteY68" fmla="*/ 1545262 h 1598136"/>
              <a:gd name="connsiteX69" fmla="*/ 4422155 w 9662615"/>
              <a:gd name="connsiteY69" fmla="*/ 1542059 h 1598136"/>
              <a:gd name="connsiteX70" fmla="*/ 4221826 w 9662615"/>
              <a:gd name="connsiteY70" fmla="*/ 1508923 h 1598136"/>
              <a:gd name="connsiteX71" fmla="*/ 4096601 w 9662615"/>
              <a:gd name="connsiteY71" fmla="*/ 1521563 h 1598136"/>
              <a:gd name="connsiteX72" fmla="*/ 3970635 w 9662615"/>
              <a:gd name="connsiteY72" fmla="*/ 1544815 h 1598136"/>
              <a:gd name="connsiteX73" fmla="*/ 3833906 w 9662615"/>
              <a:gd name="connsiteY73" fmla="*/ 1516637 h 1598136"/>
              <a:gd name="connsiteX74" fmla="*/ 3696258 w 9662615"/>
              <a:gd name="connsiteY74" fmla="*/ 1537563 h 1598136"/>
              <a:gd name="connsiteX75" fmla="*/ 3594070 w 9662615"/>
              <a:gd name="connsiteY75" fmla="*/ 1509422 h 1598136"/>
              <a:gd name="connsiteX76" fmla="*/ 3565233 w 9662615"/>
              <a:gd name="connsiteY76" fmla="*/ 1515122 h 1598136"/>
              <a:gd name="connsiteX77" fmla="*/ 3560267 w 9662615"/>
              <a:gd name="connsiteY77" fmla="*/ 1516288 h 1598136"/>
              <a:gd name="connsiteX78" fmla="*/ 3540258 w 9662615"/>
              <a:gd name="connsiteY78" fmla="*/ 1516976 h 1598136"/>
              <a:gd name="connsiteX79" fmla="*/ 3534780 w 9662615"/>
              <a:gd name="connsiteY79" fmla="*/ 1522141 h 1598136"/>
              <a:gd name="connsiteX80" fmla="*/ 3504783 w 9662615"/>
              <a:gd name="connsiteY80" fmla="*/ 1526739 h 1598136"/>
              <a:gd name="connsiteX81" fmla="*/ 3430805 w 9662615"/>
              <a:gd name="connsiteY81" fmla="*/ 1542521 h 1598136"/>
              <a:gd name="connsiteX82" fmla="*/ 3292707 w 9662615"/>
              <a:gd name="connsiteY82" fmla="*/ 1520490 h 1598136"/>
              <a:gd name="connsiteX83" fmla="*/ 3187872 w 9662615"/>
              <a:gd name="connsiteY83" fmla="*/ 1519991 h 1598136"/>
              <a:gd name="connsiteX84" fmla="*/ 3148026 w 9662615"/>
              <a:gd name="connsiteY84" fmla="*/ 1524777 h 1598136"/>
              <a:gd name="connsiteX85" fmla="*/ 3092394 w 9662615"/>
              <a:gd name="connsiteY85" fmla="*/ 1528115 h 1598136"/>
              <a:gd name="connsiteX86" fmla="*/ 2994200 w 9662615"/>
              <a:gd name="connsiteY86" fmla="*/ 1537857 h 1598136"/>
              <a:gd name="connsiteX87" fmla="*/ 2862301 w 9662615"/>
              <a:gd name="connsiteY87" fmla="*/ 1544250 h 1598136"/>
              <a:gd name="connsiteX88" fmla="*/ 2766335 w 9662615"/>
              <a:gd name="connsiteY88" fmla="*/ 1527662 h 1598136"/>
              <a:gd name="connsiteX89" fmla="*/ 2757836 w 9662615"/>
              <a:gd name="connsiteY89" fmla="*/ 1531371 h 1598136"/>
              <a:gd name="connsiteX90" fmla="*/ 2691555 w 9662615"/>
              <a:gd name="connsiteY90" fmla="*/ 1530283 h 1598136"/>
              <a:gd name="connsiteX91" fmla="*/ 2491676 w 9662615"/>
              <a:gd name="connsiteY91" fmla="*/ 1500859 h 1598136"/>
              <a:gd name="connsiteX92" fmla="*/ 2378036 w 9662615"/>
              <a:gd name="connsiteY92" fmla="*/ 1520645 h 1598136"/>
              <a:gd name="connsiteX93" fmla="*/ 2284269 w 9662615"/>
              <a:gd name="connsiteY93" fmla="*/ 1503068 h 1598136"/>
              <a:gd name="connsiteX94" fmla="*/ 2207104 w 9662615"/>
              <a:gd name="connsiteY94" fmla="*/ 1508888 h 1598136"/>
              <a:gd name="connsiteX95" fmla="*/ 2149226 w 9662615"/>
              <a:gd name="connsiteY95" fmla="*/ 1523409 h 1598136"/>
              <a:gd name="connsiteX96" fmla="*/ 2084783 w 9662615"/>
              <a:gd name="connsiteY96" fmla="*/ 1524245 h 1598136"/>
              <a:gd name="connsiteX97" fmla="*/ 2070075 w 9662615"/>
              <a:gd name="connsiteY97" fmla="*/ 1511285 h 1598136"/>
              <a:gd name="connsiteX98" fmla="*/ 2001057 w 9662615"/>
              <a:gd name="connsiteY98" fmla="*/ 1516449 h 1598136"/>
              <a:gd name="connsiteX99" fmla="*/ 1896330 w 9662615"/>
              <a:gd name="connsiteY99" fmla="*/ 1525725 h 1598136"/>
              <a:gd name="connsiteX100" fmla="*/ 1835994 w 9662615"/>
              <a:gd name="connsiteY100" fmla="*/ 1527678 h 1598136"/>
              <a:gd name="connsiteX101" fmla="*/ 1671119 w 9662615"/>
              <a:gd name="connsiteY101" fmla="*/ 1536701 h 1598136"/>
              <a:gd name="connsiteX102" fmla="*/ 1601337 w 9662615"/>
              <a:gd name="connsiteY102" fmla="*/ 1548552 h 1598136"/>
              <a:gd name="connsiteX103" fmla="*/ 1407755 w 9662615"/>
              <a:gd name="connsiteY103" fmla="*/ 1571444 h 1598136"/>
              <a:gd name="connsiteX104" fmla="*/ 1271994 w 9662615"/>
              <a:gd name="connsiteY104" fmla="*/ 1579471 h 1598136"/>
              <a:gd name="connsiteX105" fmla="*/ 1249226 w 9662615"/>
              <a:gd name="connsiteY105" fmla="*/ 1583140 h 1598136"/>
              <a:gd name="connsiteX106" fmla="*/ 1217719 w 9662615"/>
              <a:gd name="connsiteY106" fmla="*/ 1580863 h 1598136"/>
              <a:gd name="connsiteX107" fmla="*/ 1091432 w 9662615"/>
              <a:gd name="connsiteY107" fmla="*/ 1571003 h 1598136"/>
              <a:gd name="connsiteX108" fmla="*/ 992039 w 9662615"/>
              <a:gd name="connsiteY108" fmla="*/ 1556662 h 1598136"/>
              <a:gd name="connsiteX109" fmla="*/ 868264 w 9662615"/>
              <a:gd name="connsiteY109" fmla="*/ 1566392 h 1598136"/>
              <a:gd name="connsiteX110" fmla="*/ 792765 w 9662615"/>
              <a:gd name="connsiteY110" fmla="*/ 1563102 h 1598136"/>
              <a:gd name="connsiteX111" fmla="*/ 669055 w 9662615"/>
              <a:gd name="connsiteY111" fmla="*/ 1543638 h 1598136"/>
              <a:gd name="connsiteX112" fmla="*/ 506152 w 9662615"/>
              <a:gd name="connsiteY112" fmla="*/ 1549124 h 1598136"/>
              <a:gd name="connsiteX113" fmla="*/ 472797 w 9662615"/>
              <a:gd name="connsiteY113" fmla="*/ 1568904 h 1598136"/>
              <a:gd name="connsiteX114" fmla="*/ 427864 w 9662615"/>
              <a:gd name="connsiteY114" fmla="*/ 1580848 h 1598136"/>
              <a:gd name="connsiteX115" fmla="*/ 408381 w 9662615"/>
              <a:gd name="connsiteY115" fmla="*/ 1552940 h 1598136"/>
              <a:gd name="connsiteX116" fmla="*/ 267163 w 9662615"/>
              <a:gd name="connsiteY116" fmla="*/ 1531913 h 1598136"/>
              <a:gd name="connsiteX117" fmla="*/ 196644 w 9662615"/>
              <a:gd name="connsiteY117" fmla="*/ 1524565 h 1598136"/>
              <a:gd name="connsiteX118" fmla="*/ 86819 w 9662615"/>
              <a:gd name="connsiteY118" fmla="*/ 1519517 h 1598136"/>
              <a:gd name="connsiteX119" fmla="*/ 53369 w 9662615"/>
              <a:gd name="connsiteY119" fmla="*/ 1516853 h 1598136"/>
              <a:gd name="connsiteX120" fmla="*/ 2359 w 9662615"/>
              <a:gd name="connsiteY120" fmla="*/ 1515247 h 1598136"/>
              <a:gd name="connsiteX121" fmla="*/ 0 w 9662615"/>
              <a:gd name="connsiteY121" fmla="*/ 1514932 h 1598136"/>
              <a:gd name="connsiteX122" fmla="*/ 0 w 9662615"/>
              <a:gd name="connsiteY122"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50958 w 9662615"/>
              <a:gd name="connsiteY51" fmla="*/ 1545776 h 1598136"/>
              <a:gd name="connsiteX52" fmla="*/ 5038524 w 9662615"/>
              <a:gd name="connsiteY52" fmla="*/ 1545675 h 1598136"/>
              <a:gd name="connsiteX53" fmla="*/ 5038223 w 9662615"/>
              <a:gd name="connsiteY53" fmla="*/ 1545881 h 1598136"/>
              <a:gd name="connsiteX54" fmla="*/ 5026564 w 9662615"/>
              <a:gd name="connsiteY54" fmla="*/ 1545376 h 1598136"/>
              <a:gd name="connsiteX55" fmla="*/ 4969433 w 9662615"/>
              <a:gd name="connsiteY55" fmla="*/ 1540263 h 1598136"/>
              <a:gd name="connsiteX56" fmla="*/ 4921303 w 9662615"/>
              <a:gd name="connsiteY56" fmla="*/ 1575379 h 1598136"/>
              <a:gd name="connsiteX57" fmla="*/ 4863775 w 9662615"/>
              <a:gd name="connsiteY57" fmla="*/ 1562633 h 1598136"/>
              <a:gd name="connsiteX58" fmla="*/ 4847242 w 9662615"/>
              <a:gd name="connsiteY58" fmla="*/ 1565435 h 1598136"/>
              <a:gd name="connsiteX59" fmla="*/ 4856839 w 9662615"/>
              <a:gd name="connsiteY59" fmla="*/ 1598136 h 1598136"/>
              <a:gd name="connsiteX60" fmla="*/ 4791466 w 9662615"/>
              <a:gd name="connsiteY60" fmla="*/ 1561324 h 1598136"/>
              <a:gd name="connsiteX61" fmla="*/ 4784247 w 9662615"/>
              <a:gd name="connsiteY61" fmla="*/ 1562342 h 1598136"/>
              <a:gd name="connsiteX62" fmla="*/ 4748477 w 9662615"/>
              <a:gd name="connsiteY62" fmla="*/ 1556925 h 1598136"/>
              <a:gd name="connsiteX63" fmla="*/ 4730033 w 9662615"/>
              <a:gd name="connsiteY63" fmla="*/ 1555274 h 1598136"/>
              <a:gd name="connsiteX64" fmla="*/ 4724747 w 9662615"/>
              <a:gd name="connsiteY64" fmla="*/ 1552439 h 1598136"/>
              <a:gd name="connsiteX65" fmla="*/ 4697562 w 9662615"/>
              <a:gd name="connsiteY65" fmla="*/ 1551206 h 1598136"/>
              <a:gd name="connsiteX66" fmla="*/ 4662664 w 9662615"/>
              <a:gd name="connsiteY66" fmla="*/ 1573162 h 1598136"/>
              <a:gd name="connsiteX67" fmla="*/ 4603028 w 9662615"/>
              <a:gd name="connsiteY67" fmla="*/ 1568821 h 1598136"/>
              <a:gd name="connsiteX68" fmla="*/ 4541612 w 9662615"/>
              <a:gd name="connsiteY68" fmla="*/ 1545262 h 1598136"/>
              <a:gd name="connsiteX69" fmla="*/ 4422155 w 9662615"/>
              <a:gd name="connsiteY69" fmla="*/ 1542059 h 1598136"/>
              <a:gd name="connsiteX70" fmla="*/ 4221826 w 9662615"/>
              <a:gd name="connsiteY70" fmla="*/ 1508923 h 1598136"/>
              <a:gd name="connsiteX71" fmla="*/ 4096601 w 9662615"/>
              <a:gd name="connsiteY71" fmla="*/ 1521563 h 1598136"/>
              <a:gd name="connsiteX72" fmla="*/ 3970635 w 9662615"/>
              <a:gd name="connsiteY72" fmla="*/ 1544815 h 1598136"/>
              <a:gd name="connsiteX73" fmla="*/ 3833906 w 9662615"/>
              <a:gd name="connsiteY73" fmla="*/ 1516637 h 1598136"/>
              <a:gd name="connsiteX74" fmla="*/ 3696258 w 9662615"/>
              <a:gd name="connsiteY74" fmla="*/ 1537563 h 1598136"/>
              <a:gd name="connsiteX75" fmla="*/ 3594070 w 9662615"/>
              <a:gd name="connsiteY75" fmla="*/ 1509422 h 1598136"/>
              <a:gd name="connsiteX76" fmla="*/ 3565233 w 9662615"/>
              <a:gd name="connsiteY76" fmla="*/ 1515122 h 1598136"/>
              <a:gd name="connsiteX77" fmla="*/ 3560267 w 9662615"/>
              <a:gd name="connsiteY77" fmla="*/ 1516288 h 1598136"/>
              <a:gd name="connsiteX78" fmla="*/ 3540258 w 9662615"/>
              <a:gd name="connsiteY78" fmla="*/ 1516976 h 1598136"/>
              <a:gd name="connsiteX79" fmla="*/ 3534780 w 9662615"/>
              <a:gd name="connsiteY79" fmla="*/ 1522141 h 1598136"/>
              <a:gd name="connsiteX80" fmla="*/ 3504783 w 9662615"/>
              <a:gd name="connsiteY80" fmla="*/ 1526739 h 1598136"/>
              <a:gd name="connsiteX81" fmla="*/ 3430805 w 9662615"/>
              <a:gd name="connsiteY81" fmla="*/ 1542521 h 1598136"/>
              <a:gd name="connsiteX82" fmla="*/ 3292707 w 9662615"/>
              <a:gd name="connsiteY82" fmla="*/ 1520490 h 1598136"/>
              <a:gd name="connsiteX83" fmla="*/ 3187872 w 9662615"/>
              <a:gd name="connsiteY83" fmla="*/ 1519991 h 1598136"/>
              <a:gd name="connsiteX84" fmla="*/ 3148026 w 9662615"/>
              <a:gd name="connsiteY84" fmla="*/ 1524777 h 1598136"/>
              <a:gd name="connsiteX85" fmla="*/ 3092394 w 9662615"/>
              <a:gd name="connsiteY85" fmla="*/ 1528115 h 1598136"/>
              <a:gd name="connsiteX86" fmla="*/ 2994200 w 9662615"/>
              <a:gd name="connsiteY86" fmla="*/ 1537857 h 1598136"/>
              <a:gd name="connsiteX87" fmla="*/ 2862301 w 9662615"/>
              <a:gd name="connsiteY87" fmla="*/ 1544250 h 1598136"/>
              <a:gd name="connsiteX88" fmla="*/ 2766335 w 9662615"/>
              <a:gd name="connsiteY88" fmla="*/ 1527662 h 1598136"/>
              <a:gd name="connsiteX89" fmla="*/ 2757836 w 9662615"/>
              <a:gd name="connsiteY89" fmla="*/ 1531371 h 1598136"/>
              <a:gd name="connsiteX90" fmla="*/ 2691555 w 9662615"/>
              <a:gd name="connsiteY90" fmla="*/ 1530283 h 1598136"/>
              <a:gd name="connsiteX91" fmla="*/ 2491676 w 9662615"/>
              <a:gd name="connsiteY91" fmla="*/ 1500859 h 1598136"/>
              <a:gd name="connsiteX92" fmla="*/ 2378036 w 9662615"/>
              <a:gd name="connsiteY92" fmla="*/ 1520645 h 1598136"/>
              <a:gd name="connsiteX93" fmla="*/ 2284269 w 9662615"/>
              <a:gd name="connsiteY93" fmla="*/ 1503068 h 1598136"/>
              <a:gd name="connsiteX94" fmla="*/ 2207104 w 9662615"/>
              <a:gd name="connsiteY94" fmla="*/ 1508888 h 1598136"/>
              <a:gd name="connsiteX95" fmla="*/ 2149226 w 9662615"/>
              <a:gd name="connsiteY95" fmla="*/ 1523409 h 1598136"/>
              <a:gd name="connsiteX96" fmla="*/ 2084783 w 9662615"/>
              <a:gd name="connsiteY96" fmla="*/ 1524245 h 1598136"/>
              <a:gd name="connsiteX97" fmla="*/ 2070075 w 9662615"/>
              <a:gd name="connsiteY97" fmla="*/ 1511285 h 1598136"/>
              <a:gd name="connsiteX98" fmla="*/ 2001057 w 9662615"/>
              <a:gd name="connsiteY98" fmla="*/ 1516449 h 1598136"/>
              <a:gd name="connsiteX99" fmla="*/ 1896330 w 9662615"/>
              <a:gd name="connsiteY99" fmla="*/ 1525725 h 1598136"/>
              <a:gd name="connsiteX100" fmla="*/ 1835994 w 9662615"/>
              <a:gd name="connsiteY100" fmla="*/ 1527678 h 1598136"/>
              <a:gd name="connsiteX101" fmla="*/ 1671119 w 9662615"/>
              <a:gd name="connsiteY101" fmla="*/ 1536701 h 1598136"/>
              <a:gd name="connsiteX102" fmla="*/ 1601337 w 9662615"/>
              <a:gd name="connsiteY102" fmla="*/ 1548552 h 1598136"/>
              <a:gd name="connsiteX103" fmla="*/ 1407755 w 9662615"/>
              <a:gd name="connsiteY103" fmla="*/ 1571444 h 1598136"/>
              <a:gd name="connsiteX104" fmla="*/ 1271994 w 9662615"/>
              <a:gd name="connsiteY104" fmla="*/ 1579471 h 1598136"/>
              <a:gd name="connsiteX105" fmla="*/ 1249226 w 9662615"/>
              <a:gd name="connsiteY105" fmla="*/ 1583140 h 1598136"/>
              <a:gd name="connsiteX106" fmla="*/ 1217719 w 9662615"/>
              <a:gd name="connsiteY106" fmla="*/ 1580863 h 1598136"/>
              <a:gd name="connsiteX107" fmla="*/ 1091432 w 9662615"/>
              <a:gd name="connsiteY107" fmla="*/ 1571003 h 1598136"/>
              <a:gd name="connsiteX108" fmla="*/ 992039 w 9662615"/>
              <a:gd name="connsiteY108" fmla="*/ 1556662 h 1598136"/>
              <a:gd name="connsiteX109" fmla="*/ 868264 w 9662615"/>
              <a:gd name="connsiteY109" fmla="*/ 1566392 h 1598136"/>
              <a:gd name="connsiteX110" fmla="*/ 792765 w 9662615"/>
              <a:gd name="connsiteY110" fmla="*/ 1563102 h 1598136"/>
              <a:gd name="connsiteX111" fmla="*/ 669055 w 9662615"/>
              <a:gd name="connsiteY111" fmla="*/ 1543638 h 1598136"/>
              <a:gd name="connsiteX112" fmla="*/ 506152 w 9662615"/>
              <a:gd name="connsiteY112" fmla="*/ 1549124 h 1598136"/>
              <a:gd name="connsiteX113" fmla="*/ 472797 w 9662615"/>
              <a:gd name="connsiteY113" fmla="*/ 1568904 h 1598136"/>
              <a:gd name="connsiteX114" fmla="*/ 427864 w 9662615"/>
              <a:gd name="connsiteY114" fmla="*/ 1580848 h 1598136"/>
              <a:gd name="connsiteX115" fmla="*/ 408381 w 9662615"/>
              <a:gd name="connsiteY115" fmla="*/ 1552940 h 1598136"/>
              <a:gd name="connsiteX116" fmla="*/ 267163 w 9662615"/>
              <a:gd name="connsiteY116" fmla="*/ 1531913 h 1598136"/>
              <a:gd name="connsiteX117" fmla="*/ 196644 w 9662615"/>
              <a:gd name="connsiteY117" fmla="*/ 1524565 h 1598136"/>
              <a:gd name="connsiteX118" fmla="*/ 86819 w 9662615"/>
              <a:gd name="connsiteY118" fmla="*/ 1519517 h 1598136"/>
              <a:gd name="connsiteX119" fmla="*/ 53369 w 9662615"/>
              <a:gd name="connsiteY119" fmla="*/ 1516853 h 1598136"/>
              <a:gd name="connsiteX120" fmla="*/ 2359 w 9662615"/>
              <a:gd name="connsiteY120" fmla="*/ 1515247 h 1598136"/>
              <a:gd name="connsiteX121" fmla="*/ 0 w 9662615"/>
              <a:gd name="connsiteY121" fmla="*/ 1514932 h 1598136"/>
              <a:gd name="connsiteX122" fmla="*/ 0 w 9662615"/>
              <a:gd name="connsiteY122"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50958 w 9662615"/>
              <a:gd name="connsiteY51" fmla="*/ 1545776 h 1598136"/>
              <a:gd name="connsiteX52" fmla="*/ 5038524 w 9662615"/>
              <a:gd name="connsiteY52" fmla="*/ 1545675 h 1598136"/>
              <a:gd name="connsiteX53" fmla="*/ 5026564 w 9662615"/>
              <a:gd name="connsiteY53" fmla="*/ 1545376 h 1598136"/>
              <a:gd name="connsiteX54" fmla="*/ 4969433 w 9662615"/>
              <a:gd name="connsiteY54" fmla="*/ 1540263 h 1598136"/>
              <a:gd name="connsiteX55" fmla="*/ 4921303 w 9662615"/>
              <a:gd name="connsiteY55" fmla="*/ 1575379 h 1598136"/>
              <a:gd name="connsiteX56" fmla="*/ 4863775 w 9662615"/>
              <a:gd name="connsiteY56" fmla="*/ 1562633 h 1598136"/>
              <a:gd name="connsiteX57" fmla="*/ 4847242 w 9662615"/>
              <a:gd name="connsiteY57" fmla="*/ 1565435 h 1598136"/>
              <a:gd name="connsiteX58" fmla="*/ 4856839 w 9662615"/>
              <a:gd name="connsiteY58" fmla="*/ 1598136 h 1598136"/>
              <a:gd name="connsiteX59" fmla="*/ 4791466 w 9662615"/>
              <a:gd name="connsiteY59" fmla="*/ 1561324 h 1598136"/>
              <a:gd name="connsiteX60" fmla="*/ 4784247 w 9662615"/>
              <a:gd name="connsiteY60" fmla="*/ 1562342 h 1598136"/>
              <a:gd name="connsiteX61" fmla="*/ 4748477 w 9662615"/>
              <a:gd name="connsiteY61" fmla="*/ 1556925 h 1598136"/>
              <a:gd name="connsiteX62" fmla="*/ 4730033 w 9662615"/>
              <a:gd name="connsiteY62" fmla="*/ 1555274 h 1598136"/>
              <a:gd name="connsiteX63" fmla="*/ 4724747 w 9662615"/>
              <a:gd name="connsiteY63" fmla="*/ 1552439 h 1598136"/>
              <a:gd name="connsiteX64" fmla="*/ 4697562 w 9662615"/>
              <a:gd name="connsiteY64" fmla="*/ 1551206 h 1598136"/>
              <a:gd name="connsiteX65" fmla="*/ 4662664 w 9662615"/>
              <a:gd name="connsiteY65" fmla="*/ 1573162 h 1598136"/>
              <a:gd name="connsiteX66" fmla="*/ 4603028 w 9662615"/>
              <a:gd name="connsiteY66" fmla="*/ 1568821 h 1598136"/>
              <a:gd name="connsiteX67" fmla="*/ 4541612 w 9662615"/>
              <a:gd name="connsiteY67" fmla="*/ 1545262 h 1598136"/>
              <a:gd name="connsiteX68" fmla="*/ 4422155 w 9662615"/>
              <a:gd name="connsiteY68" fmla="*/ 1542059 h 1598136"/>
              <a:gd name="connsiteX69" fmla="*/ 4221826 w 9662615"/>
              <a:gd name="connsiteY69" fmla="*/ 1508923 h 1598136"/>
              <a:gd name="connsiteX70" fmla="*/ 4096601 w 9662615"/>
              <a:gd name="connsiteY70" fmla="*/ 1521563 h 1598136"/>
              <a:gd name="connsiteX71" fmla="*/ 3970635 w 9662615"/>
              <a:gd name="connsiteY71" fmla="*/ 1544815 h 1598136"/>
              <a:gd name="connsiteX72" fmla="*/ 3833906 w 9662615"/>
              <a:gd name="connsiteY72" fmla="*/ 1516637 h 1598136"/>
              <a:gd name="connsiteX73" fmla="*/ 3696258 w 9662615"/>
              <a:gd name="connsiteY73" fmla="*/ 1537563 h 1598136"/>
              <a:gd name="connsiteX74" fmla="*/ 3594070 w 9662615"/>
              <a:gd name="connsiteY74" fmla="*/ 1509422 h 1598136"/>
              <a:gd name="connsiteX75" fmla="*/ 3565233 w 9662615"/>
              <a:gd name="connsiteY75" fmla="*/ 1515122 h 1598136"/>
              <a:gd name="connsiteX76" fmla="*/ 3560267 w 9662615"/>
              <a:gd name="connsiteY76" fmla="*/ 1516288 h 1598136"/>
              <a:gd name="connsiteX77" fmla="*/ 3540258 w 9662615"/>
              <a:gd name="connsiteY77" fmla="*/ 1516976 h 1598136"/>
              <a:gd name="connsiteX78" fmla="*/ 3534780 w 9662615"/>
              <a:gd name="connsiteY78" fmla="*/ 1522141 h 1598136"/>
              <a:gd name="connsiteX79" fmla="*/ 3504783 w 9662615"/>
              <a:gd name="connsiteY79" fmla="*/ 1526739 h 1598136"/>
              <a:gd name="connsiteX80" fmla="*/ 3430805 w 9662615"/>
              <a:gd name="connsiteY80" fmla="*/ 1542521 h 1598136"/>
              <a:gd name="connsiteX81" fmla="*/ 3292707 w 9662615"/>
              <a:gd name="connsiteY81" fmla="*/ 1520490 h 1598136"/>
              <a:gd name="connsiteX82" fmla="*/ 3187872 w 9662615"/>
              <a:gd name="connsiteY82" fmla="*/ 1519991 h 1598136"/>
              <a:gd name="connsiteX83" fmla="*/ 3148026 w 9662615"/>
              <a:gd name="connsiteY83" fmla="*/ 1524777 h 1598136"/>
              <a:gd name="connsiteX84" fmla="*/ 3092394 w 9662615"/>
              <a:gd name="connsiteY84" fmla="*/ 1528115 h 1598136"/>
              <a:gd name="connsiteX85" fmla="*/ 2994200 w 9662615"/>
              <a:gd name="connsiteY85" fmla="*/ 1537857 h 1598136"/>
              <a:gd name="connsiteX86" fmla="*/ 2862301 w 9662615"/>
              <a:gd name="connsiteY86" fmla="*/ 1544250 h 1598136"/>
              <a:gd name="connsiteX87" fmla="*/ 2766335 w 9662615"/>
              <a:gd name="connsiteY87" fmla="*/ 1527662 h 1598136"/>
              <a:gd name="connsiteX88" fmla="*/ 2757836 w 9662615"/>
              <a:gd name="connsiteY88" fmla="*/ 1531371 h 1598136"/>
              <a:gd name="connsiteX89" fmla="*/ 2691555 w 9662615"/>
              <a:gd name="connsiteY89" fmla="*/ 1530283 h 1598136"/>
              <a:gd name="connsiteX90" fmla="*/ 2491676 w 9662615"/>
              <a:gd name="connsiteY90" fmla="*/ 1500859 h 1598136"/>
              <a:gd name="connsiteX91" fmla="*/ 2378036 w 9662615"/>
              <a:gd name="connsiteY91" fmla="*/ 1520645 h 1598136"/>
              <a:gd name="connsiteX92" fmla="*/ 2284269 w 9662615"/>
              <a:gd name="connsiteY92" fmla="*/ 1503068 h 1598136"/>
              <a:gd name="connsiteX93" fmla="*/ 2207104 w 9662615"/>
              <a:gd name="connsiteY93" fmla="*/ 1508888 h 1598136"/>
              <a:gd name="connsiteX94" fmla="*/ 2149226 w 9662615"/>
              <a:gd name="connsiteY94" fmla="*/ 1523409 h 1598136"/>
              <a:gd name="connsiteX95" fmla="*/ 2084783 w 9662615"/>
              <a:gd name="connsiteY95" fmla="*/ 1524245 h 1598136"/>
              <a:gd name="connsiteX96" fmla="*/ 2070075 w 9662615"/>
              <a:gd name="connsiteY96" fmla="*/ 1511285 h 1598136"/>
              <a:gd name="connsiteX97" fmla="*/ 2001057 w 9662615"/>
              <a:gd name="connsiteY97" fmla="*/ 1516449 h 1598136"/>
              <a:gd name="connsiteX98" fmla="*/ 1896330 w 9662615"/>
              <a:gd name="connsiteY98" fmla="*/ 1525725 h 1598136"/>
              <a:gd name="connsiteX99" fmla="*/ 1835994 w 9662615"/>
              <a:gd name="connsiteY99" fmla="*/ 1527678 h 1598136"/>
              <a:gd name="connsiteX100" fmla="*/ 1671119 w 9662615"/>
              <a:gd name="connsiteY100" fmla="*/ 1536701 h 1598136"/>
              <a:gd name="connsiteX101" fmla="*/ 1601337 w 9662615"/>
              <a:gd name="connsiteY101" fmla="*/ 1548552 h 1598136"/>
              <a:gd name="connsiteX102" fmla="*/ 1407755 w 9662615"/>
              <a:gd name="connsiteY102" fmla="*/ 1571444 h 1598136"/>
              <a:gd name="connsiteX103" fmla="*/ 1271994 w 9662615"/>
              <a:gd name="connsiteY103" fmla="*/ 1579471 h 1598136"/>
              <a:gd name="connsiteX104" fmla="*/ 1249226 w 9662615"/>
              <a:gd name="connsiteY104" fmla="*/ 1583140 h 1598136"/>
              <a:gd name="connsiteX105" fmla="*/ 1217719 w 9662615"/>
              <a:gd name="connsiteY105" fmla="*/ 1580863 h 1598136"/>
              <a:gd name="connsiteX106" fmla="*/ 1091432 w 9662615"/>
              <a:gd name="connsiteY106" fmla="*/ 1571003 h 1598136"/>
              <a:gd name="connsiteX107" fmla="*/ 992039 w 9662615"/>
              <a:gd name="connsiteY107" fmla="*/ 1556662 h 1598136"/>
              <a:gd name="connsiteX108" fmla="*/ 868264 w 9662615"/>
              <a:gd name="connsiteY108" fmla="*/ 1566392 h 1598136"/>
              <a:gd name="connsiteX109" fmla="*/ 792765 w 9662615"/>
              <a:gd name="connsiteY109" fmla="*/ 1563102 h 1598136"/>
              <a:gd name="connsiteX110" fmla="*/ 669055 w 9662615"/>
              <a:gd name="connsiteY110" fmla="*/ 1543638 h 1598136"/>
              <a:gd name="connsiteX111" fmla="*/ 506152 w 9662615"/>
              <a:gd name="connsiteY111" fmla="*/ 1549124 h 1598136"/>
              <a:gd name="connsiteX112" fmla="*/ 472797 w 9662615"/>
              <a:gd name="connsiteY112" fmla="*/ 1568904 h 1598136"/>
              <a:gd name="connsiteX113" fmla="*/ 427864 w 9662615"/>
              <a:gd name="connsiteY113" fmla="*/ 1580848 h 1598136"/>
              <a:gd name="connsiteX114" fmla="*/ 408381 w 9662615"/>
              <a:gd name="connsiteY114" fmla="*/ 1552940 h 1598136"/>
              <a:gd name="connsiteX115" fmla="*/ 267163 w 9662615"/>
              <a:gd name="connsiteY115" fmla="*/ 1531913 h 1598136"/>
              <a:gd name="connsiteX116" fmla="*/ 196644 w 9662615"/>
              <a:gd name="connsiteY116" fmla="*/ 1524565 h 1598136"/>
              <a:gd name="connsiteX117" fmla="*/ 86819 w 9662615"/>
              <a:gd name="connsiteY117" fmla="*/ 1519517 h 1598136"/>
              <a:gd name="connsiteX118" fmla="*/ 53369 w 9662615"/>
              <a:gd name="connsiteY118" fmla="*/ 1516853 h 1598136"/>
              <a:gd name="connsiteX119" fmla="*/ 2359 w 9662615"/>
              <a:gd name="connsiteY119" fmla="*/ 1515247 h 1598136"/>
              <a:gd name="connsiteX120" fmla="*/ 0 w 9662615"/>
              <a:gd name="connsiteY120" fmla="*/ 1514932 h 1598136"/>
              <a:gd name="connsiteX121" fmla="*/ 0 w 9662615"/>
              <a:gd name="connsiteY121"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38524 w 9662615"/>
              <a:gd name="connsiteY51" fmla="*/ 1545675 h 1598136"/>
              <a:gd name="connsiteX52" fmla="*/ 5026564 w 9662615"/>
              <a:gd name="connsiteY52" fmla="*/ 1545376 h 1598136"/>
              <a:gd name="connsiteX53" fmla="*/ 4969433 w 9662615"/>
              <a:gd name="connsiteY53" fmla="*/ 1540263 h 1598136"/>
              <a:gd name="connsiteX54" fmla="*/ 4921303 w 9662615"/>
              <a:gd name="connsiteY54" fmla="*/ 1575379 h 1598136"/>
              <a:gd name="connsiteX55" fmla="*/ 4863775 w 9662615"/>
              <a:gd name="connsiteY55" fmla="*/ 1562633 h 1598136"/>
              <a:gd name="connsiteX56" fmla="*/ 4847242 w 9662615"/>
              <a:gd name="connsiteY56" fmla="*/ 1565435 h 1598136"/>
              <a:gd name="connsiteX57" fmla="*/ 4856839 w 9662615"/>
              <a:gd name="connsiteY57" fmla="*/ 1598136 h 1598136"/>
              <a:gd name="connsiteX58" fmla="*/ 4791466 w 9662615"/>
              <a:gd name="connsiteY58" fmla="*/ 1561324 h 1598136"/>
              <a:gd name="connsiteX59" fmla="*/ 4784247 w 9662615"/>
              <a:gd name="connsiteY59" fmla="*/ 1562342 h 1598136"/>
              <a:gd name="connsiteX60" fmla="*/ 4748477 w 9662615"/>
              <a:gd name="connsiteY60" fmla="*/ 1556925 h 1598136"/>
              <a:gd name="connsiteX61" fmla="*/ 4730033 w 9662615"/>
              <a:gd name="connsiteY61" fmla="*/ 1555274 h 1598136"/>
              <a:gd name="connsiteX62" fmla="*/ 4724747 w 9662615"/>
              <a:gd name="connsiteY62" fmla="*/ 1552439 h 1598136"/>
              <a:gd name="connsiteX63" fmla="*/ 4697562 w 9662615"/>
              <a:gd name="connsiteY63" fmla="*/ 1551206 h 1598136"/>
              <a:gd name="connsiteX64" fmla="*/ 4662664 w 9662615"/>
              <a:gd name="connsiteY64" fmla="*/ 1573162 h 1598136"/>
              <a:gd name="connsiteX65" fmla="*/ 4603028 w 9662615"/>
              <a:gd name="connsiteY65" fmla="*/ 1568821 h 1598136"/>
              <a:gd name="connsiteX66" fmla="*/ 4541612 w 9662615"/>
              <a:gd name="connsiteY66" fmla="*/ 1545262 h 1598136"/>
              <a:gd name="connsiteX67" fmla="*/ 4422155 w 9662615"/>
              <a:gd name="connsiteY67" fmla="*/ 1542059 h 1598136"/>
              <a:gd name="connsiteX68" fmla="*/ 4221826 w 9662615"/>
              <a:gd name="connsiteY68" fmla="*/ 1508923 h 1598136"/>
              <a:gd name="connsiteX69" fmla="*/ 4096601 w 9662615"/>
              <a:gd name="connsiteY69" fmla="*/ 1521563 h 1598136"/>
              <a:gd name="connsiteX70" fmla="*/ 3970635 w 9662615"/>
              <a:gd name="connsiteY70" fmla="*/ 1544815 h 1598136"/>
              <a:gd name="connsiteX71" fmla="*/ 3833906 w 9662615"/>
              <a:gd name="connsiteY71" fmla="*/ 1516637 h 1598136"/>
              <a:gd name="connsiteX72" fmla="*/ 3696258 w 9662615"/>
              <a:gd name="connsiteY72" fmla="*/ 1537563 h 1598136"/>
              <a:gd name="connsiteX73" fmla="*/ 3594070 w 9662615"/>
              <a:gd name="connsiteY73" fmla="*/ 1509422 h 1598136"/>
              <a:gd name="connsiteX74" fmla="*/ 3565233 w 9662615"/>
              <a:gd name="connsiteY74" fmla="*/ 1515122 h 1598136"/>
              <a:gd name="connsiteX75" fmla="*/ 3560267 w 9662615"/>
              <a:gd name="connsiteY75" fmla="*/ 1516288 h 1598136"/>
              <a:gd name="connsiteX76" fmla="*/ 3540258 w 9662615"/>
              <a:gd name="connsiteY76" fmla="*/ 1516976 h 1598136"/>
              <a:gd name="connsiteX77" fmla="*/ 3534780 w 9662615"/>
              <a:gd name="connsiteY77" fmla="*/ 1522141 h 1598136"/>
              <a:gd name="connsiteX78" fmla="*/ 3504783 w 9662615"/>
              <a:gd name="connsiteY78" fmla="*/ 1526739 h 1598136"/>
              <a:gd name="connsiteX79" fmla="*/ 3430805 w 9662615"/>
              <a:gd name="connsiteY79" fmla="*/ 1542521 h 1598136"/>
              <a:gd name="connsiteX80" fmla="*/ 3292707 w 9662615"/>
              <a:gd name="connsiteY80" fmla="*/ 1520490 h 1598136"/>
              <a:gd name="connsiteX81" fmla="*/ 3187872 w 9662615"/>
              <a:gd name="connsiteY81" fmla="*/ 1519991 h 1598136"/>
              <a:gd name="connsiteX82" fmla="*/ 3148026 w 9662615"/>
              <a:gd name="connsiteY82" fmla="*/ 1524777 h 1598136"/>
              <a:gd name="connsiteX83" fmla="*/ 3092394 w 9662615"/>
              <a:gd name="connsiteY83" fmla="*/ 1528115 h 1598136"/>
              <a:gd name="connsiteX84" fmla="*/ 2994200 w 9662615"/>
              <a:gd name="connsiteY84" fmla="*/ 1537857 h 1598136"/>
              <a:gd name="connsiteX85" fmla="*/ 2862301 w 9662615"/>
              <a:gd name="connsiteY85" fmla="*/ 1544250 h 1598136"/>
              <a:gd name="connsiteX86" fmla="*/ 2766335 w 9662615"/>
              <a:gd name="connsiteY86" fmla="*/ 1527662 h 1598136"/>
              <a:gd name="connsiteX87" fmla="*/ 2757836 w 9662615"/>
              <a:gd name="connsiteY87" fmla="*/ 1531371 h 1598136"/>
              <a:gd name="connsiteX88" fmla="*/ 2691555 w 9662615"/>
              <a:gd name="connsiteY88" fmla="*/ 1530283 h 1598136"/>
              <a:gd name="connsiteX89" fmla="*/ 2491676 w 9662615"/>
              <a:gd name="connsiteY89" fmla="*/ 1500859 h 1598136"/>
              <a:gd name="connsiteX90" fmla="*/ 2378036 w 9662615"/>
              <a:gd name="connsiteY90" fmla="*/ 1520645 h 1598136"/>
              <a:gd name="connsiteX91" fmla="*/ 2284269 w 9662615"/>
              <a:gd name="connsiteY91" fmla="*/ 1503068 h 1598136"/>
              <a:gd name="connsiteX92" fmla="*/ 2207104 w 9662615"/>
              <a:gd name="connsiteY92" fmla="*/ 1508888 h 1598136"/>
              <a:gd name="connsiteX93" fmla="*/ 2149226 w 9662615"/>
              <a:gd name="connsiteY93" fmla="*/ 1523409 h 1598136"/>
              <a:gd name="connsiteX94" fmla="*/ 2084783 w 9662615"/>
              <a:gd name="connsiteY94" fmla="*/ 1524245 h 1598136"/>
              <a:gd name="connsiteX95" fmla="*/ 2070075 w 9662615"/>
              <a:gd name="connsiteY95" fmla="*/ 1511285 h 1598136"/>
              <a:gd name="connsiteX96" fmla="*/ 2001057 w 9662615"/>
              <a:gd name="connsiteY96" fmla="*/ 1516449 h 1598136"/>
              <a:gd name="connsiteX97" fmla="*/ 1896330 w 9662615"/>
              <a:gd name="connsiteY97" fmla="*/ 1525725 h 1598136"/>
              <a:gd name="connsiteX98" fmla="*/ 1835994 w 9662615"/>
              <a:gd name="connsiteY98" fmla="*/ 1527678 h 1598136"/>
              <a:gd name="connsiteX99" fmla="*/ 1671119 w 9662615"/>
              <a:gd name="connsiteY99" fmla="*/ 1536701 h 1598136"/>
              <a:gd name="connsiteX100" fmla="*/ 1601337 w 9662615"/>
              <a:gd name="connsiteY100" fmla="*/ 1548552 h 1598136"/>
              <a:gd name="connsiteX101" fmla="*/ 1407755 w 9662615"/>
              <a:gd name="connsiteY101" fmla="*/ 1571444 h 1598136"/>
              <a:gd name="connsiteX102" fmla="*/ 1271994 w 9662615"/>
              <a:gd name="connsiteY102" fmla="*/ 1579471 h 1598136"/>
              <a:gd name="connsiteX103" fmla="*/ 1249226 w 9662615"/>
              <a:gd name="connsiteY103" fmla="*/ 1583140 h 1598136"/>
              <a:gd name="connsiteX104" fmla="*/ 1217719 w 9662615"/>
              <a:gd name="connsiteY104" fmla="*/ 1580863 h 1598136"/>
              <a:gd name="connsiteX105" fmla="*/ 1091432 w 9662615"/>
              <a:gd name="connsiteY105" fmla="*/ 1571003 h 1598136"/>
              <a:gd name="connsiteX106" fmla="*/ 992039 w 9662615"/>
              <a:gd name="connsiteY106" fmla="*/ 1556662 h 1598136"/>
              <a:gd name="connsiteX107" fmla="*/ 868264 w 9662615"/>
              <a:gd name="connsiteY107" fmla="*/ 1566392 h 1598136"/>
              <a:gd name="connsiteX108" fmla="*/ 792765 w 9662615"/>
              <a:gd name="connsiteY108" fmla="*/ 1563102 h 1598136"/>
              <a:gd name="connsiteX109" fmla="*/ 669055 w 9662615"/>
              <a:gd name="connsiteY109" fmla="*/ 1543638 h 1598136"/>
              <a:gd name="connsiteX110" fmla="*/ 506152 w 9662615"/>
              <a:gd name="connsiteY110" fmla="*/ 1549124 h 1598136"/>
              <a:gd name="connsiteX111" fmla="*/ 472797 w 9662615"/>
              <a:gd name="connsiteY111" fmla="*/ 1568904 h 1598136"/>
              <a:gd name="connsiteX112" fmla="*/ 427864 w 9662615"/>
              <a:gd name="connsiteY112" fmla="*/ 1580848 h 1598136"/>
              <a:gd name="connsiteX113" fmla="*/ 408381 w 9662615"/>
              <a:gd name="connsiteY113" fmla="*/ 1552940 h 1598136"/>
              <a:gd name="connsiteX114" fmla="*/ 267163 w 9662615"/>
              <a:gd name="connsiteY114" fmla="*/ 1531913 h 1598136"/>
              <a:gd name="connsiteX115" fmla="*/ 196644 w 9662615"/>
              <a:gd name="connsiteY115" fmla="*/ 1524565 h 1598136"/>
              <a:gd name="connsiteX116" fmla="*/ 86819 w 9662615"/>
              <a:gd name="connsiteY116" fmla="*/ 1519517 h 1598136"/>
              <a:gd name="connsiteX117" fmla="*/ 53369 w 9662615"/>
              <a:gd name="connsiteY117" fmla="*/ 1516853 h 1598136"/>
              <a:gd name="connsiteX118" fmla="*/ 2359 w 9662615"/>
              <a:gd name="connsiteY118" fmla="*/ 1515247 h 1598136"/>
              <a:gd name="connsiteX119" fmla="*/ 0 w 9662615"/>
              <a:gd name="connsiteY119" fmla="*/ 1514932 h 1598136"/>
              <a:gd name="connsiteX120" fmla="*/ 0 w 9662615"/>
              <a:gd name="connsiteY120" fmla="*/ 0 h 1598136"/>
              <a:gd name="connsiteX0" fmla="*/ 0 w 9662615"/>
              <a:gd name="connsiteY0" fmla="*/ 0 h 1598136"/>
              <a:gd name="connsiteX1" fmla="*/ 9662615 w 9662615"/>
              <a:gd name="connsiteY1" fmla="*/ 0 h 1598136"/>
              <a:gd name="connsiteX2" fmla="*/ 9662615 w 9662615"/>
              <a:gd name="connsiteY2" fmla="*/ 1280346 h 1598136"/>
              <a:gd name="connsiteX3" fmla="*/ 9658420 w 9662615"/>
              <a:gd name="connsiteY3" fmla="*/ 1280106 h 1598136"/>
              <a:gd name="connsiteX4" fmla="*/ 9469546 w 9662615"/>
              <a:gd name="connsiteY4" fmla="*/ 1289837 h 1598136"/>
              <a:gd name="connsiteX5" fmla="*/ 9385895 w 9662615"/>
              <a:gd name="connsiteY5" fmla="*/ 1269203 h 1598136"/>
              <a:gd name="connsiteX6" fmla="*/ 9144767 w 9662615"/>
              <a:gd name="connsiteY6" fmla="*/ 1264120 h 1598136"/>
              <a:gd name="connsiteX7" fmla="*/ 8837252 w 9662615"/>
              <a:gd name="connsiteY7" fmla="*/ 1350515 h 1598136"/>
              <a:gd name="connsiteX8" fmla="*/ 8705466 w 9662615"/>
              <a:gd name="connsiteY8" fmla="*/ 1342419 h 1598136"/>
              <a:gd name="connsiteX9" fmla="*/ 8652221 w 9662615"/>
              <a:gd name="connsiteY9" fmla="*/ 1326906 h 1598136"/>
              <a:gd name="connsiteX10" fmla="*/ 8632312 w 9662615"/>
              <a:gd name="connsiteY10" fmla="*/ 1326025 h 1598136"/>
              <a:gd name="connsiteX11" fmla="*/ 8591582 w 9662615"/>
              <a:gd name="connsiteY11" fmla="*/ 1341666 h 1598136"/>
              <a:gd name="connsiteX12" fmla="*/ 8537336 w 9662615"/>
              <a:gd name="connsiteY12" fmla="*/ 1341684 h 1598136"/>
              <a:gd name="connsiteX13" fmla="*/ 8472508 w 9662615"/>
              <a:gd name="connsiteY13" fmla="*/ 1363109 h 1598136"/>
              <a:gd name="connsiteX14" fmla="*/ 8258477 w 9662615"/>
              <a:gd name="connsiteY14" fmla="*/ 1370666 h 1598136"/>
              <a:gd name="connsiteX15" fmla="*/ 8197961 w 9662615"/>
              <a:gd name="connsiteY15" fmla="*/ 1392804 h 1598136"/>
              <a:gd name="connsiteX16" fmla="*/ 8171196 w 9662615"/>
              <a:gd name="connsiteY16" fmla="*/ 1397216 h 1598136"/>
              <a:gd name="connsiteX17" fmla="*/ 8127667 w 9662615"/>
              <a:gd name="connsiteY17" fmla="*/ 1418254 h 1598136"/>
              <a:gd name="connsiteX18" fmla="*/ 7974579 w 9662615"/>
              <a:gd name="connsiteY18" fmla="*/ 1383439 h 1598136"/>
              <a:gd name="connsiteX19" fmla="*/ 7768351 w 9662615"/>
              <a:gd name="connsiteY19" fmla="*/ 1395051 h 1598136"/>
              <a:gd name="connsiteX20" fmla="*/ 7635985 w 9662615"/>
              <a:gd name="connsiteY20" fmla="*/ 1386363 h 1598136"/>
              <a:gd name="connsiteX21" fmla="*/ 7466069 w 9662615"/>
              <a:gd name="connsiteY21" fmla="*/ 1377654 h 1598136"/>
              <a:gd name="connsiteX22" fmla="*/ 7355642 w 9662615"/>
              <a:gd name="connsiteY22" fmla="*/ 1407761 h 1598136"/>
              <a:gd name="connsiteX23" fmla="*/ 7151610 w 9662615"/>
              <a:gd name="connsiteY23" fmla="*/ 1397856 h 1598136"/>
              <a:gd name="connsiteX24" fmla="*/ 7082147 w 9662615"/>
              <a:gd name="connsiteY24" fmla="*/ 1406113 h 1598136"/>
              <a:gd name="connsiteX25" fmla="*/ 7014958 w 9662615"/>
              <a:gd name="connsiteY25" fmla="*/ 1396883 h 1598136"/>
              <a:gd name="connsiteX26" fmla="*/ 6907567 w 9662615"/>
              <a:gd name="connsiteY26" fmla="*/ 1419149 h 1598136"/>
              <a:gd name="connsiteX27" fmla="*/ 6748428 w 9662615"/>
              <a:gd name="connsiteY27" fmla="*/ 1420308 h 1598136"/>
              <a:gd name="connsiteX28" fmla="*/ 6654257 w 9662615"/>
              <a:gd name="connsiteY28" fmla="*/ 1424143 h 1598136"/>
              <a:gd name="connsiteX29" fmla="*/ 6620123 w 9662615"/>
              <a:gd name="connsiteY29" fmla="*/ 1430535 h 1598136"/>
              <a:gd name="connsiteX30" fmla="*/ 6571355 w 9662615"/>
              <a:gd name="connsiteY30" fmla="*/ 1436144 h 1598136"/>
              <a:gd name="connsiteX31" fmla="*/ 6486557 w 9662615"/>
              <a:gd name="connsiteY31" fmla="*/ 1449861 h 1598136"/>
              <a:gd name="connsiteX32" fmla="*/ 6370419 w 9662615"/>
              <a:gd name="connsiteY32" fmla="*/ 1461649 h 1598136"/>
              <a:gd name="connsiteX33" fmla="*/ 6278839 w 9662615"/>
              <a:gd name="connsiteY33" fmla="*/ 1449160 h 1598136"/>
              <a:gd name="connsiteX34" fmla="*/ 6272455 w 9662615"/>
              <a:gd name="connsiteY34" fmla="*/ 1453191 h 1598136"/>
              <a:gd name="connsiteX35" fmla="*/ 6212659 w 9662615"/>
              <a:gd name="connsiteY35" fmla="*/ 1454850 h 1598136"/>
              <a:gd name="connsiteX36" fmla="*/ 6069317 w 9662615"/>
              <a:gd name="connsiteY36" fmla="*/ 1445838 h 1598136"/>
              <a:gd name="connsiteX37" fmla="*/ 5878477 w 9662615"/>
              <a:gd name="connsiteY37" fmla="*/ 1439180 h 1598136"/>
              <a:gd name="connsiteX38" fmla="*/ 5838387 w 9662615"/>
              <a:gd name="connsiteY38" fmla="*/ 1444679 h 1598136"/>
              <a:gd name="connsiteX39" fmla="*/ 5771136 w 9662615"/>
              <a:gd name="connsiteY39" fmla="*/ 1453639 h 1598136"/>
              <a:gd name="connsiteX40" fmla="*/ 5724081 w 9662615"/>
              <a:gd name="connsiteY40" fmla="*/ 1470431 h 1598136"/>
              <a:gd name="connsiteX41" fmla="*/ 5666577 w 9662615"/>
              <a:gd name="connsiteY41" fmla="*/ 1473921 h 1598136"/>
              <a:gd name="connsiteX42" fmla="*/ 5649068 w 9662615"/>
              <a:gd name="connsiteY42" fmla="*/ 1461676 h 1598136"/>
              <a:gd name="connsiteX43" fmla="*/ 5588902 w 9662615"/>
              <a:gd name="connsiteY43" fmla="*/ 1469647 h 1598136"/>
              <a:gd name="connsiteX44" fmla="*/ 5498090 w 9662615"/>
              <a:gd name="connsiteY44" fmla="*/ 1483173 h 1598136"/>
              <a:gd name="connsiteX45" fmla="*/ 5444641 w 9662615"/>
              <a:gd name="connsiteY45" fmla="*/ 1487602 h 1598136"/>
              <a:gd name="connsiteX46" fmla="*/ 5299812 w 9662615"/>
              <a:gd name="connsiteY46" fmla="*/ 1503362 h 1598136"/>
              <a:gd name="connsiteX47" fmla="*/ 5213947 w 9662615"/>
              <a:gd name="connsiteY47" fmla="*/ 1516637 h 1598136"/>
              <a:gd name="connsiteX48" fmla="*/ 5090342 w 9662615"/>
              <a:gd name="connsiteY48" fmla="*/ 1546680 h 1598136"/>
              <a:gd name="connsiteX49" fmla="*/ 5129812 w 9662615"/>
              <a:gd name="connsiteY49" fmla="*/ 1521277 h 1598136"/>
              <a:gd name="connsiteX50" fmla="*/ 5059484 w 9662615"/>
              <a:gd name="connsiteY50" fmla="*/ 1546802 h 1598136"/>
              <a:gd name="connsiteX51" fmla="*/ 5038524 w 9662615"/>
              <a:gd name="connsiteY51" fmla="*/ 1545675 h 1598136"/>
              <a:gd name="connsiteX52" fmla="*/ 5026564 w 9662615"/>
              <a:gd name="connsiteY52" fmla="*/ 1545376 h 1598136"/>
              <a:gd name="connsiteX53" fmla="*/ 4969433 w 9662615"/>
              <a:gd name="connsiteY53" fmla="*/ 1550865 h 1598136"/>
              <a:gd name="connsiteX54" fmla="*/ 4921303 w 9662615"/>
              <a:gd name="connsiteY54" fmla="*/ 1575379 h 1598136"/>
              <a:gd name="connsiteX55" fmla="*/ 4863775 w 9662615"/>
              <a:gd name="connsiteY55" fmla="*/ 1562633 h 1598136"/>
              <a:gd name="connsiteX56" fmla="*/ 4847242 w 9662615"/>
              <a:gd name="connsiteY56" fmla="*/ 1565435 h 1598136"/>
              <a:gd name="connsiteX57" fmla="*/ 4856839 w 9662615"/>
              <a:gd name="connsiteY57" fmla="*/ 1598136 h 1598136"/>
              <a:gd name="connsiteX58" fmla="*/ 4791466 w 9662615"/>
              <a:gd name="connsiteY58" fmla="*/ 1561324 h 1598136"/>
              <a:gd name="connsiteX59" fmla="*/ 4784247 w 9662615"/>
              <a:gd name="connsiteY59" fmla="*/ 1562342 h 1598136"/>
              <a:gd name="connsiteX60" fmla="*/ 4748477 w 9662615"/>
              <a:gd name="connsiteY60" fmla="*/ 1556925 h 1598136"/>
              <a:gd name="connsiteX61" fmla="*/ 4730033 w 9662615"/>
              <a:gd name="connsiteY61" fmla="*/ 1555274 h 1598136"/>
              <a:gd name="connsiteX62" fmla="*/ 4724747 w 9662615"/>
              <a:gd name="connsiteY62" fmla="*/ 1552439 h 1598136"/>
              <a:gd name="connsiteX63" fmla="*/ 4697562 w 9662615"/>
              <a:gd name="connsiteY63" fmla="*/ 1551206 h 1598136"/>
              <a:gd name="connsiteX64" fmla="*/ 4662664 w 9662615"/>
              <a:gd name="connsiteY64" fmla="*/ 1573162 h 1598136"/>
              <a:gd name="connsiteX65" fmla="*/ 4603028 w 9662615"/>
              <a:gd name="connsiteY65" fmla="*/ 1568821 h 1598136"/>
              <a:gd name="connsiteX66" fmla="*/ 4541612 w 9662615"/>
              <a:gd name="connsiteY66" fmla="*/ 1545262 h 1598136"/>
              <a:gd name="connsiteX67" fmla="*/ 4422155 w 9662615"/>
              <a:gd name="connsiteY67" fmla="*/ 1542059 h 1598136"/>
              <a:gd name="connsiteX68" fmla="*/ 4221826 w 9662615"/>
              <a:gd name="connsiteY68" fmla="*/ 1508923 h 1598136"/>
              <a:gd name="connsiteX69" fmla="*/ 4096601 w 9662615"/>
              <a:gd name="connsiteY69" fmla="*/ 1521563 h 1598136"/>
              <a:gd name="connsiteX70" fmla="*/ 3970635 w 9662615"/>
              <a:gd name="connsiteY70" fmla="*/ 1544815 h 1598136"/>
              <a:gd name="connsiteX71" fmla="*/ 3833906 w 9662615"/>
              <a:gd name="connsiteY71" fmla="*/ 1516637 h 1598136"/>
              <a:gd name="connsiteX72" fmla="*/ 3696258 w 9662615"/>
              <a:gd name="connsiteY72" fmla="*/ 1537563 h 1598136"/>
              <a:gd name="connsiteX73" fmla="*/ 3594070 w 9662615"/>
              <a:gd name="connsiteY73" fmla="*/ 1509422 h 1598136"/>
              <a:gd name="connsiteX74" fmla="*/ 3565233 w 9662615"/>
              <a:gd name="connsiteY74" fmla="*/ 1515122 h 1598136"/>
              <a:gd name="connsiteX75" fmla="*/ 3560267 w 9662615"/>
              <a:gd name="connsiteY75" fmla="*/ 1516288 h 1598136"/>
              <a:gd name="connsiteX76" fmla="*/ 3540258 w 9662615"/>
              <a:gd name="connsiteY76" fmla="*/ 1516976 h 1598136"/>
              <a:gd name="connsiteX77" fmla="*/ 3534780 w 9662615"/>
              <a:gd name="connsiteY77" fmla="*/ 1522141 h 1598136"/>
              <a:gd name="connsiteX78" fmla="*/ 3504783 w 9662615"/>
              <a:gd name="connsiteY78" fmla="*/ 1526739 h 1598136"/>
              <a:gd name="connsiteX79" fmla="*/ 3430805 w 9662615"/>
              <a:gd name="connsiteY79" fmla="*/ 1542521 h 1598136"/>
              <a:gd name="connsiteX80" fmla="*/ 3292707 w 9662615"/>
              <a:gd name="connsiteY80" fmla="*/ 1520490 h 1598136"/>
              <a:gd name="connsiteX81" fmla="*/ 3187872 w 9662615"/>
              <a:gd name="connsiteY81" fmla="*/ 1519991 h 1598136"/>
              <a:gd name="connsiteX82" fmla="*/ 3148026 w 9662615"/>
              <a:gd name="connsiteY82" fmla="*/ 1524777 h 1598136"/>
              <a:gd name="connsiteX83" fmla="*/ 3092394 w 9662615"/>
              <a:gd name="connsiteY83" fmla="*/ 1528115 h 1598136"/>
              <a:gd name="connsiteX84" fmla="*/ 2994200 w 9662615"/>
              <a:gd name="connsiteY84" fmla="*/ 1537857 h 1598136"/>
              <a:gd name="connsiteX85" fmla="*/ 2862301 w 9662615"/>
              <a:gd name="connsiteY85" fmla="*/ 1544250 h 1598136"/>
              <a:gd name="connsiteX86" fmla="*/ 2766335 w 9662615"/>
              <a:gd name="connsiteY86" fmla="*/ 1527662 h 1598136"/>
              <a:gd name="connsiteX87" fmla="*/ 2757836 w 9662615"/>
              <a:gd name="connsiteY87" fmla="*/ 1531371 h 1598136"/>
              <a:gd name="connsiteX88" fmla="*/ 2691555 w 9662615"/>
              <a:gd name="connsiteY88" fmla="*/ 1530283 h 1598136"/>
              <a:gd name="connsiteX89" fmla="*/ 2491676 w 9662615"/>
              <a:gd name="connsiteY89" fmla="*/ 1500859 h 1598136"/>
              <a:gd name="connsiteX90" fmla="*/ 2378036 w 9662615"/>
              <a:gd name="connsiteY90" fmla="*/ 1520645 h 1598136"/>
              <a:gd name="connsiteX91" fmla="*/ 2284269 w 9662615"/>
              <a:gd name="connsiteY91" fmla="*/ 1503068 h 1598136"/>
              <a:gd name="connsiteX92" fmla="*/ 2207104 w 9662615"/>
              <a:gd name="connsiteY92" fmla="*/ 1508888 h 1598136"/>
              <a:gd name="connsiteX93" fmla="*/ 2149226 w 9662615"/>
              <a:gd name="connsiteY93" fmla="*/ 1523409 h 1598136"/>
              <a:gd name="connsiteX94" fmla="*/ 2084783 w 9662615"/>
              <a:gd name="connsiteY94" fmla="*/ 1524245 h 1598136"/>
              <a:gd name="connsiteX95" fmla="*/ 2070075 w 9662615"/>
              <a:gd name="connsiteY95" fmla="*/ 1511285 h 1598136"/>
              <a:gd name="connsiteX96" fmla="*/ 2001057 w 9662615"/>
              <a:gd name="connsiteY96" fmla="*/ 1516449 h 1598136"/>
              <a:gd name="connsiteX97" fmla="*/ 1896330 w 9662615"/>
              <a:gd name="connsiteY97" fmla="*/ 1525725 h 1598136"/>
              <a:gd name="connsiteX98" fmla="*/ 1835994 w 9662615"/>
              <a:gd name="connsiteY98" fmla="*/ 1527678 h 1598136"/>
              <a:gd name="connsiteX99" fmla="*/ 1671119 w 9662615"/>
              <a:gd name="connsiteY99" fmla="*/ 1536701 h 1598136"/>
              <a:gd name="connsiteX100" fmla="*/ 1601337 w 9662615"/>
              <a:gd name="connsiteY100" fmla="*/ 1548552 h 1598136"/>
              <a:gd name="connsiteX101" fmla="*/ 1407755 w 9662615"/>
              <a:gd name="connsiteY101" fmla="*/ 1571444 h 1598136"/>
              <a:gd name="connsiteX102" fmla="*/ 1271994 w 9662615"/>
              <a:gd name="connsiteY102" fmla="*/ 1579471 h 1598136"/>
              <a:gd name="connsiteX103" fmla="*/ 1249226 w 9662615"/>
              <a:gd name="connsiteY103" fmla="*/ 1583140 h 1598136"/>
              <a:gd name="connsiteX104" fmla="*/ 1217719 w 9662615"/>
              <a:gd name="connsiteY104" fmla="*/ 1580863 h 1598136"/>
              <a:gd name="connsiteX105" fmla="*/ 1091432 w 9662615"/>
              <a:gd name="connsiteY105" fmla="*/ 1571003 h 1598136"/>
              <a:gd name="connsiteX106" fmla="*/ 992039 w 9662615"/>
              <a:gd name="connsiteY106" fmla="*/ 1556662 h 1598136"/>
              <a:gd name="connsiteX107" fmla="*/ 868264 w 9662615"/>
              <a:gd name="connsiteY107" fmla="*/ 1566392 h 1598136"/>
              <a:gd name="connsiteX108" fmla="*/ 792765 w 9662615"/>
              <a:gd name="connsiteY108" fmla="*/ 1563102 h 1598136"/>
              <a:gd name="connsiteX109" fmla="*/ 669055 w 9662615"/>
              <a:gd name="connsiteY109" fmla="*/ 1543638 h 1598136"/>
              <a:gd name="connsiteX110" fmla="*/ 506152 w 9662615"/>
              <a:gd name="connsiteY110" fmla="*/ 1549124 h 1598136"/>
              <a:gd name="connsiteX111" fmla="*/ 472797 w 9662615"/>
              <a:gd name="connsiteY111" fmla="*/ 1568904 h 1598136"/>
              <a:gd name="connsiteX112" fmla="*/ 427864 w 9662615"/>
              <a:gd name="connsiteY112" fmla="*/ 1580848 h 1598136"/>
              <a:gd name="connsiteX113" fmla="*/ 408381 w 9662615"/>
              <a:gd name="connsiteY113" fmla="*/ 1552940 h 1598136"/>
              <a:gd name="connsiteX114" fmla="*/ 267163 w 9662615"/>
              <a:gd name="connsiteY114" fmla="*/ 1531913 h 1598136"/>
              <a:gd name="connsiteX115" fmla="*/ 196644 w 9662615"/>
              <a:gd name="connsiteY115" fmla="*/ 1524565 h 1598136"/>
              <a:gd name="connsiteX116" fmla="*/ 86819 w 9662615"/>
              <a:gd name="connsiteY116" fmla="*/ 1519517 h 1598136"/>
              <a:gd name="connsiteX117" fmla="*/ 53369 w 9662615"/>
              <a:gd name="connsiteY117" fmla="*/ 1516853 h 1598136"/>
              <a:gd name="connsiteX118" fmla="*/ 2359 w 9662615"/>
              <a:gd name="connsiteY118" fmla="*/ 1515247 h 1598136"/>
              <a:gd name="connsiteX119" fmla="*/ 0 w 9662615"/>
              <a:gd name="connsiteY119" fmla="*/ 1514932 h 1598136"/>
              <a:gd name="connsiteX120" fmla="*/ 0 w 9662615"/>
              <a:gd name="connsiteY120" fmla="*/ 0 h 1598136"/>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48477 w 9662615"/>
              <a:gd name="connsiteY60" fmla="*/ 1556925 h 1592835"/>
              <a:gd name="connsiteX61" fmla="*/ 4730033 w 9662615"/>
              <a:gd name="connsiteY61" fmla="*/ 1555274 h 1592835"/>
              <a:gd name="connsiteX62" fmla="*/ 4724747 w 9662615"/>
              <a:gd name="connsiteY62" fmla="*/ 1552439 h 1592835"/>
              <a:gd name="connsiteX63" fmla="*/ 4697562 w 9662615"/>
              <a:gd name="connsiteY63" fmla="*/ 1551206 h 1592835"/>
              <a:gd name="connsiteX64" fmla="*/ 4662664 w 9662615"/>
              <a:gd name="connsiteY64" fmla="*/ 1573162 h 1592835"/>
              <a:gd name="connsiteX65" fmla="*/ 4603028 w 9662615"/>
              <a:gd name="connsiteY65" fmla="*/ 1568821 h 1592835"/>
              <a:gd name="connsiteX66" fmla="*/ 4541612 w 9662615"/>
              <a:gd name="connsiteY66" fmla="*/ 1545262 h 1592835"/>
              <a:gd name="connsiteX67" fmla="*/ 4422155 w 9662615"/>
              <a:gd name="connsiteY67" fmla="*/ 1542059 h 1592835"/>
              <a:gd name="connsiteX68" fmla="*/ 4221826 w 9662615"/>
              <a:gd name="connsiteY68" fmla="*/ 1508923 h 1592835"/>
              <a:gd name="connsiteX69" fmla="*/ 4096601 w 9662615"/>
              <a:gd name="connsiteY69" fmla="*/ 1521563 h 1592835"/>
              <a:gd name="connsiteX70" fmla="*/ 3970635 w 9662615"/>
              <a:gd name="connsiteY70" fmla="*/ 1544815 h 1592835"/>
              <a:gd name="connsiteX71" fmla="*/ 3833906 w 9662615"/>
              <a:gd name="connsiteY71" fmla="*/ 1516637 h 1592835"/>
              <a:gd name="connsiteX72" fmla="*/ 3696258 w 9662615"/>
              <a:gd name="connsiteY72" fmla="*/ 1537563 h 1592835"/>
              <a:gd name="connsiteX73" fmla="*/ 3594070 w 9662615"/>
              <a:gd name="connsiteY73" fmla="*/ 1509422 h 1592835"/>
              <a:gd name="connsiteX74" fmla="*/ 3565233 w 9662615"/>
              <a:gd name="connsiteY74" fmla="*/ 1515122 h 1592835"/>
              <a:gd name="connsiteX75" fmla="*/ 3560267 w 9662615"/>
              <a:gd name="connsiteY75" fmla="*/ 1516288 h 1592835"/>
              <a:gd name="connsiteX76" fmla="*/ 3540258 w 9662615"/>
              <a:gd name="connsiteY76" fmla="*/ 1516976 h 1592835"/>
              <a:gd name="connsiteX77" fmla="*/ 3534780 w 9662615"/>
              <a:gd name="connsiteY77" fmla="*/ 1522141 h 1592835"/>
              <a:gd name="connsiteX78" fmla="*/ 3504783 w 9662615"/>
              <a:gd name="connsiteY78" fmla="*/ 1526739 h 1592835"/>
              <a:gd name="connsiteX79" fmla="*/ 3430805 w 9662615"/>
              <a:gd name="connsiteY79" fmla="*/ 1542521 h 1592835"/>
              <a:gd name="connsiteX80" fmla="*/ 3292707 w 9662615"/>
              <a:gd name="connsiteY80" fmla="*/ 1520490 h 1592835"/>
              <a:gd name="connsiteX81" fmla="*/ 3187872 w 9662615"/>
              <a:gd name="connsiteY81" fmla="*/ 1519991 h 1592835"/>
              <a:gd name="connsiteX82" fmla="*/ 3148026 w 9662615"/>
              <a:gd name="connsiteY82" fmla="*/ 1524777 h 1592835"/>
              <a:gd name="connsiteX83" fmla="*/ 3092394 w 9662615"/>
              <a:gd name="connsiteY83" fmla="*/ 1528115 h 1592835"/>
              <a:gd name="connsiteX84" fmla="*/ 2994200 w 9662615"/>
              <a:gd name="connsiteY84" fmla="*/ 1537857 h 1592835"/>
              <a:gd name="connsiteX85" fmla="*/ 2862301 w 9662615"/>
              <a:gd name="connsiteY85" fmla="*/ 1544250 h 1592835"/>
              <a:gd name="connsiteX86" fmla="*/ 2766335 w 9662615"/>
              <a:gd name="connsiteY86" fmla="*/ 1527662 h 1592835"/>
              <a:gd name="connsiteX87" fmla="*/ 2757836 w 9662615"/>
              <a:gd name="connsiteY87" fmla="*/ 1531371 h 1592835"/>
              <a:gd name="connsiteX88" fmla="*/ 2691555 w 9662615"/>
              <a:gd name="connsiteY88" fmla="*/ 1530283 h 1592835"/>
              <a:gd name="connsiteX89" fmla="*/ 2491676 w 9662615"/>
              <a:gd name="connsiteY89" fmla="*/ 1500859 h 1592835"/>
              <a:gd name="connsiteX90" fmla="*/ 2378036 w 9662615"/>
              <a:gd name="connsiteY90" fmla="*/ 1520645 h 1592835"/>
              <a:gd name="connsiteX91" fmla="*/ 2284269 w 9662615"/>
              <a:gd name="connsiteY91" fmla="*/ 1503068 h 1592835"/>
              <a:gd name="connsiteX92" fmla="*/ 2207104 w 9662615"/>
              <a:gd name="connsiteY92" fmla="*/ 1508888 h 1592835"/>
              <a:gd name="connsiteX93" fmla="*/ 2149226 w 9662615"/>
              <a:gd name="connsiteY93" fmla="*/ 1523409 h 1592835"/>
              <a:gd name="connsiteX94" fmla="*/ 2084783 w 9662615"/>
              <a:gd name="connsiteY94" fmla="*/ 1524245 h 1592835"/>
              <a:gd name="connsiteX95" fmla="*/ 2070075 w 9662615"/>
              <a:gd name="connsiteY95" fmla="*/ 1511285 h 1592835"/>
              <a:gd name="connsiteX96" fmla="*/ 2001057 w 9662615"/>
              <a:gd name="connsiteY96" fmla="*/ 1516449 h 1592835"/>
              <a:gd name="connsiteX97" fmla="*/ 1896330 w 9662615"/>
              <a:gd name="connsiteY97" fmla="*/ 1525725 h 1592835"/>
              <a:gd name="connsiteX98" fmla="*/ 1835994 w 9662615"/>
              <a:gd name="connsiteY98" fmla="*/ 1527678 h 1592835"/>
              <a:gd name="connsiteX99" fmla="*/ 1671119 w 9662615"/>
              <a:gd name="connsiteY99" fmla="*/ 1536701 h 1592835"/>
              <a:gd name="connsiteX100" fmla="*/ 1601337 w 9662615"/>
              <a:gd name="connsiteY100" fmla="*/ 1548552 h 1592835"/>
              <a:gd name="connsiteX101" fmla="*/ 1407755 w 9662615"/>
              <a:gd name="connsiteY101" fmla="*/ 1571444 h 1592835"/>
              <a:gd name="connsiteX102" fmla="*/ 1271994 w 9662615"/>
              <a:gd name="connsiteY102" fmla="*/ 1579471 h 1592835"/>
              <a:gd name="connsiteX103" fmla="*/ 1249226 w 9662615"/>
              <a:gd name="connsiteY103" fmla="*/ 1583140 h 1592835"/>
              <a:gd name="connsiteX104" fmla="*/ 1217719 w 9662615"/>
              <a:gd name="connsiteY104" fmla="*/ 1580863 h 1592835"/>
              <a:gd name="connsiteX105" fmla="*/ 1091432 w 9662615"/>
              <a:gd name="connsiteY105" fmla="*/ 1571003 h 1592835"/>
              <a:gd name="connsiteX106" fmla="*/ 992039 w 9662615"/>
              <a:gd name="connsiteY106" fmla="*/ 1556662 h 1592835"/>
              <a:gd name="connsiteX107" fmla="*/ 868264 w 9662615"/>
              <a:gd name="connsiteY107" fmla="*/ 1566392 h 1592835"/>
              <a:gd name="connsiteX108" fmla="*/ 792765 w 9662615"/>
              <a:gd name="connsiteY108" fmla="*/ 1563102 h 1592835"/>
              <a:gd name="connsiteX109" fmla="*/ 669055 w 9662615"/>
              <a:gd name="connsiteY109" fmla="*/ 1543638 h 1592835"/>
              <a:gd name="connsiteX110" fmla="*/ 506152 w 9662615"/>
              <a:gd name="connsiteY110" fmla="*/ 1549124 h 1592835"/>
              <a:gd name="connsiteX111" fmla="*/ 472797 w 9662615"/>
              <a:gd name="connsiteY111" fmla="*/ 1568904 h 1592835"/>
              <a:gd name="connsiteX112" fmla="*/ 427864 w 9662615"/>
              <a:gd name="connsiteY112" fmla="*/ 1580848 h 1592835"/>
              <a:gd name="connsiteX113" fmla="*/ 408381 w 9662615"/>
              <a:gd name="connsiteY113" fmla="*/ 1552940 h 1592835"/>
              <a:gd name="connsiteX114" fmla="*/ 267163 w 9662615"/>
              <a:gd name="connsiteY114" fmla="*/ 1531913 h 1592835"/>
              <a:gd name="connsiteX115" fmla="*/ 196644 w 9662615"/>
              <a:gd name="connsiteY115" fmla="*/ 1524565 h 1592835"/>
              <a:gd name="connsiteX116" fmla="*/ 86819 w 9662615"/>
              <a:gd name="connsiteY116" fmla="*/ 1519517 h 1592835"/>
              <a:gd name="connsiteX117" fmla="*/ 53369 w 9662615"/>
              <a:gd name="connsiteY117" fmla="*/ 1516853 h 1592835"/>
              <a:gd name="connsiteX118" fmla="*/ 2359 w 9662615"/>
              <a:gd name="connsiteY118" fmla="*/ 1515247 h 1592835"/>
              <a:gd name="connsiteX119" fmla="*/ 0 w 9662615"/>
              <a:gd name="connsiteY119" fmla="*/ 1514932 h 1592835"/>
              <a:gd name="connsiteX120" fmla="*/ 0 w 9662615"/>
              <a:gd name="connsiteY120" fmla="*/ 0 h 1592835"/>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48477 w 9662615"/>
              <a:gd name="connsiteY60" fmla="*/ 1556925 h 1592835"/>
              <a:gd name="connsiteX61" fmla="*/ 4730033 w 9662615"/>
              <a:gd name="connsiteY61" fmla="*/ 1555274 h 1592835"/>
              <a:gd name="connsiteX62" fmla="*/ 4697562 w 9662615"/>
              <a:gd name="connsiteY62" fmla="*/ 1551206 h 1592835"/>
              <a:gd name="connsiteX63" fmla="*/ 4662664 w 9662615"/>
              <a:gd name="connsiteY63" fmla="*/ 1573162 h 1592835"/>
              <a:gd name="connsiteX64" fmla="*/ 4603028 w 9662615"/>
              <a:gd name="connsiteY64" fmla="*/ 1568821 h 1592835"/>
              <a:gd name="connsiteX65" fmla="*/ 4541612 w 9662615"/>
              <a:gd name="connsiteY65" fmla="*/ 1545262 h 1592835"/>
              <a:gd name="connsiteX66" fmla="*/ 4422155 w 9662615"/>
              <a:gd name="connsiteY66" fmla="*/ 1542059 h 1592835"/>
              <a:gd name="connsiteX67" fmla="*/ 4221826 w 9662615"/>
              <a:gd name="connsiteY67" fmla="*/ 1508923 h 1592835"/>
              <a:gd name="connsiteX68" fmla="*/ 4096601 w 9662615"/>
              <a:gd name="connsiteY68" fmla="*/ 1521563 h 1592835"/>
              <a:gd name="connsiteX69" fmla="*/ 3970635 w 9662615"/>
              <a:gd name="connsiteY69" fmla="*/ 1544815 h 1592835"/>
              <a:gd name="connsiteX70" fmla="*/ 3833906 w 9662615"/>
              <a:gd name="connsiteY70" fmla="*/ 1516637 h 1592835"/>
              <a:gd name="connsiteX71" fmla="*/ 3696258 w 9662615"/>
              <a:gd name="connsiteY71" fmla="*/ 1537563 h 1592835"/>
              <a:gd name="connsiteX72" fmla="*/ 3594070 w 9662615"/>
              <a:gd name="connsiteY72" fmla="*/ 1509422 h 1592835"/>
              <a:gd name="connsiteX73" fmla="*/ 3565233 w 9662615"/>
              <a:gd name="connsiteY73" fmla="*/ 1515122 h 1592835"/>
              <a:gd name="connsiteX74" fmla="*/ 3560267 w 9662615"/>
              <a:gd name="connsiteY74" fmla="*/ 1516288 h 1592835"/>
              <a:gd name="connsiteX75" fmla="*/ 3540258 w 9662615"/>
              <a:gd name="connsiteY75" fmla="*/ 1516976 h 1592835"/>
              <a:gd name="connsiteX76" fmla="*/ 3534780 w 9662615"/>
              <a:gd name="connsiteY76" fmla="*/ 1522141 h 1592835"/>
              <a:gd name="connsiteX77" fmla="*/ 3504783 w 9662615"/>
              <a:gd name="connsiteY77" fmla="*/ 1526739 h 1592835"/>
              <a:gd name="connsiteX78" fmla="*/ 3430805 w 9662615"/>
              <a:gd name="connsiteY78" fmla="*/ 1542521 h 1592835"/>
              <a:gd name="connsiteX79" fmla="*/ 3292707 w 9662615"/>
              <a:gd name="connsiteY79" fmla="*/ 1520490 h 1592835"/>
              <a:gd name="connsiteX80" fmla="*/ 3187872 w 9662615"/>
              <a:gd name="connsiteY80" fmla="*/ 1519991 h 1592835"/>
              <a:gd name="connsiteX81" fmla="*/ 3148026 w 9662615"/>
              <a:gd name="connsiteY81" fmla="*/ 1524777 h 1592835"/>
              <a:gd name="connsiteX82" fmla="*/ 3092394 w 9662615"/>
              <a:gd name="connsiteY82" fmla="*/ 1528115 h 1592835"/>
              <a:gd name="connsiteX83" fmla="*/ 2994200 w 9662615"/>
              <a:gd name="connsiteY83" fmla="*/ 1537857 h 1592835"/>
              <a:gd name="connsiteX84" fmla="*/ 2862301 w 9662615"/>
              <a:gd name="connsiteY84" fmla="*/ 1544250 h 1592835"/>
              <a:gd name="connsiteX85" fmla="*/ 2766335 w 9662615"/>
              <a:gd name="connsiteY85" fmla="*/ 1527662 h 1592835"/>
              <a:gd name="connsiteX86" fmla="*/ 2757836 w 9662615"/>
              <a:gd name="connsiteY86" fmla="*/ 1531371 h 1592835"/>
              <a:gd name="connsiteX87" fmla="*/ 2691555 w 9662615"/>
              <a:gd name="connsiteY87" fmla="*/ 1530283 h 1592835"/>
              <a:gd name="connsiteX88" fmla="*/ 2491676 w 9662615"/>
              <a:gd name="connsiteY88" fmla="*/ 1500859 h 1592835"/>
              <a:gd name="connsiteX89" fmla="*/ 2378036 w 9662615"/>
              <a:gd name="connsiteY89" fmla="*/ 1520645 h 1592835"/>
              <a:gd name="connsiteX90" fmla="*/ 2284269 w 9662615"/>
              <a:gd name="connsiteY90" fmla="*/ 1503068 h 1592835"/>
              <a:gd name="connsiteX91" fmla="*/ 2207104 w 9662615"/>
              <a:gd name="connsiteY91" fmla="*/ 1508888 h 1592835"/>
              <a:gd name="connsiteX92" fmla="*/ 2149226 w 9662615"/>
              <a:gd name="connsiteY92" fmla="*/ 1523409 h 1592835"/>
              <a:gd name="connsiteX93" fmla="*/ 2084783 w 9662615"/>
              <a:gd name="connsiteY93" fmla="*/ 1524245 h 1592835"/>
              <a:gd name="connsiteX94" fmla="*/ 2070075 w 9662615"/>
              <a:gd name="connsiteY94" fmla="*/ 1511285 h 1592835"/>
              <a:gd name="connsiteX95" fmla="*/ 2001057 w 9662615"/>
              <a:gd name="connsiteY95" fmla="*/ 1516449 h 1592835"/>
              <a:gd name="connsiteX96" fmla="*/ 1896330 w 9662615"/>
              <a:gd name="connsiteY96" fmla="*/ 1525725 h 1592835"/>
              <a:gd name="connsiteX97" fmla="*/ 1835994 w 9662615"/>
              <a:gd name="connsiteY97" fmla="*/ 1527678 h 1592835"/>
              <a:gd name="connsiteX98" fmla="*/ 1671119 w 9662615"/>
              <a:gd name="connsiteY98" fmla="*/ 1536701 h 1592835"/>
              <a:gd name="connsiteX99" fmla="*/ 1601337 w 9662615"/>
              <a:gd name="connsiteY99" fmla="*/ 1548552 h 1592835"/>
              <a:gd name="connsiteX100" fmla="*/ 1407755 w 9662615"/>
              <a:gd name="connsiteY100" fmla="*/ 1571444 h 1592835"/>
              <a:gd name="connsiteX101" fmla="*/ 1271994 w 9662615"/>
              <a:gd name="connsiteY101" fmla="*/ 1579471 h 1592835"/>
              <a:gd name="connsiteX102" fmla="*/ 1249226 w 9662615"/>
              <a:gd name="connsiteY102" fmla="*/ 1583140 h 1592835"/>
              <a:gd name="connsiteX103" fmla="*/ 1217719 w 9662615"/>
              <a:gd name="connsiteY103" fmla="*/ 1580863 h 1592835"/>
              <a:gd name="connsiteX104" fmla="*/ 1091432 w 9662615"/>
              <a:gd name="connsiteY104" fmla="*/ 1571003 h 1592835"/>
              <a:gd name="connsiteX105" fmla="*/ 992039 w 9662615"/>
              <a:gd name="connsiteY105" fmla="*/ 1556662 h 1592835"/>
              <a:gd name="connsiteX106" fmla="*/ 868264 w 9662615"/>
              <a:gd name="connsiteY106" fmla="*/ 1566392 h 1592835"/>
              <a:gd name="connsiteX107" fmla="*/ 792765 w 9662615"/>
              <a:gd name="connsiteY107" fmla="*/ 1563102 h 1592835"/>
              <a:gd name="connsiteX108" fmla="*/ 669055 w 9662615"/>
              <a:gd name="connsiteY108" fmla="*/ 1543638 h 1592835"/>
              <a:gd name="connsiteX109" fmla="*/ 506152 w 9662615"/>
              <a:gd name="connsiteY109" fmla="*/ 1549124 h 1592835"/>
              <a:gd name="connsiteX110" fmla="*/ 472797 w 9662615"/>
              <a:gd name="connsiteY110" fmla="*/ 1568904 h 1592835"/>
              <a:gd name="connsiteX111" fmla="*/ 427864 w 9662615"/>
              <a:gd name="connsiteY111" fmla="*/ 1580848 h 1592835"/>
              <a:gd name="connsiteX112" fmla="*/ 408381 w 9662615"/>
              <a:gd name="connsiteY112" fmla="*/ 1552940 h 1592835"/>
              <a:gd name="connsiteX113" fmla="*/ 267163 w 9662615"/>
              <a:gd name="connsiteY113" fmla="*/ 1531913 h 1592835"/>
              <a:gd name="connsiteX114" fmla="*/ 196644 w 9662615"/>
              <a:gd name="connsiteY114" fmla="*/ 1524565 h 1592835"/>
              <a:gd name="connsiteX115" fmla="*/ 86819 w 9662615"/>
              <a:gd name="connsiteY115" fmla="*/ 1519517 h 1592835"/>
              <a:gd name="connsiteX116" fmla="*/ 53369 w 9662615"/>
              <a:gd name="connsiteY116" fmla="*/ 1516853 h 1592835"/>
              <a:gd name="connsiteX117" fmla="*/ 2359 w 9662615"/>
              <a:gd name="connsiteY117" fmla="*/ 1515247 h 1592835"/>
              <a:gd name="connsiteX118" fmla="*/ 0 w 9662615"/>
              <a:gd name="connsiteY118" fmla="*/ 1514932 h 1592835"/>
              <a:gd name="connsiteX119" fmla="*/ 0 w 9662615"/>
              <a:gd name="connsiteY119" fmla="*/ 0 h 1592835"/>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30033 w 9662615"/>
              <a:gd name="connsiteY60" fmla="*/ 1555274 h 1592835"/>
              <a:gd name="connsiteX61" fmla="*/ 4697562 w 9662615"/>
              <a:gd name="connsiteY61" fmla="*/ 1551206 h 1592835"/>
              <a:gd name="connsiteX62" fmla="*/ 4662664 w 9662615"/>
              <a:gd name="connsiteY62" fmla="*/ 1573162 h 1592835"/>
              <a:gd name="connsiteX63" fmla="*/ 4603028 w 9662615"/>
              <a:gd name="connsiteY63" fmla="*/ 1568821 h 1592835"/>
              <a:gd name="connsiteX64" fmla="*/ 4541612 w 9662615"/>
              <a:gd name="connsiteY64" fmla="*/ 1545262 h 1592835"/>
              <a:gd name="connsiteX65" fmla="*/ 4422155 w 9662615"/>
              <a:gd name="connsiteY65" fmla="*/ 1542059 h 1592835"/>
              <a:gd name="connsiteX66" fmla="*/ 4221826 w 9662615"/>
              <a:gd name="connsiteY66" fmla="*/ 1508923 h 1592835"/>
              <a:gd name="connsiteX67" fmla="*/ 4096601 w 9662615"/>
              <a:gd name="connsiteY67" fmla="*/ 1521563 h 1592835"/>
              <a:gd name="connsiteX68" fmla="*/ 3970635 w 9662615"/>
              <a:gd name="connsiteY68" fmla="*/ 1544815 h 1592835"/>
              <a:gd name="connsiteX69" fmla="*/ 3833906 w 9662615"/>
              <a:gd name="connsiteY69" fmla="*/ 1516637 h 1592835"/>
              <a:gd name="connsiteX70" fmla="*/ 3696258 w 9662615"/>
              <a:gd name="connsiteY70" fmla="*/ 1537563 h 1592835"/>
              <a:gd name="connsiteX71" fmla="*/ 3594070 w 9662615"/>
              <a:gd name="connsiteY71" fmla="*/ 1509422 h 1592835"/>
              <a:gd name="connsiteX72" fmla="*/ 3565233 w 9662615"/>
              <a:gd name="connsiteY72" fmla="*/ 1515122 h 1592835"/>
              <a:gd name="connsiteX73" fmla="*/ 3560267 w 9662615"/>
              <a:gd name="connsiteY73" fmla="*/ 1516288 h 1592835"/>
              <a:gd name="connsiteX74" fmla="*/ 3540258 w 9662615"/>
              <a:gd name="connsiteY74" fmla="*/ 1516976 h 1592835"/>
              <a:gd name="connsiteX75" fmla="*/ 3534780 w 9662615"/>
              <a:gd name="connsiteY75" fmla="*/ 1522141 h 1592835"/>
              <a:gd name="connsiteX76" fmla="*/ 3504783 w 9662615"/>
              <a:gd name="connsiteY76" fmla="*/ 1526739 h 1592835"/>
              <a:gd name="connsiteX77" fmla="*/ 3430805 w 9662615"/>
              <a:gd name="connsiteY77" fmla="*/ 1542521 h 1592835"/>
              <a:gd name="connsiteX78" fmla="*/ 3292707 w 9662615"/>
              <a:gd name="connsiteY78" fmla="*/ 1520490 h 1592835"/>
              <a:gd name="connsiteX79" fmla="*/ 3187872 w 9662615"/>
              <a:gd name="connsiteY79" fmla="*/ 1519991 h 1592835"/>
              <a:gd name="connsiteX80" fmla="*/ 3148026 w 9662615"/>
              <a:gd name="connsiteY80" fmla="*/ 1524777 h 1592835"/>
              <a:gd name="connsiteX81" fmla="*/ 3092394 w 9662615"/>
              <a:gd name="connsiteY81" fmla="*/ 1528115 h 1592835"/>
              <a:gd name="connsiteX82" fmla="*/ 2994200 w 9662615"/>
              <a:gd name="connsiteY82" fmla="*/ 1537857 h 1592835"/>
              <a:gd name="connsiteX83" fmla="*/ 2862301 w 9662615"/>
              <a:gd name="connsiteY83" fmla="*/ 1544250 h 1592835"/>
              <a:gd name="connsiteX84" fmla="*/ 2766335 w 9662615"/>
              <a:gd name="connsiteY84" fmla="*/ 1527662 h 1592835"/>
              <a:gd name="connsiteX85" fmla="*/ 2757836 w 9662615"/>
              <a:gd name="connsiteY85" fmla="*/ 1531371 h 1592835"/>
              <a:gd name="connsiteX86" fmla="*/ 2691555 w 9662615"/>
              <a:gd name="connsiteY86" fmla="*/ 1530283 h 1592835"/>
              <a:gd name="connsiteX87" fmla="*/ 2491676 w 9662615"/>
              <a:gd name="connsiteY87" fmla="*/ 1500859 h 1592835"/>
              <a:gd name="connsiteX88" fmla="*/ 2378036 w 9662615"/>
              <a:gd name="connsiteY88" fmla="*/ 1520645 h 1592835"/>
              <a:gd name="connsiteX89" fmla="*/ 2284269 w 9662615"/>
              <a:gd name="connsiteY89" fmla="*/ 1503068 h 1592835"/>
              <a:gd name="connsiteX90" fmla="*/ 2207104 w 9662615"/>
              <a:gd name="connsiteY90" fmla="*/ 1508888 h 1592835"/>
              <a:gd name="connsiteX91" fmla="*/ 2149226 w 9662615"/>
              <a:gd name="connsiteY91" fmla="*/ 1523409 h 1592835"/>
              <a:gd name="connsiteX92" fmla="*/ 2084783 w 9662615"/>
              <a:gd name="connsiteY92" fmla="*/ 1524245 h 1592835"/>
              <a:gd name="connsiteX93" fmla="*/ 2070075 w 9662615"/>
              <a:gd name="connsiteY93" fmla="*/ 1511285 h 1592835"/>
              <a:gd name="connsiteX94" fmla="*/ 2001057 w 9662615"/>
              <a:gd name="connsiteY94" fmla="*/ 1516449 h 1592835"/>
              <a:gd name="connsiteX95" fmla="*/ 1896330 w 9662615"/>
              <a:gd name="connsiteY95" fmla="*/ 1525725 h 1592835"/>
              <a:gd name="connsiteX96" fmla="*/ 1835994 w 9662615"/>
              <a:gd name="connsiteY96" fmla="*/ 1527678 h 1592835"/>
              <a:gd name="connsiteX97" fmla="*/ 1671119 w 9662615"/>
              <a:gd name="connsiteY97" fmla="*/ 1536701 h 1592835"/>
              <a:gd name="connsiteX98" fmla="*/ 1601337 w 9662615"/>
              <a:gd name="connsiteY98" fmla="*/ 1548552 h 1592835"/>
              <a:gd name="connsiteX99" fmla="*/ 1407755 w 9662615"/>
              <a:gd name="connsiteY99" fmla="*/ 1571444 h 1592835"/>
              <a:gd name="connsiteX100" fmla="*/ 1271994 w 9662615"/>
              <a:gd name="connsiteY100" fmla="*/ 1579471 h 1592835"/>
              <a:gd name="connsiteX101" fmla="*/ 1249226 w 9662615"/>
              <a:gd name="connsiteY101" fmla="*/ 1583140 h 1592835"/>
              <a:gd name="connsiteX102" fmla="*/ 1217719 w 9662615"/>
              <a:gd name="connsiteY102" fmla="*/ 1580863 h 1592835"/>
              <a:gd name="connsiteX103" fmla="*/ 1091432 w 9662615"/>
              <a:gd name="connsiteY103" fmla="*/ 1571003 h 1592835"/>
              <a:gd name="connsiteX104" fmla="*/ 992039 w 9662615"/>
              <a:gd name="connsiteY104" fmla="*/ 1556662 h 1592835"/>
              <a:gd name="connsiteX105" fmla="*/ 868264 w 9662615"/>
              <a:gd name="connsiteY105" fmla="*/ 1566392 h 1592835"/>
              <a:gd name="connsiteX106" fmla="*/ 792765 w 9662615"/>
              <a:gd name="connsiteY106" fmla="*/ 1563102 h 1592835"/>
              <a:gd name="connsiteX107" fmla="*/ 669055 w 9662615"/>
              <a:gd name="connsiteY107" fmla="*/ 1543638 h 1592835"/>
              <a:gd name="connsiteX108" fmla="*/ 506152 w 9662615"/>
              <a:gd name="connsiteY108" fmla="*/ 1549124 h 1592835"/>
              <a:gd name="connsiteX109" fmla="*/ 472797 w 9662615"/>
              <a:gd name="connsiteY109" fmla="*/ 1568904 h 1592835"/>
              <a:gd name="connsiteX110" fmla="*/ 427864 w 9662615"/>
              <a:gd name="connsiteY110" fmla="*/ 1580848 h 1592835"/>
              <a:gd name="connsiteX111" fmla="*/ 408381 w 9662615"/>
              <a:gd name="connsiteY111" fmla="*/ 1552940 h 1592835"/>
              <a:gd name="connsiteX112" fmla="*/ 267163 w 9662615"/>
              <a:gd name="connsiteY112" fmla="*/ 1531913 h 1592835"/>
              <a:gd name="connsiteX113" fmla="*/ 196644 w 9662615"/>
              <a:gd name="connsiteY113" fmla="*/ 1524565 h 1592835"/>
              <a:gd name="connsiteX114" fmla="*/ 86819 w 9662615"/>
              <a:gd name="connsiteY114" fmla="*/ 1519517 h 1592835"/>
              <a:gd name="connsiteX115" fmla="*/ 53369 w 9662615"/>
              <a:gd name="connsiteY115" fmla="*/ 1516853 h 1592835"/>
              <a:gd name="connsiteX116" fmla="*/ 2359 w 9662615"/>
              <a:gd name="connsiteY116" fmla="*/ 1515247 h 1592835"/>
              <a:gd name="connsiteX117" fmla="*/ 0 w 9662615"/>
              <a:gd name="connsiteY117" fmla="*/ 1514932 h 1592835"/>
              <a:gd name="connsiteX118" fmla="*/ 0 w 9662615"/>
              <a:gd name="connsiteY118" fmla="*/ 0 h 1592835"/>
              <a:gd name="connsiteX0" fmla="*/ 0 w 9662615"/>
              <a:gd name="connsiteY0" fmla="*/ 0 h 1592835"/>
              <a:gd name="connsiteX1" fmla="*/ 9662615 w 9662615"/>
              <a:gd name="connsiteY1" fmla="*/ 0 h 1592835"/>
              <a:gd name="connsiteX2" fmla="*/ 9662615 w 9662615"/>
              <a:gd name="connsiteY2" fmla="*/ 1280346 h 1592835"/>
              <a:gd name="connsiteX3" fmla="*/ 9658420 w 9662615"/>
              <a:gd name="connsiteY3" fmla="*/ 1280106 h 1592835"/>
              <a:gd name="connsiteX4" fmla="*/ 9469546 w 9662615"/>
              <a:gd name="connsiteY4" fmla="*/ 1289837 h 1592835"/>
              <a:gd name="connsiteX5" fmla="*/ 9385895 w 9662615"/>
              <a:gd name="connsiteY5" fmla="*/ 1269203 h 1592835"/>
              <a:gd name="connsiteX6" fmla="*/ 9144767 w 9662615"/>
              <a:gd name="connsiteY6" fmla="*/ 1264120 h 1592835"/>
              <a:gd name="connsiteX7" fmla="*/ 8837252 w 9662615"/>
              <a:gd name="connsiteY7" fmla="*/ 1350515 h 1592835"/>
              <a:gd name="connsiteX8" fmla="*/ 8705466 w 9662615"/>
              <a:gd name="connsiteY8" fmla="*/ 1342419 h 1592835"/>
              <a:gd name="connsiteX9" fmla="*/ 8652221 w 9662615"/>
              <a:gd name="connsiteY9" fmla="*/ 1326906 h 1592835"/>
              <a:gd name="connsiteX10" fmla="*/ 8632312 w 9662615"/>
              <a:gd name="connsiteY10" fmla="*/ 1326025 h 1592835"/>
              <a:gd name="connsiteX11" fmla="*/ 8591582 w 9662615"/>
              <a:gd name="connsiteY11" fmla="*/ 1341666 h 1592835"/>
              <a:gd name="connsiteX12" fmla="*/ 8537336 w 9662615"/>
              <a:gd name="connsiteY12" fmla="*/ 1341684 h 1592835"/>
              <a:gd name="connsiteX13" fmla="*/ 8472508 w 9662615"/>
              <a:gd name="connsiteY13" fmla="*/ 1363109 h 1592835"/>
              <a:gd name="connsiteX14" fmla="*/ 8258477 w 9662615"/>
              <a:gd name="connsiteY14" fmla="*/ 1370666 h 1592835"/>
              <a:gd name="connsiteX15" fmla="*/ 8197961 w 9662615"/>
              <a:gd name="connsiteY15" fmla="*/ 1392804 h 1592835"/>
              <a:gd name="connsiteX16" fmla="*/ 8171196 w 9662615"/>
              <a:gd name="connsiteY16" fmla="*/ 1397216 h 1592835"/>
              <a:gd name="connsiteX17" fmla="*/ 8127667 w 9662615"/>
              <a:gd name="connsiteY17" fmla="*/ 1418254 h 1592835"/>
              <a:gd name="connsiteX18" fmla="*/ 7974579 w 9662615"/>
              <a:gd name="connsiteY18" fmla="*/ 1383439 h 1592835"/>
              <a:gd name="connsiteX19" fmla="*/ 7768351 w 9662615"/>
              <a:gd name="connsiteY19" fmla="*/ 1395051 h 1592835"/>
              <a:gd name="connsiteX20" fmla="*/ 7635985 w 9662615"/>
              <a:gd name="connsiteY20" fmla="*/ 1386363 h 1592835"/>
              <a:gd name="connsiteX21" fmla="*/ 7466069 w 9662615"/>
              <a:gd name="connsiteY21" fmla="*/ 1377654 h 1592835"/>
              <a:gd name="connsiteX22" fmla="*/ 7355642 w 9662615"/>
              <a:gd name="connsiteY22" fmla="*/ 1407761 h 1592835"/>
              <a:gd name="connsiteX23" fmla="*/ 7151610 w 9662615"/>
              <a:gd name="connsiteY23" fmla="*/ 1397856 h 1592835"/>
              <a:gd name="connsiteX24" fmla="*/ 7082147 w 9662615"/>
              <a:gd name="connsiteY24" fmla="*/ 1406113 h 1592835"/>
              <a:gd name="connsiteX25" fmla="*/ 7014958 w 9662615"/>
              <a:gd name="connsiteY25" fmla="*/ 1396883 h 1592835"/>
              <a:gd name="connsiteX26" fmla="*/ 6907567 w 9662615"/>
              <a:gd name="connsiteY26" fmla="*/ 1419149 h 1592835"/>
              <a:gd name="connsiteX27" fmla="*/ 6748428 w 9662615"/>
              <a:gd name="connsiteY27" fmla="*/ 1420308 h 1592835"/>
              <a:gd name="connsiteX28" fmla="*/ 6654257 w 9662615"/>
              <a:gd name="connsiteY28" fmla="*/ 1424143 h 1592835"/>
              <a:gd name="connsiteX29" fmla="*/ 6620123 w 9662615"/>
              <a:gd name="connsiteY29" fmla="*/ 1430535 h 1592835"/>
              <a:gd name="connsiteX30" fmla="*/ 6571355 w 9662615"/>
              <a:gd name="connsiteY30" fmla="*/ 1436144 h 1592835"/>
              <a:gd name="connsiteX31" fmla="*/ 6486557 w 9662615"/>
              <a:gd name="connsiteY31" fmla="*/ 1449861 h 1592835"/>
              <a:gd name="connsiteX32" fmla="*/ 6370419 w 9662615"/>
              <a:gd name="connsiteY32" fmla="*/ 1461649 h 1592835"/>
              <a:gd name="connsiteX33" fmla="*/ 6278839 w 9662615"/>
              <a:gd name="connsiteY33" fmla="*/ 1449160 h 1592835"/>
              <a:gd name="connsiteX34" fmla="*/ 6272455 w 9662615"/>
              <a:gd name="connsiteY34" fmla="*/ 1453191 h 1592835"/>
              <a:gd name="connsiteX35" fmla="*/ 6212659 w 9662615"/>
              <a:gd name="connsiteY35" fmla="*/ 1454850 h 1592835"/>
              <a:gd name="connsiteX36" fmla="*/ 6069317 w 9662615"/>
              <a:gd name="connsiteY36" fmla="*/ 1445838 h 1592835"/>
              <a:gd name="connsiteX37" fmla="*/ 5878477 w 9662615"/>
              <a:gd name="connsiteY37" fmla="*/ 1439180 h 1592835"/>
              <a:gd name="connsiteX38" fmla="*/ 5838387 w 9662615"/>
              <a:gd name="connsiteY38" fmla="*/ 1444679 h 1592835"/>
              <a:gd name="connsiteX39" fmla="*/ 5771136 w 9662615"/>
              <a:gd name="connsiteY39" fmla="*/ 1453639 h 1592835"/>
              <a:gd name="connsiteX40" fmla="*/ 5724081 w 9662615"/>
              <a:gd name="connsiteY40" fmla="*/ 1470431 h 1592835"/>
              <a:gd name="connsiteX41" fmla="*/ 5666577 w 9662615"/>
              <a:gd name="connsiteY41" fmla="*/ 1473921 h 1592835"/>
              <a:gd name="connsiteX42" fmla="*/ 5649068 w 9662615"/>
              <a:gd name="connsiteY42" fmla="*/ 1461676 h 1592835"/>
              <a:gd name="connsiteX43" fmla="*/ 5588902 w 9662615"/>
              <a:gd name="connsiteY43" fmla="*/ 1469647 h 1592835"/>
              <a:gd name="connsiteX44" fmla="*/ 5498090 w 9662615"/>
              <a:gd name="connsiteY44" fmla="*/ 1483173 h 1592835"/>
              <a:gd name="connsiteX45" fmla="*/ 5444641 w 9662615"/>
              <a:gd name="connsiteY45" fmla="*/ 1487602 h 1592835"/>
              <a:gd name="connsiteX46" fmla="*/ 5299812 w 9662615"/>
              <a:gd name="connsiteY46" fmla="*/ 1503362 h 1592835"/>
              <a:gd name="connsiteX47" fmla="*/ 5213947 w 9662615"/>
              <a:gd name="connsiteY47" fmla="*/ 1516637 h 1592835"/>
              <a:gd name="connsiteX48" fmla="*/ 5090342 w 9662615"/>
              <a:gd name="connsiteY48" fmla="*/ 1546680 h 1592835"/>
              <a:gd name="connsiteX49" fmla="*/ 5129812 w 9662615"/>
              <a:gd name="connsiteY49" fmla="*/ 1521277 h 1592835"/>
              <a:gd name="connsiteX50" fmla="*/ 5059484 w 9662615"/>
              <a:gd name="connsiteY50" fmla="*/ 1546802 h 1592835"/>
              <a:gd name="connsiteX51" fmla="*/ 5038524 w 9662615"/>
              <a:gd name="connsiteY51" fmla="*/ 1545675 h 1592835"/>
              <a:gd name="connsiteX52" fmla="*/ 5026564 w 9662615"/>
              <a:gd name="connsiteY52" fmla="*/ 1545376 h 1592835"/>
              <a:gd name="connsiteX53" fmla="*/ 4969433 w 9662615"/>
              <a:gd name="connsiteY53" fmla="*/ 1550865 h 1592835"/>
              <a:gd name="connsiteX54" fmla="*/ 4921303 w 9662615"/>
              <a:gd name="connsiteY54" fmla="*/ 1575379 h 1592835"/>
              <a:gd name="connsiteX55" fmla="*/ 4863775 w 9662615"/>
              <a:gd name="connsiteY55" fmla="*/ 1562633 h 1592835"/>
              <a:gd name="connsiteX56" fmla="*/ 4847242 w 9662615"/>
              <a:gd name="connsiteY56" fmla="*/ 1565435 h 1592835"/>
              <a:gd name="connsiteX57" fmla="*/ 4856839 w 9662615"/>
              <a:gd name="connsiteY57" fmla="*/ 1592835 h 1592835"/>
              <a:gd name="connsiteX58" fmla="*/ 4791466 w 9662615"/>
              <a:gd name="connsiteY58" fmla="*/ 1561324 h 1592835"/>
              <a:gd name="connsiteX59" fmla="*/ 4784247 w 9662615"/>
              <a:gd name="connsiteY59" fmla="*/ 1562342 h 1592835"/>
              <a:gd name="connsiteX60" fmla="*/ 4735334 w 9662615"/>
              <a:gd name="connsiteY60" fmla="*/ 1581778 h 1592835"/>
              <a:gd name="connsiteX61" fmla="*/ 4697562 w 9662615"/>
              <a:gd name="connsiteY61" fmla="*/ 1551206 h 1592835"/>
              <a:gd name="connsiteX62" fmla="*/ 4662664 w 9662615"/>
              <a:gd name="connsiteY62" fmla="*/ 1573162 h 1592835"/>
              <a:gd name="connsiteX63" fmla="*/ 4603028 w 9662615"/>
              <a:gd name="connsiteY63" fmla="*/ 1568821 h 1592835"/>
              <a:gd name="connsiteX64" fmla="*/ 4541612 w 9662615"/>
              <a:gd name="connsiteY64" fmla="*/ 1545262 h 1592835"/>
              <a:gd name="connsiteX65" fmla="*/ 4422155 w 9662615"/>
              <a:gd name="connsiteY65" fmla="*/ 1542059 h 1592835"/>
              <a:gd name="connsiteX66" fmla="*/ 4221826 w 9662615"/>
              <a:gd name="connsiteY66" fmla="*/ 1508923 h 1592835"/>
              <a:gd name="connsiteX67" fmla="*/ 4096601 w 9662615"/>
              <a:gd name="connsiteY67" fmla="*/ 1521563 h 1592835"/>
              <a:gd name="connsiteX68" fmla="*/ 3970635 w 9662615"/>
              <a:gd name="connsiteY68" fmla="*/ 1544815 h 1592835"/>
              <a:gd name="connsiteX69" fmla="*/ 3833906 w 9662615"/>
              <a:gd name="connsiteY69" fmla="*/ 1516637 h 1592835"/>
              <a:gd name="connsiteX70" fmla="*/ 3696258 w 9662615"/>
              <a:gd name="connsiteY70" fmla="*/ 1537563 h 1592835"/>
              <a:gd name="connsiteX71" fmla="*/ 3594070 w 9662615"/>
              <a:gd name="connsiteY71" fmla="*/ 1509422 h 1592835"/>
              <a:gd name="connsiteX72" fmla="*/ 3565233 w 9662615"/>
              <a:gd name="connsiteY72" fmla="*/ 1515122 h 1592835"/>
              <a:gd name="connsiteX73" fmla="*/ 3560267 w 9662615"/>
              <a:gd name="connsiteY73" fmla="*/ 1516288 h 1592835"/>
              <a:gd name="connsiteX74" fmla="*/ 3540258 w 9662615"/>
              <a:gd name="connsiteY74" fmla="*/ 1516976 h 1592835"/>
              <a:gd name="connsiteX75" fmla="*/ 3534780 w 9662615"/>
              <a:gd name="connsiteY75" fmla="*/ 1522141 h 1592835"/>
              <a:gd name="connsiteX76" fmla="*/ 3504783 w 9662615"/>
              <a:gd name="connsiteY76" fmla="*/ 1526739 h 1592835"/>
              <a:gd name="connsiteX77" fmla="*/ 3430805 w 9662615"/>
              <a:gd name="connsiteY77" fmla="*/ 1542521 h 1592835"/>
              <a:gd name="connsiteX78" fmla="*/ 3292707 w 9662615"/>
              <a:gd name="connsiteY78" fmla="*/ 1520490 h 1592835"/>
              <a:gd name="connsiteX79" fmla="*/ 3187872 w 9662615"/>
              <a:gd name="connsiteY79" fmla="*/ 1519991 h 1592835"/>
              <a:gd name="connsiteX80" fmla="*/ 3148026 w 9662615"/>
              <a:gd name="connsiteY80" fmla="*/ 1524777 h 1592835"/>
              <a:gd name="connsiteX81" fmla="*/ 3092394 w 9662615"/>
              <a:gd name="connsiteY81" fmla="*/ 1528115 h 1592835"/>
              <a:gd name="connsiteX82" fmla="*/ 2994200 w 9662615"/>
              <a:gd name="connsiteY82" fmla="*/ 1537857 h 1592835"/>
              <a:gd name="connsiteX83" fmla="*/ 2862301 w 9662615"/>
              <a:gd name="connsiteY83" fmla="*/ 1544250 h 1592835"/>
              <a:gd name="connsiteX84" fmla="*/ 2766335 w 9662615"/>
              <a:gd name="connsiteY84" fmla="*/ 1527662 h 1592835"/>
              <a:gd name="connsiteX85" fmla="*/ 2757836 w 9662615"/>
              <a:gd name="connsiteY85" fmla="*/ 1531371 h 1592835"/>
              <a:gd name="connsiteX86" fmla="*/ 2691555 w 9662615"/>
              <a:gd name="connsiteY86" fmla="*/ 1530283 h 1592835"/>
              <a:gd name="connsiteX87" fmla="*/ 2491676 w 9662615"/>
              <a:gd name="connsiteY87" fmla="*/ 1500859 h 1592835"/>
              <a:gd name="connsiteX88" fmla="*/ 2378036 w 9662615"/>
              <a:gd name="connsiteY88" fmla="*/ 1520645 h 1592835"/>
              <a:gd name="connsiteX89" fmla="*/ 2284269 w 9662615"/>
              <a:gd name="connsiteY89" fmla="*/ 1503068 h 1592835"/>
              <a:gd name="connsiteX90" fmla="*/ 2207104 w 9662615"/>
              <a:gd name="connsiteY90" fmla="*/ 1508888 h 1592835"/>
              <a:gd name="connsiteX91" fmla="*/ 2149226 w 9662615"/>
              <a:gd name="connsiteY91" fmla="*/ 1523409 h 1592835"/>
              <a:gd name="connsiteX92" fmla="*/ 2084783 w 9662615"/>
              <a:gd name="connsiteY92" fmla="*/ 1524245 h 1592835"/>
              <a:gd name="connsiteX93" fmla="*/ 2070075 w 9662615"/>
              <a:gd name="connsiteY93" fmla="*/ 1511285 h 1592835"/>
              <a:gd name="connsiteX94" fmla="*/ 2001057 w 9662615"/>
              <a:gd name="connsiteY94" fmla="*/ 1516449 h 1592835"/>
              <a:gd name="connsiteX95" fmla="*/ 1896330 w 9662615"/>
              <a:gd name="connsiteY95" fmla="*/ 1525725 h 1592835"/>
              <a:gd name="connsiteX96" fmla="*/ 1835994 w 9662615"/>
              <a:gd name="connsiteY96" fmla="*/ 1527678 h 1592835"/>
              <a:gd name="connsiteX97" fmla="*/ 1671119 w 9662615"/>
              <a:gd name="connsiteY97" fmla="*/ 1536701 h 1592835"/>
              <a:gd name="connsiteX98" fmla="*/ 1601337 w 9662615"/>
              <a:gd name="connsiteY98" fmla="*/ 1548552 h 1592835"/>
              <a:gd name="connsiteX99" fmla="*/ 1407755 w 9662615"/>
              <a:gd name="connsiteY99" fmla="*/ 1571444 h 1592835"/>
              <a:gd name="connsiteX100" fmla="*/ 1271994 w 9662615"/>
              <a:gd name="connsiteY100" fmla="*/ 1579471 h 1592835"/>
              <a:gd name="connsiteX101" fmla="*/ 1249226 w 9662615"/>
              <a:gd name="connsiteY101" fmla="*/ 1583140 h 1592835"/>
              <a:gd name="connsiteX102" fmla="*/ 1217719 w 9662615"/>
              <a:gd name="connsiteY102" fmla="*/ 1580863 h 1592835"/>
              <a:gd name="connsiteX103" fmla="*/ 1091432 w 9662615"/>
              <a:gd name="connsiteY103" fmla="*/ 1571003 h 1592835"/>
              <a:gd name="connsiteX104" fmla="*/ 992039 w 9662615"/>
              <a:gd name="connsiteY104" fmla="*/ 1556662 h 1592835"/>
              <a:gd name="connsiteX105" fmla="*/ 868264 w 9662615"/>
              <a:gd name="connsiteY105" fmla="*/ 1566392 h 1592835"/>
              <a:gd name="connsiteX106" fmla="*/ 792765 w 9662615"/>
              <a:gd name="connsiteY106" fmla="*/ 1563102 h 1592835"/>
              <a:gd name="connsiteX107" fmla="*/ 669055 w 9662615"/>
              <a:gd name="connsiteY107" fmla="*/ 1543638 h 1592835"/>
              <a:gd name="connsiteX108" fmla="*/ 506152 w 9662615"/>
              <a:gd name="connsiteY108" fmla="*/ 1549124 h 1592835"/>
              <a:gd name="connsiteX109" fmla="*/ 472797 w 9662615"/>
              <a:gd name="connsiteY109" fmla="*/ 1568904 h 1592835"/>
              <a:gd name="connsiteX110" fmla="*/ 427864 w 9662615"/>
              <a:gd name="connsiteY110" fmla="*/ 1580848 h 1592835"/>
              <a:gd name="connsiteX111" fmla="*/ 408381 w 9662615"/>
              <a:gd name="connsiteY111" fmla="*/ 1552940 h 1592835"/>
              <a:gd name="connsiteX112" fmla="*/ 267163 w 9662615"/>
              <a:gd name="connsiteY112" fmla="*/ 1531913 h 1592835"/>
              <a:gd name="connsiteX113" fmla="*/ 196644 w 9662615"/>
              <a:gd name="connsiteY113" fmla="*/ 1524565 h 1592835"/>
              <a:gd name="connsiteX114" fmla="*/ 86819 w 9662615"/>
              <a:gd name="connsiteY114" fmla="*/ 1519517 h 1592835"/>
              <a:gd name="connsiteX115" fmla="*/ 53369 w 9662615"/>
              <a:gd name="connsiteY115" fmla="*/ 1516853 h 1592835"/>
              <a:gd name="connsiteX116" fmla="*/ 2359 w 9662615"/>
              <a:gd name="connsiteY116" fmla="*/ 1515247 h 1592835"/>
              <a:gd name="connsiteX117" fmla="*/ 0 w 9662615"/>
              <a:gd name="connsiteY117" fmla="*/ 1514932 h 1592835"/>
              <a:gd name="connsiteX118" fmla="*/ 0 w 9662615"/>
              <a:gd name="connsiteY118" fmla="*/ 0 h 1592835"/>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63775 w 9662615"/>
              <a:gd name="connsiteY55" fmla="*/ 1562633 h 1692226"/>
              <a:gd name="connsiteX56" fmla="*/ 4847242 w 9662615"/>
              <a:gd name="connsiteY56" fmla="*/ 1565435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63775 w 9662615"/>
              <a:gd name="connsiteY55" fmla="*/ 1562633 h 1692226"/>
              <a:gd name="connsiteX56" fmla="*/ 4847242 w 9662615"/>
              <a:gd name="connsiteY56" fmla="*/ 1664826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71726 w 9662615"/>
              <a:gd name="connsiteY55" fmla="*/ 1570584 h 1692226"/>
              <a:gd name="connsiteX56" fmla="*/ 4847242 w 9662615"/>
              <a:gd name="connsiteY56" fmla="*/ 1664826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92226"/>
              <a:gd name="connsiteX1" fmla="*/ 9662615 w 9662615"/>
              <a:gd name="connsiteY1" fmla="*/ 0 h 1692226"/>
              <a:gd name="connsiteX2" fmla="*/ 9662615 w 9662615"/>
              <a:gd name="connsiteY2" fmla="*/ 1280346 h 1692226"/>
              <a:gd name="connsiteX3" fmla="*/ 9658420 w 9662615"/>
              <a:gd name="connsiteY3" fmla="*/ 1280106 h 1692226"/>
              <a:gd name="connsiteX4" fmla="*/ 9469546 w 9662615"/>
              <a:gd name="connsiteY4" fmla="*/ 1289837 h 1692226"/>
              <a:gd name="connsiteX5" fmla="*/ 9385895 w 9662615"/>
              <a:gd name="connsiteY5" fmla="*/ 1269203 h 1692226"/>
              <a:gd name="connsiteX6" fmla="*/ 9144767 w 9662615"/>
              <a:gd name="connsiteY6" fmla="*/ 1264120 h 1692226"/>
              <a:gd name="connsiteX7" fmla="*/ 8837252 w 9662615"/>
              <a:gd name="connsiteY7" fmla="*/ 1350515 h 1692226"/>
              <a:gd name="connsiteX8" fmla="*/ 8705466 w 9662615"/>
              <a:gd name="connsiteY8" fmla="*/ 1342419 h 1692226"/>
              <a:gd name="connsiteX9" fmla="*/ 8652221 w 9662615"/>
              <a:gd name="connsiteY9" fmla="*/ 1326906 h 1692226"/>
              <a:gd name="connsiteX10" fmla="*/ 8632312 w 9662615"/>
              <a:gd name="connsiteY10" fmla="*/ 1326025 h 1692226"/>
              <a:gd name="connsiteX11" fmla="*/ 8591582 w 9662615"/>
              <a:gd name="connsiteY11" fmla="*/ 1341666 h 1692226"/>
              <a:gd name="connsiteX12" fmla="*/ 8537336 w 9662615"/>
              <a:gd name="connsiteY12" fmla="*/ 1341684 h 1692226"/>
              <a:gd name="connsiteX13" fmla="*/ 8472508 w 9662615"/>
              <a:gd name="connsiteY13" fmla="*/ 1363109 h 1692226"/>
              <a:gd name="connsiteX14" fmla="*/ 8258477 w 9662615"/>
              <a:gd name="connsiteY14" fmla="*/ 1370666 h 1692226"/>
              <a:gd name="connsiteX15" fmla="*/ 8197961 w 9662615"/>
              <a:gd name="connsiteY15" fmla="*/ 1392804 h 1692226"/>
              <a:gd name="connsiteX16" fmla="*/ 8171196 w 9662615"/>
              <a:gd name="connsiteY16" fmla="*/ 1397216 h 1692226"/>
              <a:gd name="connsiteX17" fmla="*/ 8127667 w 9662615"/>
              <a:gd name="connsiteY17" fmla="*/ 1418254 h 1692226"/>
              <a:gd name="connsiteX18" fmla="*/ 7974579 w 9662615"/>
              <a:gd name="connsiteY18" fmla="*/ 1383439 h 1692226"/>
              <a:gd name="connsiteX19" fmla="*/ 7768351 w 9662615"/>
              <a:gd name="connsiteY19" fmla="*/ 1395051 h 1692226"/>
              <a:gd name="connsiteX20" fmla="*/ 7635985 w 9662615"/>
              <a:gd name="connsiteY20" fmla="*/ 1386363 h 1692226"/>
              <a:gd name="connsiteX21" fmla="*/ 7466069 w 9662615"/>
              <a:gd name="connsiteY21" fmla="*/ 1377654 h 1692226"/>
              <a:gd name="connsiteX22" fmla="*/ 7355642 w 9662615"/>
              <a:gd name="connsiteY22" fmla="*/ 1407761 h 1692226"/>
              <a:gd name="connsiteX23" fmla="*/ 7151610 w 9662615"/>
              <a:gd name="connsiteY23" fmla="*/ 1397856 h 1692226"/>
              <a:gd name="connsiteX24" fmla="*/ 7082147 w 9662615"/>
              <a:gd name="connsiteY24" fmla="*/ 1406113 h 1692226"/>
              <a:gd name="connsiteX25" fmla="*/ 7014958 w 9662615"/>
              <a:gd name="connsiteY25" fmla="*/ 1396883 h 1692226"/>
              <a:gd name="connsiteX26" fmla="*/ 6907567 w 9662615"/>
              <a:gd name="connsiteY26" fmla="*/ 1419149 h 1692226"/>
              <a:gd name="connsiteX27" fmla="*/ 6748428 w 9662615"/>
              <a:gd name="connsiteY27" fmla="*/ 1420308 h 1692226"/>
              <a:gd name="connsiteX28" fmla="*/ 6654257 w 9662615"/>
              <a:gd name="connsiteY28" fmla="*/ 1424143 h 1692226"/>
              <a:gd name="connsiteX29" fmla="*/ 6620123 w 9662615"/>
              <a:gd name="connsiteY29" fmla="*/ 1430535 h 1692226"/>
              <a:gd name="connsiteX30" fmla="*/ 6571355 w 9662615"/>
              <a:gd name="connsiteY30" fmla="*/ 1436144 h 1692226"/>
              <a:gd name="connsiteX31" fmla="*/ 6486557 w 9662615"/>
              <a:gd name="connsiteY31" fmla="*/ 1449861 h 1692226"/>
              <a:gd name="connsiteX32" fmla="*/ 6370419 w 9662615"/>
              <a:gd name="connsiteY32" fmla="*/ 1461649 h 1692226"/>
              <a:gd name="connsiteX33" fmla="*/ 6278839 w 9662615"/>
              <a:gd name="connsiteY33" fmla="*/ 1449160 h 1692226"/>
              <a:gd name="connsiteX34" fmla="*/ 6272455 w 9662615"/>
              <a:gd name="connsiteY34" fmla="*/ 1453191 h 1692226"/>
              <a:gd name="connsiteX35" fmla="*/ 6212659 w 9662615"/>
              <a:gd name="connsiteY35" fmla="*/ 1454850 h 1692226"/>
              <a:gd name="connsiteX36" fmla="*/ 6069317 w 9662615"/>
              <a:gd name="connsiteY36" fmla="*/ 1445838 h 1692226"/>
              <a:gd name="connsiteX37" fmla="*/ 5878477 w 9662615"/>
              <a:gd name="connsiteY37" fmla="*/ 1439180 h 1692226"/>
              <a:gd name="connsiteX38" fmla="*/ 5838387 w 9662615"/>
              <a:gd name="connsiteY38" fmla="*/ 1444679 h 1692226"/>
              <a:gd name="connsiteX39" fmla="*/ 5771136 w 9662615"/>
              <a:gd name="connsiteY39" fmla="*/ 1453639 h 1692226"/>
              <a:gd name="connsiteX40" fmla="*/ 5724081 w 9662615"/>
              <a:gd name="connsiteY40" fmla="*/ 1470431 h 1692226"/>
              <a:gd name="connsiteX41" fmla="*/ 5666577 w 9662615"/>
              <a:gd name="connsiteY41" fmla="*/ 1473921 h 1692226"/>
              <a:gd name="connsiteX42" fmla="*/ 5649068 w 9662615"/>
              <a:gd name="connsiteY42" fmla="*/ 1461676 h 1692226"/>
              <a:gd name="connsiteX43" fmla="*/ 5588902 w 9662615"/>
              <a:gd name="connsiteY43" fmla="*/ 1469647 h 1692226"/>
              <a:gd name="connsiteX44" fmla="*/ 5498090 w 9662615"/>
              <a:gd name="connsiteY44" fmla="*/ 1483173 h 1692226"/>
              <a:gd name="connsiteX45" fmla="*/ 5444641 w 9662615"/>
              <a:gd name="connsiteY45" fmla="*/ 1487602 h 1692226"/>
              <a:gd name="connsiteX46" fmla="*/ 5299812 w 9662615"/>
              <a:gd name="connsiteY46" fmla="*/ 1503362 h 1692226"/>
              <a:gd name="connsiteX47" fmla="*/ 5213947 w 9662615"/>
              <a:gd name="connsiteY47" fmla="*/ 1516637 h 1692226"/>
              <a:gd name="connsiteX48" fmla="*/ 5090342 w 9662615"/>
              <a:gd name="connsiteY48" fmla="*/ 1546680 h 1692226"/>
              <a:gd name="connsiteX49" fmla="*/ 5129812 w 9662615"/>
              <a:gd name="connsiteY49" fmla="*/ 1521277 h 1692226"/>
              <a:gd name="connsiteX50" fmla="*/ 5059484 w 9662615"/>
              <a:gd name="connsiteY50" fmla="*/ 1546802 h 1692226"/>
              <a:gd name="connsiteX51" fmla="*/ 5038524 w 9662615"/>
              <a:gd name="connsiteY51" fmla="*/ 1545675 h 1692226"/>
              <a:gd name="connsiteX52" fmla="*/ 5026564 w 9662615"/>
              <a:gd name="connsiteY52" fmla="*/ 1545376 h 1692226"/>
              <a:gd name="connsiteX53" fmla="*/ 4969433 w 9662615"/>
              <a:gd name="connsiteY53" fmla="*/ 1550865 h 1692226"/>
              <a:gd name="connsiteX54" fmla="*/ 4921303 w 9662615"/>
              <a:gd name="connsiteY54" fmla="*/ 1575379 h 1692226"/>
              <a:gd name="connsiteX55" fmla="*/ 4871726 w 9662615"/>
              <a:gd name="connsiteY55" fmla="*/ 1570584 h 1692226"/>
              <a:gd name="connsiteX56" fmla="*/ 4847242 w 9662615"/>
              <a:gd name="connsiteY56" fmla="*/ 1621094 h 1692226"/>
              <a:gd name="connsiteX57" fmla="*/ 4809131 w 9662615"/>
              <a:gd name="connsiteY57" fmla="*/ 1692226 h 1692226"/>
              <a:gd name="connsiteX58" fmla="*/ 4791466 w 9662615"/>
              <a:gd name="connsiteY58" fmla="*/ 1561324 h 1692226"/>
              <a:gd name="connsiteX59" fmla="*/ 4784247 w 9662615"/>
              <a:gd name="connsiteY59" fmla="*/ 1562342 h 1692226"/>
              <a:gd name="connsiteX60" fmla="*/ 4735334 w 9662615"/>
              <a:gd name="connsiteY60" fmla="*/ 1581778 h 1692226"/>
              <a:gd name="connsiteX61" fmla="*/ 4697562 w 9662615"/>
              <a:gd name="connsiteY61" fmla="*/ 1551206 h 1692226"/>
              <a:gd name="connsiteX62" fmla="*/ 4662664 w 9662615"/>
              <a:gd name="connsiteY62" fmla="*/ 1573162 h 1692226"/>
              <a:gd name="connsiteX63" fmla="*/ 4603028 w 9662615"/>
              <a:gd name="connsiteY63" fmla="*/ 1568821 h 1692226"/>
              <a:gd name="connsiteX64" fmla="*/ 4541612 w 9662615"/>
              <a:gd name="connsiteY64" fmla="*/ 1545262 h 1692226"/>
              <a:gd name="connsiteX65" fmla="*/ 4422155 w 9662615"/>
              <a:gd name="connsiteY65" fmla="*/ 1542059 h 1692226"/>
              <a:gd name="connsiteX66" fmla="*/ 4221826 w 9662615"/>
              <a:gd name="connsiteY66" fmla="*/ 1508923 h 1692226"/>
              <a:gd name="connsiteX67" fmla="*/ 4096601 w 9662615"/>
              <a:gd name="connsiteY67" fmla="*/ 1521563 h 1692226"/>
              <a:gd name="connsiteX68" fmla="*/ 3970635 w 9662615"/>
              <a:gd name="connsiteY68" fmla="*/ 1544815 h 1692226"/>
              <a:gd name="connsiteX69" fmla="*/ 3833906 w 9662615"/>
              <a:gd name="connsiteY69" fmla="*/ 1516637 h 1692226"/>
              <a:gd name="connsiteX70" fmla="*/ 3696258 w 9662615"/>
              <a:gd name="connsiteY70" fmla="*/ 1537563 h 1692226"/>
              <a:gd name="connsiteX71" fmla="*/ 3594070 w 9662615"/>
              <a:gd name="connsiteY71" fmla="*/ 1509422 h 1692226"/>
              <a:gd name="connsiteX72" fmla="*/ 3565233 w 9662615"/>
              <a:gd name="connsiteY72" fmla="*/ 1515122 h 1692226"/>
              <a:gd name="connsiteX73" fmla="*/ 3560267 w 9662615"/>
              <a:gd name="connsiteY73" fmla="*/ 1516288 h 1692226"/>
              <a:gd name="connsiteX74" fmla="*/ 3540258 w 9662615"/>
              <a:gd name="connsiteY74" fmla="*/ 1516976 h 1692226"/>
              <a:gd name="connsiteX75" fmla="*/ 3534780 w 9662615"/>
              <a:gd name="connsiteY75" fmla="*/ 1522141 h 1692226"/>
              <a:gd name="connsiteX76" fmla="*/ 3504783 w 9662615"/>
              <a:gd name="connsiteY76" fmla="*/ 1526739 h 1692226"/>
              <a:gd name="connsiteX77" fmla="*/ 3430805 w 9662615"/>
              <a:gd name="connsiteY77" fmla="*/ 1542521 h 1692226"/>
              <a:gd name="connsiteX78" fmla="*/ 3292707 w 9662615"/>
              <a:gd name="connsiteY78" fmla="*/ 1520490 h 1692226"/>
              <a:gd name="connsiteX79" fmla="*/ 3187872 w 9662615"/>
              <a:gd name="connsiteY79" fmla="*/ 1519991 h 1692226"/>
              <a:gd name="connsiteX80" fmla="*/ 3148026 w 9662615"/>
              <a:gd name="connsiteY80" fmla="*/ 1524777 h 1692226"/>
              <a:gd name="connsiteX81" fmla="*/ 3092394 w 9662615"/>
              <a:gd name="connsiteY81" fmla="*/ 1528115 h 1692226"/>
              <a:gd name="connsiteX82" fmla="*/ 2994200 w 9662615"/>
              <a:gd name="connsiteY82" fmla="*/ 1537857 h 1692226"/>
              <a:gd name="connsiteX83" fmla="*/ 2862301 w 9662615"/>
              <a:gd name="connsiteY83" fmla="*/ 1544250 h 1692226"/>
              <a:gd name="connsiteX84" fmla="*/ 2766335 w 9662615"/>
              <a:gd name="connsiteY84" fmla="*/ 1527662 h 1692226"/>
              <a:gd name="connsiteX85" fmla="*/ 2757836 w 9662615"/>
              <a:gd name="connsiteY85" fmla="*/ 1531371 h 1692226"/>
              <a:gd name="connsiteX86" fmla="*/ 2691555 w 9662615"/>
              <a:gd name="connsiteY86" fmla="*/ 1530283 h 1692226"/>
              <a:gd name="connsiteX87" fmla="*/ 2491676 w 9662615"/>
              <a:gd name="connsiteY87" fmla="*/ 1500859 h 1692226"/>
              <a:gd name="connsiteX88" fmla="*/ 2378036 w 9662615"/>
              <a:gd name="connsiteY88" fmla="*/ 1520645 h 1692226"/>
              <a:gd name="connsiteX89" fmla="*/ 2284269 w 9662615"/>
              <a:gd name="connsiteY89" fmla="*/ 1503068 h 1692226"/>
              <a:gd name="connsiteX90" fmla="*/ 2207104 w 9662615"/>
              <a:gd name="connsiteY90" fmla="*/ 1508888 h 1692226"/>
              <a:gd name="connsiteX91" fmla="*/ 2149226 w 9662615"/>
              <a:gd name="connsiteY91" fmla="*/ 1523409 h 1692226"/>
              <a:gd name="connsiteX92" fmla="*/ 2084783 w 9662615"/>
              <a:gd name="connsiteY92" fmla="*/ 1524245 h 1692226"/>
              <a:gd name="connsiteX93" fmla="*/ 2070075 w 9662615"/>
              <a:gd name="connsiteY93" fmla="*/ 1511285 h 1692226"/>
              <a:gd name="connsiteX94" fmla="*/ 2001057 w 9662615"/>
              <a:gd name="connsiteY94" fmla="*/ 1516449 h 1692226"/>
              <a:gd name="connsiteX95" fmla="*/ 1896330 w 9662615"/>
              <a:gd name="connsiteY95" fmla="*/ 1525725 h 1692226"/>
              <a:gd name="connsiteX96" fmla="*/ 1835994 w 9662615"/>
              <a:gd name="connsiteY96" fmla="*/ 1527678 h 1692226"/>
              <a:gd name="connsiteX97" fmla="*/ 1671119 w 9662615"/>
              <a:gd name="connsiteY97" fmla="*/ 1536701 h 1692226"/>
              <a:gd name="connsiteX98" fmla="*/ 1601337 w 9662615"/>
              <a:gd name="connsiteY98" fmla="*/ 1548552 h 1692226"/>
              <a:gd name="connsiteX99" fmla="*/ 1407755 w 9662615"/>
              <a:gd name="connsiteY99" fmla="*/ 1571444 h 1692226"/>
              <a:gd name="connsiteX100" fmla="*/ 1271994 w 9662615"/>
              <a:gd name="connsiteY100" fmla="*/ 1579471 h 1692226"/>
              <a:gd name="connsiteX101" fmla="*/ 1249226 w 9662615"/>
              <a:gd name="connsiteY101" fmla="*/ 1583140 h 1692226"/>
              <a:gd name="connsiteX102" fmla="*/ 1217719 w 9662615"/>
              <a:gd name="connsiteY102" fmla="*/ 1580863 h 1692226"/>
              <a:gd name="connsiteX103" fmla="*/ 1091432 w 9662615"/>
              <a:gd name="connsiteY103" fmla="*/ 1571003 h 1692226"/>
              <a:gd name="connsiteX104" fmla="*/ 992039 w 9662615"/>
              <a:gd name="connsiteY104" fmla="*/ 1556662 h 1692226"/>
              <a:gd name="connsiteX105" fmla="*/ 868264 w 9662615"/>
              <a:gd name="connsiteY105" fmla="*/ 1566392 h 1692226"/>
              <a:gd name="connsiteX106" fmla="*/ 792765 w 9662615"/>
              <a:gd name="connsiteY106" fmla="*/ 1563102 h 1692226"/>
              <a:gd name="connsiteX107" fmla="*/ 669055 w 9662615"/>
              <a:gd name="connsiteY107" fmla="*/ 1543638 h 1692226"/>
              <a:gd name="connsiteX108" fmla="*/ 506152 w 9662615"/>
              <a:gd name="connsiteY108" fmla="*/ 1549124 h 1692226"/>
              <a:gd name="connsiteX109" fmla="*/ 472797 w 9662615"/>
              <a:gd name="connsiteY109" fmla="*/ 1568904 h 1692226"/>
              <a:gd name="connsiteX110" fmla="*/ 427864 w 9662615"/>
              <a:gd name="connsiteY110" fmla="*/ 1580848 h 1692226"/>
              <a:gd name="connsiteX111" fmla="*/ 408381 w 9662615"/>
              <a:gd name="connsiteY111" fmla="*/ 1552940 h 1692226"/>
              <a:gd name="connsiteX112" fmla="*/ 267163 w 9662615"/>
              <a:gd name="connsiteY112" fmla="*/ 1531913 h 1692226"/>
              <a:gd name="connsiteX113" fmla="*/ 196644 w 9662615"/>
              <a:gd name="connsiteY113" fmla="*/ 1524565 h 1692226"/>
              <a:gd name="connsiteX114" fmla="*/ 86819 w 9662615"/>
              <a:gd name="connsiteY114" fmla="*/ 1519517 h 1692226"/>
              <a:gd name="connsiteX115" fmla="*/ 53369 w 9662615"/>
              <a:gd name="connsiteY115" fmla="*/ 1516853 h 1692226"/>
              <a:gd name="connsiteX116" fmla="*/ 2359 w 9662615"/>
              <a:gd name="connsiteY116" fmla="*/ 1515247 h 1692226"/>
              <a:gd name="connsiteX117" fmla="*/ 0 w 9662615"/>
              <a:gd name="connsiteY117" fmla="*/ 1514932 h 1692226"/>
              <a:gd name="connsiteX118" fmla="*/ 0 w 9662615"/>
              <a:gd name="connsiteY118" fmla="*/ 0 h 1692226"/>
              <a:gd name="connsiteX0" fmla="*/ 0 w 9662615"/>
              <a:gd name="connsiteY0" fmla="*/ 0 h 1621094"/>
              <a:gd name="connsiteX1" fmla="*/ 9662615 w 9662615"/>
              <a:gd name="connsiteY1" fmla="*/ 0 h 1621094"/>
              <a:gd name="connsiteX2" fmla="*/ 9662615 w 9662615"/>
              <a:gd name="connsiteY2" fmla="*/ 1280346 h 1621094"/>
              <a:gd name="connsiteX3" fmla="*/ 9658420 w 9662615"/>
              <a:gd name="connsiteY3" fmla="*/ 1280106 h 1621094"/>
              <a:gd name="connsiteX4" fmla="*/ 9469546 w 9662615"/>
              <a:gd name="connsiteY4" fmla="*/ 1289837 h 1621094"/>
              <a:gd name="connsiteX5" fmla="*/ 9385895 w 9662615"/>
              <a:gd name="connsiteY5" fmla="*/ 1269203 h 1621094"/>
              <a:gd name="connsiteX6" fmla="*/ 9144767 w 9662615"/>
              <a:gd name="connsiteY6" fmla="*/ 1264120 h 1621094"/>
              <a:gd name="connsiteX7" fmla="*/ 8837252 w 9662615"/>
              <a:gd name="connsiteY7" fmla="*/ 1350515 h 1621094"/>
              <a:gd name="connsiteX8" fmla="*/ 8705466 w 9662615"/>
              <a:gd name="connsiteY8" fmla="*/ 1342419 h 1621094"/>
              <a:gd name="connsiteX9" fmla="*/ 8652221 w 9662615"/>
              <a:gd name="connsiteY9" fmla="*/ 1326906 h 1621094"/>
              <a:gd name="connsiteX10" fmla="*/ 8632312 w 9662615"/>
              <a:gd name="connsiteY10" fmla="*/ 1326025 h 1621094"/>
              <a:gd name="connsiteX11" fmla="*/ 8591582 w 9662615"/>
              <a:gd name="connsiteY11" fmla="*/ 1341666 h 1621094"/>
              <a:gd name="connsiteX12" fmla="*/ 8537336 w 9662615"/>
              <a:gd name="connsiteY12" fmla="*/ 1341684 h 1621094"/>
              <a:gd name="connsiteX13" fmla="*/ 8472508 w 9662615"/>
              <a:gd name="connsiteY13" fmla="*/ 1363109 h 1621094"/>
              <a:gd name="connsiteX14" fmla="*/ 8258477 w 9662615"/>
              <a:gd name="connsiteY14" fmla="*/ 1370666 h 1621094"/>
              <a:gd name="connsiteX15" fmla="*/ 8197961 w 9662615"/>
              <a:gd name="connsiteY15" fmla="*/ 1392804 h 1621094"/>
              <a:gd name="connsiteX16" fmla="*/ 8171196 w 9662615"/>
              <a:gd name="connsiteY16" fmla="*/ 1397216 h 1621094"/>
              <a:gd name="connsiteX17" fmla="*/ 8127667 w 9662615"/>
              <a:gd name="connsiteY17" fmla="*/ 1418254 h 1621094"/>
              <a:gd name="connsiteX18" fmla="*/ 7974579 w 9662615"/>
              <a:gd name="connsiteY18" fmla="*/ 1383439 h 1621094"/>
              <a:gd name="connsiteX19" fmla="*/ 7768351 w 9662615"/>
              <a:gd name="connsiteY19" fmla="*/ 1395051 h 1621094"/>
              <a:gd name="connsiteX20" fmla="*/ 7635985 w 9662615"/>
              <a:gd name="connsiteY20" fmla="*/ 1386363 h 1621094"/>
              <a:gd name="connsiteX21" fmla="*/ 7466069 w 9662615"/>
              <a:gd name="connsiteY21" fmla="*/ 1377654 h 1621094"/>
              <a:gd name="connsiteX22" fmla="*/ 7355642 w 9662615"/>
              <a:gd name="connsiteY22" fmla="*/ 1407761 h 1621094"/>
              <a:gd name="connsiteX23" fmla="*/ 7151610 w 9662615"/>
              <a:gd name="connsiteY23" fmla="*/ 1397856 h 1621094"/>
              <a:gd name="connsiteX24" fmla="*/ 7082147 w 9662615"/>
              <a:gd name="connsiteY24" fmla="*/ 1406113 h 1621094"/>
              <a:gd name="connsiteX25" fmla="*/ 7014958 w 9662615"/>
              <a:gd name="connsiteY25" fmla="*/ 1396883 h 1621094"/>
              <a:gd name="connsiteX26" fmla="*/ 6907567 w 9662615"/>
              <a:gd name="connsiteY26" fmla="*/ 1419149 h 1621094"/>
              <a:gd name="connsiteX27" fmla="*/ 6748428 w 9662615"/>
              <a:gd name="connsiteY27" fmla="*/ 1420308 h 1621094"/>
              <a:gd name="connsiteX28" fmla="*/ 6654257 w 9662615"/>
              <a:gd name="connsiteY28" fmla="*/ 1424143 h 1621094"/>
              <a:gd name="connsiteX29" fmla="*/ 6620123 w 9662615"/>
              <a:gd name="connsiteY29" fmla="*/ 1430535 h 1621094"/>
              <a:gd name="connsiteX30" fmla="*/ 6571355 w 9662615"/>
              <a:gd name="connsiteY30" fmla="*/ 1436144 h 1621094"/>
              <a:gd name="connsiteX31" fmla="*/ 6486557 w 9662615"/>
              <a:gd name="connsiteY31" fmla="*/ 1449861 h 1621094"/>
              <a:gd name="connsiteX32" fmla="*/ 6370419 w 9662615"/>
              <a:gd name="connsiteY32" fmla="*/ 1461649 h 1621094"/>
              <a:gd name="connsiteX33" fmla="*/ 6278839 w 9662615"/>
              <a:gd name="connsiteY33" fmla="*/ 1449160 h 1621094"/>
              <a:gd name="connsiteX34" fmla="*/ 6272455 w 9662615"/>
              <a:gd name="connsiteY34" fmla="*/ 1453191 h 1621094"/>
              <a:gd name="connsiteX35" fmla="*/ 6212659 w 9662615"/>
              <a:gd name="connsiteY35" fmla="*/ 1454850 h 1621094"/>
              <a:gd name="connsiteX36" fmla="*/ 6069317 w 9662615"/>
              <a:gd name="connsiteY36" fmla="*/ 1445838 h 1621094"/>
              <a:gd name="connsiteX37" fmla="*/ 5878477 w 9662615"/>
              <a:gd name="connsiteY37" fmla="*/ 1439180 h 1621094"/>
              <a:gd name="connsiteX38" fmla="*/ 5838387 w 9662615"/>
              <a:gd name="connsiteY38" fmla="*/ 1444679 h 1621094"/>
              <a:gd name="connsiteX39" fmla="*/ 5771136 w 9662615"/>
              <a:gd name="connsiteY39" fmla="*/ 1453639 h 1621094"/>
              <a:gd name="connsiteX40" fmla="*/ 5724081 w 9662615"/>
              <a:gd name="connsiteY40" fmla="*/ 1470431 h 1621094"/>
              <a:gd name="connsiteX41" fmla="*/ 5666577 w 9662615"/>
              <a:gd name="connsiteY41" fmla="*/ 1473921 h 1621094"/>
              <a:gd name="connsiteX42" fmla="*/ 5649068 w 9662615"/>
              <a:gd name="connsiteY42" fmla="*/ 1461676 h 1621094"/>
              <a:gd name="connsiteX43" fmla="*/ 5588902 w 9662615"/>
              <a:gd name="connsiteY43" fmla="*/ 1469647 h 1621094"/>
              <a:gd name="connsiteX44" fmla="*/ 5498090 w 9662615"/>
              <a:gd name="connsiteY44" fmla="*/ 1483173 h 1621094"/>
              <a:gd name="connsiteX45" fmla="*/ 5444641 w 9662615"/>
              <a:gd name="connsiteY45" fmla="*/ 1487602 h 1621094"/>
              <a:gd name="connsiteX46" fmla="*/ 5299812 w 9662615"/>
              <a:gd name="connsiteY46" fmla="*/ 1503362 h 1621094"/>
              <a:gd name="connsiteX47" fmla="*/ 5213947 w 9662615"/>
              <a:gd name="connsiteY47" fmla="*/ 1516637 h 1621094"/>
              <a:gd name="connsiteX48" fmla="*/ 5090342 w 9662615"/>
              <a:gd name="connsiteY48" fmla="*/ 1546680 h 1621094"/>
              <a:gd name="connsiteX49" fmla="*/ 5129812 w 9662615"/>
              <a:gd name="connsiteY49" fmla="*/ 1521277 h 1621094"/>
              <a:gd name="connsiteX50" fmla="*/ 5059484 w 9662615"/>
              <a:gd name="connsiteY50" fmla="*/ 1546802 h 1621094"/>
              <a:gd name="connsiteX51" fmla="*/ 5038524 w 9662615"/>
              <a:gd name="connsiteY51" fmla="*/ 1545675 h 1621094"/>
              <a:gd name="connsiteX52" fmla="*/ 5026564 w 9662615"/>
              <a:gd name="connsiteY52" fmla="*/ 1545376 h 1621094"/>
              <a:gd name="connsiteX53" fmla="*/ 4969433 w 9662615"/>
              <a:gd name="connsiteY53" fmla="*/ 1550865 h 1621094"/>
              <a:gd name="connsiteX54" fmla="*/ 4921303 w 9662615"/>
              <a:gd name="connsiteY54" fmla="*/ 1575379 h 1621094"/>
              <a:gd name="connsiteX55" fmla="*/ 4871726 w 9662615"/>
              <a:gd name="connsiteY55" fmla="*/ 1570584 h 1621094"/>
              <a:gd name="connsiteX56" fmla="*/ 4847242 w 9662615"/>
              <a:gd name="connsiteY56" fmla="*/ 1621094 h 1621094"/>
              <a:gd name="connsiteX57" fmla="*/ 4821058 w 9662615"/>
              <a:gd name="connsiteY57" fmla="*/ 1553078 h 1621094"/>
              <a:gd name="connsiteX58" fmla="*/ 4791466 w 9662615"/>
              <a:gd name="connsiteY58" fmla="*/ 1561324 h 1621094"/>
              <a:gd name="connsiteX59" fmla="*/ 4784247 w 9662615"/>
              <a:gd name="connsiteY59" fmla="*/ 1562342 h 1621094"/>
              <a:gd name="connsiteX60" fmla="*/ 4735334 w 9662615"/>
              <a:gd name="connsiteY60" fmla="*/ 1581778 h 1621094"/>
              <a:gd name="connsiteX61" fmla="*/ 4697562 w 9662615"/>
              <a:gd name="connsiteY61" fmla="*/ 1551206 h 1621094"/>
              <a:gd name="connsiteX62" fmla="*/ 4662664 w 9662615"/>
              <a:gd name="connsiteY62" fmla="*/ 1573162 h 1621094"/>
              <a:gd name="connsiteX63" fmla="*/ 4603028 w 9662615"/>
              <a:gd name="connsiteY63" fmla="*/ 1568821 h 1621094"/>
              <a:gd name="connsiteX64" fmla="*/ 4541612 w 9662615"/>
              <a:gd name="connsiteY64" fmla="*/ 1545262 h 1621094"/>
              <a:gd name="connsiteX65" fmla="*/ 4422155 w 9662615"/>
              <a:gd name="connsiteY65" fmla="*/ 1542059 h 1621094"/>
              <a:gd name="connsiteX66" fmla="*/ 4221826 w 9662615"/>
              <a:gd name="connsiteY66" fmla="*/ 1508923 h 1621094"/>
              <a:gd name="connsiteX67" fmla="*/ 4096601 w 9662615"/>
              <a:gd name="connsiteY67" fmla="*/ 1521563 h 1621094"/>
              <a:gd name="connsiteX68" fmla="*/ 3970635 w 9662615"/>
              <a:gd name="connsiteY68" fmla="*/ 1544815 h 1621094"/>
              <a:gd name="connsiteX69" fmla="*/ 3833906 w 9662615"/>
              <a:gd name="connsiteY69" fmla="*/ 1516637 h 1621094"/>
              <a:gd name="connsiteX70" fmla="*/ 3696258 w 9662615"/>
              <a:gd name="connsiteY70" fmla="*/ 1537563 h 1621094"/>
              <a:gd name="connsiteX71" fmla="*/ 3594070 w 9662615"/>
              <a:gd name="connsiteY71" fmla="*/ 1509422 h 1621094"/>
              <a:gd name="connsiteX72" fmla="*/ 3565233 w 9662615"/>
              <a:gd name="connsiteY72" fmla="*/ 1515122 h 1621094"/>
              <a:gd name="connsiteX73" fmla="*/ 3560267 w 9662615"/>
              <a:gd name="connsiteY73" fmla="*/ 1516288 h 1621094"/>
              <a:gd name="connsiteX74" fmla="*/ 3540258 w 9662615"/>
              <a:gd name="connsiteY74" fmla="*/ 1516976 h 1621094"/>
              <a:gd name="connsiteX75" fmla="*/ 3534780 w 9662615"/>
              <a:gd name="connsiteY75" fmla="*/ 1522141 h 1621094"/>
              <a:gd name="connsiteX76" fmla="*/ 3504783 w 9662615"/>
              <a:gd name="connsiteY76" fmla="*/ 1526739 h 1621094"/>
              <a:gd name="connsiteX77" fmla="*/ 3430805 w 9662615"/>
              <a:gd name="connsiteY77" fmla="*/ 1542521 h 1621094"/>
              <a:gd name="connsiteX78" fmla="*/ 3292707 w 9662615"/>
              <a:gd name="connsiteY78" fmla="*/ 1520490 h 1621094"/>
              <a:gd name="connsiteX79" fmla="*/ 3187872 w 9662615"/>
              <a:gd name="connsiteY79" fmla="*/ 1519991 h 1621094"/>
              <a:gd name="connsiteX80" fmla="*/ 3148026 w 9662615"/>
              <a:gd name="connsiteY80" fmla="*/ 1524777 h 1621094"/>
              <a:gd name="connsiteX81" fmla="*/ 3092394 w 9662615"/>
              <a:gd name="connsiteY81" fmla="*/ 1528115 h 1621094"/>
              <a:gd name="connsiteX82" fmla="*/ 2994200 w 9662615"/>
              <a:gd name="connsiteY82" fmla="*/ 1537857 h 1621094"/>
              <a:gd name="connsiteX83" fmla="*/ 2862301 w 9662615"/>
              <a:gd name="connsiteY83" fmla="*/ 1544250 h 1621094"/>
              <a:gd name="connsiteX84" fmla="*/ 2766335 w 9662615"/>
              <a:gd name="connsiteY84" fmla="*/ 1527662 h 1621094"/>
              <a:gd name="connsiteX85" fmla="*/ 2757836 w 9662615"/>
              <a:gd name="connsiteY85" fmla="*/ 1531371 h 1621094"/>
              <a:gd name="connsiteX86" fmla="*/ 2691555 w 9662615"/>
              <a:gd name="connsiteY86" fmla="*/ 1530283 h 1621094"/>
              <a:gd name="connsiteX87" fmla="*/ 2491676 w 9662615"/>
              <a:gd name="connsiteY87" fmla="*/ 1500859 h 1621094"/>
              <a:gd name="connsiteX88" fmla="*/ 2378036 w 9662615"/>
              <a:gd name="connsiteY88" fmla="*/ 1520645 h 1621094"/>
              <a:gd name="connsiteX89" fmla="*/ 2284269 w 9662615"/>
              <a:gd name="connsiteY89" fmla="*/ 1503068 h 1621094"/>
              <a:gd name="connsiteX90" fmla="*/ 2207104 w 9662615"/>
              <a:gd name="connsiteY90" fmla="*/ 1508888 h 1621094"/>
              <a:gd name="connsiteX91" fmla="*/ 2149226 w 9662615"/>
              <a:gd name="connsiteY91" fmla="*/ 1523409 h 1621094"/>
              <a:gd name="connsiteX92" fmla="*/ 2084783 w 9662615"/>
              <a:gd name="connsiteY92" fmla="*/ 1524245 h 1621094"/>
              <a:gd name="connsiteX93" fmla="*/ 2070075 w 9662615"/>
              <a:gd name="connsiteY93" fmla="*/ 1511285 h 1621094"/>
              <a:gd name="connsiteX94" fmla="*/ 2001057 w 9662615"/>
              <a:gd name="connsiteY94" fmla="*/ 1516449 h 1621094"/>
              <a:gd name="connsiteX95" fmla="*/ 1896330 w 9662615"/>
              <a:gd name="connsiteY95" fmla="*/ 1525725 h 1621094"/>
              <a:gd name="connsiteX96" fmla="*/ 1835994 w 9662615"/>
              <a:gd name="connsiteY96" fmla="*/ 1527678 h 1621094"/>
              <a:gd name="connsiteX97" fmla="*/ 1671119 w 9662615"/>
              <a:gd name="connsiteY97" fmla="*/ 1536701 h 1621094"/>
              <a:gd name="connsiteX98" fmla="*/ 1601337 w 9662615"/>
              <a:gd name="connsiteY98" fmla="*/ 1548552 h 1621094"/>
              <a:gd name="connsiteX99" fmla="*/ 1407755 w 9662615"/>
              <a:gd name="connsiteY99" fmla="*/ 1571444 h 1621094"/>
              <a:gd name="connsiteX100" fmla="*/ 1271994 w 9662615"/>
              <a:gd name="connsiteY100" fmla="*/ 1579471 h 1621094"/>
              <a:gd name="connsiteX101" fmla="*/ 1249226 w 9662615"/>
              <a:gd name="connsiteY101" fmla="*/ 1583140 h 1621094"/>
              <a:gd name="connsiteX102" fmla="*/ 1217719 w 9662615"/>
              <a:gd name="connsiteY102" fmla="*/ 1580863 h 1621094"/>
              <a:gd name="connsiteX103" fmla="*/ 1091432 w 9662615"/>
              <a:gd name="connsiteY103" fmla="*/ 1571003 h 1621094"/>
              <a:gd name="connsiteX104" fmla="*/ 992039 w 9662615"/>
              <a:gd name="connsiteY104" fmla="*/ 1556662 h 1621094"/>
              <a:gd name="connsiteX105" fmla="*/ 868264 w 9662615"/>
              <a:gd name="connsiteY105" fmla="*/ 1566392 h 1621094"/>
              <a:gd name="connsiteX106" fmla="*/ 792765 w 9662615"/>
              <a:gd name="connsiteY106" fmla="*/ 1563102 h 1621094"/>
              <a:gd name="connsiteX107" fmla="*/ 669055 w 9662615"/>
              <a:gd name="connsiteY107" fmla="*/ 1543638 h 1621094"/>
              <a:gd name="connsiteX108" fmla="*/ 506152 w 9662615"/>
              <a:gd name="connsiteY108" fmla="*/ 1549124 h 1621094"/>
              <a:gd name="connsiteX109" fmla="*/ 472797 w 9662615"/>
              <a:gd name="connsiteY109" fmla="*/ 1568904 h 1621094"/>
              <a:gd name="connsiteX110" fmla="*/ 427864 w 9662615"/>
              <a:gd name="connsiteY110" fmla="*/ 1580848 h 1621094"/>
              <a:gd name="connsiteX111" fmla="*/ 408381 w 9662615"/>
              <a:gd name="connsiteY111" fmla="*/ 1552940 h 1621094"/>
              <a:gd name="connsiteX112" fmla="*/ 267163 w 9662615"/>
              <a:gd name="connsiteY112" fmla="*/ 1531913 h 1621094"/>
              <a:gd name="connsiteX113" fmla="*/ 196644 w 9662615"/>
              <a:gd name="connsiteY113" fmla="*/ 1524565 h 1621094"/>
              <a:gd name="connsiteX114" fmla="*/ 86819 w 9662615"/>
              <a:gd name="connsiteY114" fmla="*/ 1519517 h 1621094"/>
              <a:gd name="connsiteX115" fmla="*/ 53369 w 9662615"/>
              <a:gd name="connsiteY115" fmla="*/ 1516853 h 1621094"/>
              <a:gd name="connsiteX116" fmla="*/ 2359 w 9662615"/>
              <a:gd name="connsiteY116" fmla="*/ 1515247 h 1621094"/>
              <a:gd name="connsiteX117" fmla="*/ 0 w 9662615"/>
              <a:gd name="connsiteY117" fmla="*/ 1514932 h 1621094"/>
              <a:gd name="connsiteX118" fmla="*/ 0 w 9662615"/>
              <a:gd name="connsiteY118" fmla="*/ 0 h 1621094"/>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1303 w 9662615"/>
              <a:gd name="connsiteY54" fmla="*/ 1575379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5334 w 9662615"/>
              <a:gd name="connsiteY60" fmla="*/ 158177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422155 w 9662615"/>
              <a:gd name="connsiteY65" fmla="*/ 1542059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5334 w 9662615"/>
              <a:gd name="connsiteY60" fmla="*/ 158177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422155 w 9662615"/>
              <a:gd name="connsiteY65" fmla="*/ 1542059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97680"/>
              <a:gd name="connsiteX1" fmla="*/ 9662615 w 9662615"/>
              <a:gd name="connsiteY1" fmla="*/ 0 h 1597680"/>
              <a:gd name="connsiteX2" fmla="*/ 9662615 w 9662615"/>
              <a:gd name="connsiteY2" fmla="*/ 1280346 h 1597680"/>
              <a:gd name="connsiteX3" fmla="*/ 9658420 w 9662615"/>
              <a:gd name="connsiteY3" fmla="*/ 1280106 h 1597680"/>
              <a:gd name="connsiteX4" fmla="*/ 9469546 w 9662615"/>
              <a:gd name="connsiteY4" fmla="*/ 1289837 h 1597680"/>
              <a:gd name="connsiteX5" fmla="*/ 9385895 w 9662615"/>
              <a:gd name="connsiteY5" fmla="*/ 1269203 h 1597680"/>
              <a:gd name="connsiteX6" fmla="*/ 9144767 w 9662615"/>
              <a:gd name="connsiteY6" fmla="*/ 1264120 h 1597680"/>
              <a:gd name="connsiteX7" fmla="*/ 8837252 w 9662615"/>
              <a:gd name="connsiteY7" fmla="*/ 1350515 h 1597680"/>
              <a:gd name="connsiteX8" fmla="*/ 8705466 w 9662615"/>
              <a:gd name="connsiteY8" fmla="*/ 1342419 h 1597680"/>
              <a:gd name="connsiteX9" fmla="*/ 8652221 w 9662615"/>
              <a:gd name="connsiteY9" fmla="*/ 1326906 h 1597680"/>
              <a:gd name="connsiteX10" fmla="*/ 8632312 w 9662615"/>
              <a:gd name="connsiteY10" fmla="*/ 1326025 h 1597680"/>
              <a:gd name="connsiteX11" fmla="*/ 8591582 w 9662615"/>
              <a:gd name="connsiteY11" fmla="*/ 1341666 h 1597680"/>
              <a:gd name="connsiteX12" fmla="*/ 8537336 w 9662615"/>
              <a:gd name="connsiteY12" fmla="*/ 1341684 h 1597680"/>
              <a:gd name="connsiteX13" fmla="*/ 8472508 w 9662615"/>
              <a:gd name="connsiteY13" fmla="*/ 1363109 h 1597680"/>
              <a:gd name="connsiteX14" fmla="*/ 8258477 w 9662615"/>
              <a:gd name="connsiteY14" fmla="*/ 1370666 h 1597680"/>
              <a:gd name="connsiteX15" fmla="*/ 8197961 w 9662615"/>
              <a:gd name="connsiteY15" fmla="*/ 1392804 h 1597680"/>
              <a:gd name="connsiteX16" fmla="*/ 8171196 w 9662615"/>
              <a:gd name="connsiteY16" fmla="*/ 1397216 h 1597680"/>
              <a:gd name="connsiteX17" fmla="*/ 8127667 w 9662615"/>
              <a:gd name="connsiteY17" fmla="*/ 1418254 h 1597680"/>
              <a:gd name="connsiteX18" fmla="*/ 7974579 w 9662615"/>
              <a:gd name="connsiteY18" fmla="*/ 1383439 h 1597680"/>
              <a:gd name="connsiteX19" fmla="*/ 7768351 w 9662615"/>
              <a:gd name="connsiteY19" fmla="*/ 1395051 h 1597680"/>
              <a:gd name="connsiteX20" fmla="*/ 7635985 w 9662615"/>
              <a:gd name="connsiteY20" fmla="*/ 1386363 h 1597680"/>
              <a:gd name="connsiteX21" fmla="*/ 7466069 w 9662615"/>
              <a:gd name="connsiteY21" fmla="*/ 1377654 h 1597680"/>
              <a:gd name="connsiteX22" fmla="*/ 7355642 w 9662615"/>
              <a:gd name="connsiteY22" fmla="*/ 1407761 h 1597680"/>
              <a:gd name="connsiteX23" fmla="*/ 7151610 w 9662615"/>
              <a:gd name="connsiteY23" fmla="*/ 1397856 h 1597680"/>
              <a:gd name="connsiteX24" fmla="*/ 7082147 w 9662615"/>
              <a:gd name="connsiteY24" fmla="*/ 1406113 h 1597680"/>
              <a:gd name="connsiteX25" fmla="*/ 7014958 w 9662615"/>
              <a:gd name="connsiteY25" fmla="*/ 1396883 h 1597680"/>
              <a:gd name="connsiteX26" fmla="*/ 6907567 w 9662615"/>
              <a:gd name="connsiteY26" fmla="*/ 1419149 h 1597680"/>
              <a:gd name="connsiteX27" fmla="*/ 6748428 w 9662615"/>
              <a:gd name="connsiteY27" fmla="*/ 1420308 h 1597680"/>
              <a:gd name="connsiteX28" fmla="*/ 6654257 w 9662615"/>
              <a:gd name="connsiteY28" fmla="*/ 1424143 h 1597680"/>
              <a:gd name="connsiteX29" fmla="*/ 6620123 w 9662615"/>
              <a:gd name="connsiteY29" fmla="*/ 1430535 h 1597680"/>
              <a:gd name="connsiteX30" fmla="*/ 6571355 w 9662615"/>
              <a:gd name="connsiteY30" fmla="*/ 1436144 h 1597680"/>
              <a:gd name="connsiteX31" fmla="*/ 6486557 w 9662615"/>
              <a:gd name="connsiteY31" fmla="*/ 1449861 h 1597680"/>
              <a:gd name="connsiteX32" fmla="*/ 6370419 w 9662615"/>
              <a:gd name="connsiteY32" fmla="*/ 1461649 h 1597680"/>
              <a:gd name="connsiteX33" fmla="*/ 6278839 w 9662615"/>
              <a:gd name="connsiteY33" fmla="*/ 1449160 h 1597680"/>
              <a:gd name="connsiteX34" fmla="*/ 6272455 w 9662615"/>
              <a:gd name="connsiteY34" fmla="*/ 1453191 h 1597680"/>
              <a:gd name="connsiteX35" fmla="*/ 6212659 w 9662615"/>
              <a:gd name="connsiteY35" fmla="*/ 1454850 h 1597680"/>
              <a:gd name="connsiteX36" fmla="*/ 6069317 w 9662615"/>
              <a:gd name="connsiteY36" fmla="*/ 1445838 h 1597680"/>
              <a:gd name="connsiteX37" fmla="*/ 5878477 w 9662615"/>
              <a:gd name="connsiteY37" fmla="*/ 1439180 h 1597680"/>
              <a:gd name="connsiteX38" fmla="*/ 5838387 w 9662615"/>
              <a:gd name="connsiteY38" fmla="*/ 1444679 h 1597680"/>
              <a:gd name="connsiteX39" fmla="*/ 5771136 w 9662615"/>
              <a:gd name="connsiteY39" fmla="*/ 1453639 h 1597680"/>
              <a:gd name="connsiteX40" fmla="*/ 5724081 w 9662615"/>
              <a:gd name="connsiteY40" fmla="*/ 1470431 h 1597680"/>
              <a:gd name="connsiteX41" fmla="*/ 5666577 w 9662615"/>
              <a:gd name="connsiteY41" fmla="*/ 1473921 h 1597680"/>
              <a:gd name="connsiteX42" fmla="*/ 5649068 w 9662615"/>
              <a:gd name="connsiteY42" fmla="*/ 1461676 h 1597680"/>
              <a:gd name="connsiteX43" fmla="*/ 5588902 w 9662615"/>
              <a:gd name="connsiteY43" fmla="*/ 1469647 h 1597680"/>
              <a:gd name="connsiteX44" fmla="*/ 5498090 w 9662615"/>
              <a:gd name="connsiteY44" fmla="*/ 1483173 h 1597680"/>
              <a:gd name="connsiteX45" fmla="*/ 5444641 w 9662615"/>
              <a:gd name="connsiteY45" fmla="*/ 1487602 h 1597680"/>
              <a:gd name="connsiteX46" fmla="*/ 5299812 w 9662615"/>
              <a:gd name="connsiteY46" fmla="*/ 1503362 h 1597680"/>
              <a:gd name="connsiteX47" fmla="*/ 5213947 w 9662615"/>
              <a:gd name="connsiteY47" fmla="*/ 1516637 h 1597680"/>
              <a:gd name="connsiteX48" fmla="*/ 5090342 w 9662615"/>
              <a:gd name="connsiteY48" fmla="*/ 1546680 h 1597680"/>
              <a:gd name="connsiteX49" fmla="*/ 5129812 w 9662615"/>
              <a:gd name="connsiteY49" fmla="*/ 1521277 h 1597680"/>
              <a:gd name="connsiteX50" fmla="*/ 5059484 w 9662615"/>
              <a:gd name="connsiteY50" fmla="*/ 1546802 h 1597680"/>
              <a:gd name="connsiteX51" fmla="*/ 5038524 w 9662615"/>
              <a:gd name="connsiteY51" fmla="*/ 1545675 h 1597680"/>
              <a:gd name="connsiteX52" fmla="*/ 5026564 w 9662615"/>
              <a:gd name="connsiteY52" fmla="*/ 1545376 h 1597680"/>
              <a:gd name="connsiteX53" fmla="*/ 4969433 w 9662615"/>
              <a:gd name="connsiteY53" fmla="*/ 1550865 h 1597680"/>
              <a:gd name="connsiteX54" fmla="*/ 4929254 w 9662615"/>
              <a:gd name="connsiteY54" fmla="*/ 1563452 h 1597680"/>
              <a:gd name="connsiteX55" fmla="*/ 4871726 w 9662615"/>
              <a:gd name="connsiteY55" fmla="*/ 1570584 h 1597680"/>
              <a:gd name="connsiteX56" fmla="*/ 4843267 w 9662615"/>
              <a:gd name="connsiteY56" fmla="*/ 1561459 h 1597680"/>
              <a:gd name="connsiteX57" fmla="*/ 4821058 w 9662615"/>
              <a:gd name="connsiteY57" fmla="*/ 1553078 h 1597680"/>
              <a:gd name="connsiteX58" fmla="*/ 4791466 w 9662615"/>
              <a:gd name="connsiteY58" fmla="*/ 1561324 h 1597680"/>
              <a:gd name="connsiteX59" fmla="*/ 4784247 w 9662615"/>
              <a:gd name="connsiteY59" fmla="*/ 1562342 h 1597680"/>
              <a:gd name="connsiteX60" fmla="*/ 4743285 w 9662615"/>
              <a:gd name="connsiteY60" fmla="*/ 1597680 h 1597680"/>
              <a:gd name="connsiteX61" fmla="*/ 4697562 w 9662615"/>
              <a:gd name="connsiteY61" fmla="*/ 1551206 h 1597680"/>
              <a:gd name="connsiteX62" fmla="*/ 4662664 w 9662615"/>
              <a:gd name="connsiteY62" fmla="*/ 1573162 h 1597680"/>
              <a:gd name="connsiteX63" fmla="*/ 4603028 w 9662615"/>
              <a:gd name="connsiteY63" fmla="*/ 1568821 h 1597680"/>
              <a:gd name="connsiteX64" fmla="*/ 4541612 w 9662615"/>
              <a:gd name="connsiteY64" fmla="*/ 1545262 h 1597680"/>
              <a:gd name="connsiteX65" fmla="*/ 4422155 w 9662615"/>
              <a:gd name="connsiteY65" fmla="*/ 1542059 h 1597680"/>
              <a:gd name="connsiteX66" fmla="*/ 4221826 w 9662615"/>
              <a:gd name="connsiteY66" fmla="*/ 1508923 h 1597680"/>
              <a:gd name="connsiteX67" fmla="*/ 4096601 w 9662615"/>
              <a:gd name="connsiteY67" fmla="*/ 1521563 h 1597680"/>
              <a:gd name="connsiteX68" fmla="*/ 3970635 w 9662615"/>
              <a:gd name="connsiteY68" fmla="*/ 1544815 h 1597680"/>
              <a:gd name="connsiteX69" fmla="*/ 3833906 w 9662615"/>
              <a:gd name="connsiteY69" fmla="*/ 1516637 h 1597680"/>
              <a:gd name="connsiteX70" fmla="*/ 3696258 w 9662615"/>
              <a:gd name="connsiteY70" fmla="*/ 1537563 h 1597680"/>
              <a:gd name="connsiteX71" fmla="*/ 3594070 w 9662615"/>
              <a:gd name="connsiteY71" fmla="*/ 1509422 h 1597680"/>
              <a:gd name="connsiteX72" fmla="*/ 3565233 w 9662615"/>
              <a:gd name="connsiteY72" fmla="*/ 1515122 h 1597680"/>
              <a:gd name="connsiteX73" fmla="*/ 3560267 w 9662615"/>
              <a:gd name="connsiteY73" fmla="*/ 1516288 h 1597680"/>
              <a:gd name="connsiteX74" fmla="*/ 3540258 w 9662615"/>
              <a:gd name="connsiteY74" fmla="*/ 1516976 h 1597680"/>
              <a:gd name="connsiteX75" fmla="*/ 3534780 w 9662615"/>
              <a:gd name="connsiteY75" fmla="*/ 1522141 h 1597680"/>
              <a:gd name="connsiteX76" fmla="*/ 3504783 w 9662615"/>
              <a:gd name="connsiteY76" fmla="*/ 1526739 h 1597680"/>
              <a:gd name="connsiteX77" fmla="*/ 3430805 w 9662615"/>
              <a:gd name="connsiteY77" fmla="*/ 1542521 h 1597680"/>
              <a:gd name="connsiteX78" fmla="*/ 3292707 w 9662615"/>
              <a:gd name="connsiteY78" fmla="*/ 1520490 h 1597680"/>
              <a:gd name="connsiteX79" fmla="*/ 3187872 w 9662615"/>
              <a:gd name="connsiteY79" fmla="*/ 1519991 h 1597680"/>
              <a:gd name="connsiteX80" fmla="*/ 3148026 w 9662615"/>
              <a:gd name="connsiteY80" fmla="*/ 1524777 h 1597680"/>
              <a:gd name="connsiteX81" fmla="*/ 3092394 w 9662615"/>
              <a:gd name="connsiteY81" fmla="*/ 1528115 h 1597680"/>
              <a:gd name="connsiteX82" fmla="*/ 2994200 w 9662615"/>
              <a:gd name="connsiteY82" fmla="*/ 1537857 h 1597680"/>
              <a:gd name="connsiteX83" fmla="*/ 2862301 w 9662615"/>
              <a:gd name="connsiteY83" fmla="*/ 1544250 h 1597680"/>
              <a:gd name="connsiteX84" fmla="*/ 2766335 w 9662615"/>
              <a:gd name="connsiteY84" fmla="*/ 1527662 h 1597680"/>
              <a:gd name="connsiteX85" fmla="*/ 2757836 w 9662615"/>
              <a:gd name="connsiteY85" fmla="*/ 1531371 h 1597680"/>
              <a:gd name="connsiteX86" fmla="*/ 2691555 w 9662615"/>
              <a:gd name="connsiteY86" fmla="*/ 1530283 h 1597680"/>
              <a:gd name="connsiteX87" fmla="*/ 2491676 w 9662615"/>
              <a:gd name="connsiteY87" fmla="*/ 1500859 h 1597680"/>
              <a:gd name="connsiteX88" fmla="*/ 2378036 w 9662615"/>
              <a:gd name="connsiteY88" fmla="*/ 1520645 h 1597680"/>
              <a:gd name="connsiteX89" fmla="*/ 2284269 w 9662615"/>
              <a:gd name="connsiteY89" fmla="*/ 1503068 h 1597680"/>
              <a:gd name="connsiteX90" fmla="*/ 2207104 w 9662615"/>
              <a:gd name="connsiteY90" fmla="*/ 1508888 h 1597680"/>
              <a:gd name="connsiteX91" fmla="*/ 2149226 w 9662615"/>
              <a:gd name="connsiteY91" fmla="*/ 1523409 h 1597680"/>
              <a:gd name="connsiteX92" fmla="*/ 2084783 w 9662615"/>
              <a:gd name="connsiteY92" fmla="*/ 1524245 h 1597680"/>
              <a:gd name="connsiteX93" fmla="*/ 2070075 w 9662615"/>
              <a:gd name="connsiteY93" fmla="*/ 1511285 h 1597680"/>
              <a:gd name="connsiteX94" fmla="*/ 2001057 w 9662615"/>
              <a:gd name="connsiteY94" fmla="*/ 1516449 h 1597680"/>
              <a:gd name="connsiteX95" fmla="*/ 1896330 w 9662615"/>
              <a:gd name="connsiteY95" fmla="*/ 1525725 h 1597680"/>
              <a:gd name="connsiteX96" fmla="*/ 1835994 w 9662615"/>
              <a:gd name="connsiteY96" fmla="*/ 1527678 h 1597680"/>
              <a:gd name="connsiteX97" fmla="*/ 1671119 w 9662615"/>
              <a:gd name="connsiteY97" fmla="*/ 1536701 h 1597680"/>
              <a:gd name="connsiteX98" fmla="*/ 1601337 w 9662615"/>
              <a:gd name="connsiteY98" fmla="*/ 1548552 h 1597680"/>
              <a:gd name="connsiteX99" fmla="*/ 1407755 w 9662615"/>
              <a:gd name="connsiteY99" fmla="*/ 1571444 h 1597680"/>
              <a:gd name="connsiteX100" fmla="*/ 1271994 w 9662615"/>
              <a:gd name="connsiteY100" fmla="*/ 1579471 h 1597680"/>
              <a:gd name="connsiteX101" fmla="*/ 1249226 w 9662615"/>
              <a:gd name="connsiteY101" fmla="*/ 1583140 h 1597680"/>
              <a:gd name="connsiteX102" fmla="*/ 1217719 w 9662615"/>
              <a:gd name="connsiteY102" fmla="*/ 1580863 h 1597680"/>
              <a:gd name="connsiteX103" fmla="*/ 1091432 w 9662615"/>
              <a:gd name="connsiteY103" fmla="*/ 1571003 h 1597680"/>
              <a:gd name="connsiteX104" fmla="*/ 992039 w 9662615"/>
              <a:gd name="connsiteY104" fmla="*/ 1556662 h 1597680"/>
              <a:gd name="connsiteX105" fmla="*/ 868264 w 9662615"/>
              <a:gd name="connsiteY105" fmla="*/ 1566392 h 1597680"/>
              <a:gd name="connsiteX106" fmla="*/ 792765 w 9662615"/>
              <a:gd name="connsiteY106" fmla="*/ 1563102 h 1597680"/>
              <a:gd name="connsiteX107" fmla="*/ 669055 w 9662615"/>
              <a:gd name="connsiteY107" fmla="*/ 1543638 h 1597680"/>
              <a:gd name="connsiteX108" fmla="*/ 506152 w 9662615"/>
              <a:gd name="connsiteY108" fmla="*/ 1549124 h 1597680"/>
              <a:gd name="connsiteX109" fmla="*/ 472797 w 9662615"/>
              <a:gd name="connsiteY109" fmla="*/ 1568904 h 1597680"/>
              <a:gd name="connsiteX110" fmla="*/ 427864 w 9662615"/>
              <a:gd name="connsiteY110" fmla="*/ 1580848 h 1597680"/>
              <a:gd name="connsiteX111" fmla="*/ 408381 w 9662615"/>
              <a:gd name="connsiteY111" fmla="*/ 1552940 h 1597680"/>
              <a:gd name="connsiteX112" fmla="*/ 267163 w 9662615"/>
              <a:gd name="connsiteY112" fmla="*/ 1531913 h 1597680"/>
              <a:gd name="connsiteX113" fmla="*/ 196644 w 9662615"/>
              <a:gd name="connsiteY113" fmla="*/ 1524565 h 1597680"/>
              <a:gd name="connsiteX114" fmla="*/ 86819 w 9662615"/>
              <a:gd name="connsiteY114" fmla="*/ 1519517 h 1597680"/>
              <a:gd name="connsiteX115" fmla="*/ 53369 w 9662615"/>
              <a:gd name="connsiteY115" fmla="*/ 1516853 h 1597680"/>
              <a:gd name="connsiteX116" fmla="*/ 2359 w 9662615"/>
              <a:gd name="connsiteY116" fmla="*/ 1515247 h 1597680"/>
              <a:gd name="connsiteX117" fmla="*/ 0 w 9662615"/>
              <a:gd name="connsiteY117" fmla="*/ 1514932 h 1597680"/>
              <a:gd name="connsiteX118" fmla="*/ 0 w 9662615"/>
              <a:gd name="connsiteY118" fmla="*/ 0 h 1597680"/>
              <a:gd name="connsiteX0" fmla="*/ 0 w 9662615"/>
              <a:gd name="connsiteY0" fmla="*/ 0 h 1603753"/>
              <a:gd name="connsiteX1" fmla="*/ 9662615 w 9662615"/>
              <a:gd name="connsiteY1" fmla="*/ 0 h 1603753"/>
              <a:gd name="connsiteX2" fmla="*/ 9662615 w 9662615"/>
              <a:gd name="connsiteY2" fmla="*/ 1280346 h 1603753"/>
              <a:gd name="connsiteX3" fmla="*/ 9658420 w 9662615"/>
              <a:gd name="connsiteY3" fmla="*/ 1280106 h 1603753"/>
              <a:gd name="connsiteX4" fmla="*/ 9469546 w 9662615"/>
              <a:gd name="connsiteY4" fmla="*/ 1289837 h 1603753"/>
              <a:gd name="connsiteX5" fmla="*/ 9385895 w 9662615"/>
              <a:gd name="connsiteY5" fmla="*/ 1269203 h 1603753"/>
              <a:gd name="connsiteX6" fmla="*/ 9144767 w 9662615"/>
              <a:gd name="connsiteY6" fmla="*/ 1264120 h 1603753"/>
              <a:gd name="connsiteX7" fmla="*/ 8837252 w 9662615"/>
              <a:gd name="connsiteY7" fmla="*/ 1350515 h 1603753"/>
              <a:gd name="connsiteX8" fmla="*/ 8705466 w 9662615"/>
              <a:gd name="connsiteY8" fmla="*/ 1342419 h 1603753"/>
              <a:gd name="connsiteX9" fmla="*/ 8652221 w 9662615"/>
              <a:gd name="connsiteY9" fmla="*/ 1326906 h 1603753"/>
              <a:gd name="connsiteX10" fmla="*/ 8632312 w 9662615"/>
              <a:gd name="connsiteY10" fmla="*/ 1326025 h 1603753"/>
              <a:gd name="connsiteX11" fmla="*/ 8591582 w 9662615"/>
              <a:gd name="connsiteY11" fmla="*/ 1341666 h 1603753"/>
              <a:gd name="connsiteX12" fmla="*/ 8537336 w 9662615"/>
              <a:gd name="connsiteY12" fmla="*/ 1341684 h 1603753"/>
              <a:gd name="connsiteX13" fmla="*/ 8472508 w 9662615"/>
              <a:gd name="connsiteY13" fmla="*/ 1363109 h 1603753"/>
              <a:gd name="connsiteX14" fmla="*/ 8258477 w 9662615"/>
              <a:gd name="connsiteY14" fmla="*/ 1370666 h 1603753"/>
              <a:gd name="connsiteX15" fmla="*/ 8197961 w 9662615"/>
              <a:gd name="connsiteY15" fmla="*/ 1392804 h 1603753"/>
              <a:gd name="connsiteX16" fmla="*/ 8171196 w 9662615"/>
              <a:gd name="connsiteY16" fmla="*/ 1397216 h 1603753"/>
              <a:gd name="connsiteX17" fmla="*/ 8127667 w 9662615"/>
              <a:gd name="connsiteY17" fmla="*/ 1418254 h 1603753"/>
              <a:gd name="connsiteX18" fmla="*/ 7974579 w 9662615"/>
              <a:gd name="connsiteY18" fmla="*/ 1383439 h 1603753"/>
              <a:gd name="connsiteX19" fmla="*/ 7768351 w 9662615"/>
              <a:gd name="connsiteY19" fmla="*/ 1395051 h 1603753"/>
              <a:gd name="connsiteX20" fmla="*/ 7635985 w 9662615"/>
              <a:gd name="connsiteY20" fmla="*/ 1386363 h 1603753"/>
              <a:gd name="connsiteX21" fmla="*/ 7466069 w 9662615"/>
              <a:gd name="connsiteY21" fmla="*/ 1377654 h 1603753"/>
              <a:gd name="connsiteX22" fmla="*/ 7355642 w 9662615"/>
              <a:gd name="connsiteY22" fmla="*/ 1407761 h 1603753"/>
              <a:gd name="connsiteX23" fmla="*/ 7151610 w 9662615"/>
              <a:gd name="connsiteY23" fmla="*/ 1397856 h 1603753"/>
              <a:gd name="connsiteX24" fmla="*/ 7082147 w 9662615"/>
              <a:gd name="connsiteY24" fmla="*/ 1406113 h 1603753"/>
              <a:gd name="connsiteX25" fmla="*/ 7014958 w 9662615"/>
              <a:gd name="connsiteY25" fmla="*/ 1396883 h 1603753"/>
              <a:gd name="connsiteX26" fmla="*/ 6907567 w 9662615"/>
              <a:gd name="connsiteY26" fmla="*/ 1419149 h 1603753"/>
              <a:gd name="connsiteX27" fmla="*/ 6748428 w 9662615"/>
              <a:gd name="connsiteY27" fmla="*/ 1420308 h 1603753"/>
              <a:gd name="connsiteX28" fmla="*/ 6654257 w 9662615"/>
              <a:gd name="connsiteY28" fmla="*/ 1424143 h 1603753"/>
              <a:gd name="connsiteX29" fmla="*/ 6620123 w 9662615"/>
              <a:gd name="connsiteY29" fmla="*/ 1430535 h 1603753"/>
              <a:gd name="connsiteX30" fmla="*/ 6571355 w 9662615"/>
              <a:gd name="connsiteY30" fmla="*/ 1436144 h 1603753"/>
              <a:gd name="connsiteX31" fmla="*/ 6486557 w 9662615"/>
              <a:gd name="connsiteY31" fmla="*/ 1449861 h 1603753"/>
              <a:gd name="connsiteX32" fmla="*/ 6370419 w 9662615"/>
              <a:gd name="connsiteY32" fmla="*/ 1461649 h 1603753"/>
              <a:gd name="connsiteX33" fmla="*/ 6278839 w 9662615"/>
              <a:gd name="connsiteY33" fmla="*/ 1449160 h 1603753"/>
              <a:gd name="connsiteX34" fmla="*/ 6272455 w 9662615"/>
              <a:gd name="connsiteY34" fmla="*/ 1453191 h 1603753"/>
              <a:gd name="connsiteX35" fmla="*/ 6212659 w 9662615"/>
              <a:gd name="connsiteY35" fmla="*/ 1454850 h 1603753"/>
              <a:gd name="connsiteX36" fmla="*/ 6069317 w 9662615"/>
              <a:gd name="connsiteY36" fmla="*/ 1445838 h 1603753"/>
              <a:gd name="connsiteX37" fmla="*/ 5878477 w 9662615"/>
              <a:gd name="connsiteY37" fmla="*/ 1439180 h 1603753"/>
              <a:gd name="connsiteX38" fmla="*/ 5838387 w 9662615"/>
              <a:gd name="connsiteY38" fmla="*/ 1444679 h 1603753"/>
              <a:gd name="connsiteX39" fmla="*/ 5771136 w 9662615"/>
              <a:gd name="connsiteY39" fmla="*/ 1453639 h 1603753"/>
              <a:gd name="connsiteX40" fmla="*/ 5724081 w 9662615"/>
              <a:gd name="connsiteY40" fmla="*/ 1470431 h 1603753"/>
              <a:gd name="connsiteX41" fmla="*/ 5666577 w 9662615"/>
              <a:gd name="connsiteY41" fmla="*/ 1473921 h 1603753"/>
              <a:gd name="connsiteX42" fmla="*/ 5649068 w 9662615"/>
              <a:gd name="connsiteY42" fmla="*/ 1461676 h 1603753"/>
              <a:gd name="connsiteX43" fmla="*/ 5588902 w 9662615"/>
              <a:gd name="connsiteY43" fmla="*/ 1469647 h 1603753"/>
              <a:gd name="connsiteX44" fmla="*/ 5498090 w 9662615"/>
              <a:gd name="connsiteY44" fmla="*/ 1483173 h 1603753"/>
              <a:gd name="connsiteX45" fmla="*/ 5444641 w 9662615"/>
              <a:gd name="connsiteY45" fmla="*/ 1487602 h 1603753"/>
              <a:gd name="connsiteX46" fmla="*/ 5299812 w 9662615"/>
              <a:gd name="connsiteY46" fmla="*/ 1503362 h 1603753"/>
              <a:gd name="connsiteX47" fmla="*/ 5213947 w 9662615"/>
              <a:gd name="connsiteY47" fmla="*/ 1516637 h 1603753"/>
              <a:gd name="connsiteX48" fmla="*/ 5090342 w 9662615"/>
              <a:gd name="connsiteY48" fmla="*/ 1546680 h 1603753"/>
              <a:gd name="connsiteX49" fmla="*/ 5129812 w 9662615"/>
              <a:gd name="connsiteY49" fmla="*/ 1521277 h 1603753"/>
              <a:gd name="connsiteX50" fmla="*/ 5059484 w 9662615"/>
              <a:gd name="connsiteY50" fmla="*/ 1546802 h 1603753"/>
              <a:gd name="connsiteX51" fmla="*/ 5038524 w 9662615"/>
              <a:gd name="connsiteY51" fmla="*/ 1545675 h 1603753"/>
              <a:gd name="connsiteX52" fmla="*/ 5026564 w 9662615"/>
              <a:gd name="connsiteY52" fmla="*/ 1545376 h 1603753"/>
              <a:gd name="connsiteX53" fmla="*/ 4969433 w 9662615"/>
              <a:gd name="connsiteY53" fmla="*/ 1550865 h 1603753"/>
              <a:gd name="connsiteX54" fmla="*/ 4929254 w 9662615"/>
              <a:gd name="connsiteY54" fmla="*/ 1563452 h 1603753"/>
              <a:gd name="connsiteX55" fmla="*/ 4871726 w 9662615"/>
              <a:gd name="connsiteY55" fmla="*/ 1570584 h 1603753"/>
              <a:gd name="connsiteX56" fmla="*/ 4843267 w 9662615"/>
              <a:gd name="connsiteY56" fmla="*/ 1561459 h 1603753"/>
              <a:gd name="connsiteX57" fmla="*/ 4821058 w 9662615"/>
              <a:gd name="connsiteY57" fmla="*/ 1553078 h 1603753"/>
              <a:gd name="connsiteX58" fmla="*/ 4791466 w 9662615"/>
              <a:gd name="connsiteY58" fmla="*/ 1561324 h 1603753"/>
              <a:gd name="connsiteX59" fmla="*/ 4784247 w 9662615"/>
              <a:gd name="connsiteY59" fmla="*/ 1562342 h 1603753"/>
              <a:gd name="connsiteX60" fmla="*/ 4743285 w 9662615"/>
              <a:gd name="connsiteY60" fmla="*/ 1597680 h 1603753"/>
              <a:gd name="connsiteX61" fmla="*/ 4697562 w 9662615"/>
              <a:gd name="connsiteY61" fmla="*/ 1551206 h 1603753"/>
              <a:gd name="connsiteX62" fmla="*/ 4662664 w 9662615"/>
              <a:gd name="connsiteY62" fmla="*/ 1573162 h 1603753"/>
              <a:gd name="connsiteX63" fmla="*/ 4603028 w 9662615"/>
              <a:gd name="connsiteY63" fmla="*/ 1568821 h 1603753"/>
              <a:gd name="connsiteX64" fmla="*/ 4541612 w 9662615"/>
              <a:gd name="connsiteY64" fmla="*/ 1545262 h 1603753"/>
              <a:gd name="connsiteX65" fmla="*/ 4422155 w 9662615"/>
              <a:gd name="connsiteY65" fmla="*/ 1542059 h 1603753"/>
              <a:gd name="connsiteX66" fmla="*/ 4221826 w 9662615"/>
              <a:gd name="connsiteY66" fmla="*/ 1508923 h 1603753"/>
              <a:gd name="connsiteX67" fmla="*/ 4096601 w 9662615"/>
              <a:gd name="connsiteY67" fmla="*/ 1521563 h 1603753"/>
              <a:gd name="connsiteX68" fmla="*/ 3970635 w 9662615"/>
              <a:gd name="connsiteY68" fmla="*/ 1544815 h 1603753"/>
              <a:gd name="connsiteX69" fmla="*/ 3833906 w 9662615"/>
              <a:gd name="connsiteY69" fmla="*/ 1516637 h 1603753"/>
              <a:gd name="connsiteX70" fmla="*/ 3696258 w 9662615"/>
              <a:gd name="connsiteY70" fmla="*/ 1537563 h 1603753"/>
              <a:gd name="connsiteX71" fmla="*/ 3594070 w 9662615"/>
              <a:gd name="connsiteY71" fmla="*/ 1509422 h 1603753"/>
              <a:gd name="connsiteX72" fmla="*/ 3565233 w 9662615"/>
              <a:gd name="connsiteY72" fmla="*/ 1515122 h 1603753"/>
              <a:gd name="connsiteX73" fmla="*/ 3560267 w 9662615"/>
              <a:gd name="connsiteY73" fmla="*/ 1516288 h 1603753"/>
              <a:gd name="connsiteX74" fmla="*/ 3540258 w 9662615"/>
              <a:gd name="connsiteY74" fmla="*/ 1516976 h 1603753"/>
              <a:gd name="connsiteX75" fmla="*/ 3534780 w 9662615"/>
              <a:gd name="connsiteY75" fmla="*/ 1522141 h 1603753"/>
              <a:gd name="connsiteX76" fmla="*/ 3504783 w 9662615"/>
              <a:gd name="connsiteY76" fmla="*/ 1526739 h 1603753"/>
              <a:gd name="connsiteX77" fmla="*/ 3430805 w 9662615"/>
              <a:gd name="connsiteY77" fmla="*/ 1542521 h 1603753"/>
              <a:gd name="connsiteX78" fmla="*/ 3292707 w 9662615"/>
              <a:gd name="connsiteY78" fmla="*/ 1520490 h 1603753"/>
              <a:gd name="connsiteX79" fmla="*/ 3187872 w 9662615"/>
              <a:gd name="connsiteY79" fmla="*/ 1519991 h 1603753"/>
              <a:gd name="connsiteX80" fmla="*/ 3148026 w 9662615"/>
              <a:gd name="connsiteY80" fmla="*/ 1524777 h 1603753"/>
              <a:gd name="connsiteX81" fmla="*/ 3092394 w 9662615"/>
              <a:gd name="connsiteY81" fmla="*/ 1528115 h 1603753"/>
              <a:gd name="connsiteX82" fmla="*/ 2994200 w 9662615"/>
              <a:gd name="connsiteY82" fmla="*/ 1537857 h 1603753"/>
              <a:gd name="connsiteX83" fmla="*/ 2862301 w 9662615"/>
              <a:gd name="connsiteY83" fmla="*/ 1544250 h 1603753"/>
              <a:gd name="connsiteX84" fmla="*/ 2766335 w 9662615"/>
              <a:gd name="connsiteY84" fmla="*/ 1527662 h 1603753"/>
              <a:gd name="connsiteX85" fmla="*/ 2757836 w 9662615"/>
              <a:gd name="connsiteY85" fmla="*/ 1531371 h 1603753"/>
              <a:gd name="connsiteX86" fmla="*/ 2691555 w 9662615"/>
              <a:gd name="connsiteY86" fmla="*/ 1530283 h 1603753"/>
              <a:gd name="connsiteX87" fmla="*/ 2491676 w 9662615"/>
              <a:gd name="connsiteY87" fmla="*/ 1500859 h 1603753"/>
              <a:gd name="connsiteX88" fmla="*/ 2378036 w 9662615"/>
              <a:gd name="connsiteY88" fmla="*/ 1520645 h 1603753"/>
              <a:gd name="connsiteX89" fmla="*/ 2284269 w 9662615"/>
              <a:gd name="connsiteY89" fmla="*/ 1503068 h 1603753"/>
              <a:gd name="connsiteX90" fmla="*/ 2207104 w 9662615"/>
              <a:gd name="connsiteY90" fmla="*/ 1508888 h 1603753"/>
              <a:gd name="connsiteX91" fmla="*/ 2149226 w 9662615"/>
              <a:gd name="connsiteY91" fmla="*/ 1523409 h 1603753"/>
              <a:gd name="connsiteX92" fmla="*/ 2084783 w 9662615"/>
              <a:gd name="connsiteY92" fmla="*/ 1524245 h 1603753"/>
              <a:gd name="connsiteX93" fmla="*/ 2070075 w 9662615"/>
              <a:gd name="connsiteY93" fmla="*/ 1511285 h 1603753"/>
              <a:gd name="connsiteX94" fmla="*/ 2001057 w 9662615"/>
              <a:gd name="connsiteY94" fmla="*/ 1516449 h 1603753"/>
              <a:gd name="connsiteX95" fmla="*/ 1896330 w 9662615"/>
              <a:gd name="connsiteY95" fmla="*/ 1525725 h 1603753"/>
              <a:gd name="connsiteX96" fmla="*/ 1835994 w 9662615"/>
              <a:gd name="connsiteY96" fmla="*/ 1527678 h 1603753"/>
              <a:gd name="connsiteX97" fmla="*/ 1671119 w 9662615"/>
              <a:gd name="connsiteY97" fmla="*/ 1536701 h 1603753"/>
              <a:gd name="connsiteX98" fmla="*/ 1601337 w 9662615"/>
              <a:gd name="connsiteY98" fmla="*/ 1548552 h 1603753"/>
              <a:gd name="connsiteX99" fmla="*/ 1407755 w 9662615"/>
              <a:gd name="connsiteY99" fmla="*/ 1571444 h 1603753"/>
              <a:gd name="connsiteX100" fmla="*/ 1271994 w 9662615"/>
              <a:gd name="connsiteY100" fmla="*/ 1579471 h 1603753"/>
              <a:gd name="connsiteX101" fmla="*/ 1249226 w 9662615"/>
              <a:gd name="connsiteY101" fmla="*/ 1583140 h 1603753"/>
              <a:gd name="connsiteX102" fmla="*/ 1217719 w 9662615"/>
              <a:gd name="connsiteY102" fmla="*/ 1580863 h 1603753"/>
              <a:gd name="connsiteX103" fmla="*/ 1091432 w 9662615"/>
              <a:gd name="connsiteY103" fmla="*/ 1571003 h 1603753"/>
              <a:gd name="connsiteX104" fmla="*/ 992039 w 9662615"/>
              <a:gd name="connsiteY104" fmla="*/ 1556662 h 1603753"/>
              <a:gd name="connsiteX105" fmla="*/ 868264 w 9662615"/>
              <a:gd name="connsiteY105" fmla="*/ 1566392 h 1603753"/>
              <a:gd name="connsiteX106" fmla="*/ 792765 w 9662615"/>
              <a:gd name="connsiteY106" fmla="*/ 1563102 h 1603753"/>
              <a:gd name="connsiteX107" fmla="*/ 669055 w 9662615"/>
              <a:gd name="connsiteY107" fmla="*/ 1543638 h 1603753"/>
              <a:gd name="connsiteX108" fmla="*/ 506152 w 9662615"/>
              <a:gd name="connsiteY108" fmla="*/ 1549124 h 1603753"/>
              <a:gd name="connsiteX109" fmla="*/ 472797 w 9662615"/>
              <a:gd name="connsiteY109" fmla="*/ 1568904 h 1603753"/>
              <a:gd name="connsiteX110" fmla="*/ 427864 w 9662615"/>
              <a:gd name="connsiteY110" fmla="*/ 1580848 h 1603753"/>
              <a:gd name="connsiteX111" fmla="*/ 408381 w 9662615"/>
              <a:gd name="connsiteY111" fmla="*/ 1552940 h 1603753"/>
              <a:gd name="connsiteX112" fmla="*/ 267163 w 9662615"/>
              <a:gd name="connsiteY112" fmla="*/ 1531913 h 1603753"/>
              <a:gd name="connsiteX113" fmla="*/ 196644 w 9662615"/>
              <a:gd name="connsiteY113" fmla="*/ 1524565 h 1603753"/>
              <a:gd name="connsiteX114" fmla="*/ 86819 w 9662615"/>
              <a:gd name="connsiteY114" fmla="*/ 1519517 h 1603753"/>
              <a:gd name="connsiteX115" fmla="*/ 53369 w 9662615"/>
              <a:gd name="connsiteY115" fmla="*/ 1516853 h 1603753"/>
              <a:gd name="connsiteX116" fmla="*/ 2359 w 9662615"/>
              <a:gd name="connsiteY116" fmla="*/ 1515247 h 1603753"/>
              <a:gd name="connsiteX117" fmla="*/ 0 w 9662615"/>
              <a:gd name="connsiteY117" fmla="*/ 1514932 h 1603753"/>
              <a:gd name="connsiteX118" fmla="*/ 0 w 9662615"/>
              <a:gd name="connsiteY118" fmla="*/ 0 h 1603753"/>
              <a:gd name="connsiteX0" fmla="*/ 0 w 9662615"/>
              <a:gd name="connsiteY0" fmla="*/ 0 h 1603753"/>
              <a:gd name="connsiteX1" fmla="*/ 9662615 w 9662615"/>
              <a:gd name="connsiteY1" fmla="*/ 0 h 1603753"/>
              <a:gd name="connsiteX2" fmla="*/ 9662615 w 9662615"/>
              <a:gd name="connsiteY2" fmla="*/ 1280346 h 1603753"/>
              <a:gd name="connsiteX3" fmla="*/ 9658420 w 9662615"/>
              <a:gd name="connsiteY3" fmla="*/ 1280106 h 1603753"/>
              <a:gd name="connsiteX4" fmla="*/ 9469546 w 9662615"/>
              <a:gd name="connsiteY4" fmla="*/ 1289837 h 1603753"/>
              <a:gd name="connsiteX5" fmla="*/ 9385895 w 9662615"/>
              <a:gd name="connsiteY5" fmla="*/ 1269203 h 1603753"/>
              <a:gd name="connsiteX6" fmla="*/ 9144767 w 9662615"/>
              <a:gd name="connsiteY6" fmla="*/ 1264120 h 1603753"/>
              <a:gd name="connsiteX7" fmla="*/ 8837252 w 9662615"/>
              <a:gd name="connsiteY7" fmla="*/ 1350515 h 1603753"/>
              <a:gd name="connsiteX8" fmla="*/ 8705466 w 9662615"/>
              <a:gd name="connsiteY8" fmla="*/ 1342419 h 1603753"/>
              <a:gd name="connsiteX9" fmla="*/ 8652221 w 9662615"/>
              <a:gd name="connsiteY9" fmla="*/ 1326906 h 1603753"/>
              <a:gd name="connsiteX10" fmla="*/ 8632312 w 9662615"/>
              <a:gd name="connsiteY10" fmla="*/ 1326025 h 1603753"/>
              <a:gd name="connsiteX11" fmla="*/ 8591582 w 9662615"/>
              <a:gd name="connsiteY11" fmla="*/ 1341666 h 1603753"/>
              <a:gd name="connsiteX12" fmla="*/ 8537336 w 9662615"/>
              <a:gd name="connsiteY12" fmla="*/ 1341684 h 1603753"/>
              <a:gd name="connsiteX13" fmla="*/ 8472508 w 9662615"/>
              <a:gd name="connsiteY13" fmla="*/ 1363109 h 1603753"/>
              <a:gd name="connsiteX14" fmla="*/ 8258477 w 9662615"/>
              <a:gd name="connsiteY14" fmla="*/ 1370666 h 1603753"/>
              <a:gd name="connsiteX15" fmla="*/ 8197961 w 9662615"/>
              <a:gd name="connsiteY15" fmla="*/ 1392804 h 1603753"/>
              <a:gd name="connsiteX16" fmla="*/ 8171196 w 9662615"/>
              <a:gd name="connsiteY16" fmla="*/ 1397216 h 1603753"/>
              <a:gd name="connsiteX17" fmla="*/ 8127667 w 9662615"/>
              <a:gd name="connsiteY17" fmla="*/ 1418254 h 1603753"/>
              <a:gd name="connsiteX18" fmla="*/ 7974579 w 9662615"/>
              <a:gd name="connsiteY18" fmla="*/ 1383439 h 1603753"/>
              <a:gd name="connsiteX19" fmla="*/ 7768351 w 9662615"/>
              <a:gd name="connsiteY19" fmla="*/ 1395051 h 1603753"/>
              <a:gd name="connsiteX20" fmla="*/ 7635985 w 9662615"/>
              <a:gd name="connsiteY20" fmla="*/ 1386363 h 1603753"/>
              <a:gd name="connsiteX21" fmla="*/ 7466069 w 9662615"/>
              <a:gd name="connsiteY21" fmla="*/ 1377654 h 1603753"/>
              <a:gd name="connsiteX22" fmla="*/ 7355642 w 9662615"/>
              <a:gd name="connsiteY22" fmla="*/ 1407761 h 1603753"/>
              <a:gd name="connsiteX23" fmla="*/ 7151610 w 9662615"/>
              <a:gd name="connsiteY23" fmla="*/ 1397856 h 1603753"/>
              <a:gd name="connsiteX24" fmla="*/ 7082147 w 9662615"/>
              <a:gd name="connsiteY24" fmla="*/ 1406113 h 1603753"/>
              <a:gd name="connsiteX25" fmla="*/ 7014958 w 9662615"/>
              <a:gd name="connsiteY25" fmla="*/ 1396883 h 1603753"/>
              <a:gd name="connsiteX26" fmla="*/ 6907567 w 9662615"/>
              <a:gd name="connsiteY26" fmla="*/ 1419149 h 1603753"/>
              <a:gd name="connsiteX27" fmla="*/ 6748428 w 9662615"/>
              <a:gd name="connsiteY27" fmla="*/ 1420308 h 1603753"/>
              <a:gd name="connsiteX28" fmla="*/ 6654257 w 9662615"/>
              <a:gd name="connsiteY28" fmla="*/ 1424143 h 1603753"/>
              <a:gd name="connsiteX29" fmla="*/ 6620123 w 9662615"/>
              <a:gd name="connsiteY29" fmla="*/ 1430535 h 1603753"/>
              <a:gd name="connsiteX30" fmla="*/ 6571355 w 9662615"/>
              <a:gd name="connsiteY30" fmla="*/ 1436144 h 1603753"/>
              <a:gd name="connsiteX31" fmla="*/ 6486557 w 9662615"/>
              <a:gd name="connsiteY31" fmla="*/ 1449861 h 1603753"/>
              <a:gd name="connsiteX32" fmla="*/ 6370419 w 9662615"/>
              <a:gd name="connsiteY32" fmla="*/ 1461649 h 1603753"/>
              <a:gd name="connsiteX33" fmla="*/ 6278839 w 9662615"/>
              <a:gd name="connsiteY33" fmla="*/ 1449160 h 1603753"/>
              <a:gd name="connsiteX34" fmla="*/ 6272455 w 9662615"/>
              <a:gd name="connsiteY34" fmla="*/ 1453191 h 1603753"/>
              <a:gd name="connsiteX35" fmla="*/ 6212659 w 9662615"/>
              <a:gd name="connsiteY35" fmla="*/ 1454850 h 1603753"/>
              <a:gd name="connsiteX36" fmla="*/ 6069317 w 9662615"/>
              <a:gd name="connsiteY36" fmla="*/ 1445838 h 1603753"/>
              <a:gd name="connsiteX37" fmla="*/ 5878477 w 9662615"/>
              <a:gd name="connsiteY37" fmla="*/ 1439180 h 1603753"/>
              <a:gd name="connsiteX38" fmla="*/ 5838387 w 9662615"/>
              <a:gd name="connsiteY38" fmla="*/ 1444679 h 1603753"/>
              <a:gd name="connsiteX39" fmla="*/ 5771136 w 9662615"/>
              <a:gd name="connsiteY39" fmla="*/ 1453639 h 1603753"/>
              <a:gd name="connsiteX40" fmla="*/ 5724081 w 9662615"/>
              <a:gd name="connsiteY40" fmla="*/ 1470431 h 1603753"/>
              <a:gd name="connsiteX41" fmla="*/ 5666577 w 9662615"/>
              <a:gd name="connsiteY41" fmla="*/ 1473921 h 1603753"/>
              <a:gd name="connsiteX42" fmla="*/ 5649068 w 9662615"/>
              <a:gd name="connsiteY42" fmla="*/ 1461676 h 1603753"/>
              <a:gd name="connsiteX43" fmla="*/ 5588902 w 9662615"/>
              <a:gd name="connsiteY43" fmla="*/ 1469647 h 1603753"/>
              <a:gd name="connsiteX44" fmla="*/ 5498090 w 9662615"/>
              <a:gd name="connsiteY44" fmla="*/ 1483173 h 1603753"/>
              <a:gd name="connsiteX45" fmla="*/ 5444641 w 9662615"/>
              <a:gd name="connsiteY45" fmla="*/ 1487602 h 1603753"/>
              <a:gd name="connsiteX46" fmla="*/ 5299812 w 9662615"/>
              <a:gd name="connsiteY46" fmla="*/ 1503362 h 1603753"/>
              <a:gd name="connsiteX47" fmla="*/ 5213947 w 9662615"/>
              <a:gd name="connsiteY47" fmla="*/ 1516637 h 1603753"/>
              <a:gd name="connsiteX48" fmla="*/ 5090342 w 9662615"/>
              <a:gd name="connsiteY48" fmla="*/ 1546680 h 1603753"/>
              <a:gd name="connsiteX49" fmla="*/ 5129812 w 9662615"/>
              <a:gd name="connsiteY49" fmla="*/ 1521277 h 1603753"/>
              <a:gd name="connsiteX50" fmla="*/ 5059484 w 9662615"/>
              <a:gd name="connsiteY50" fmla="*/ 1546802 h 1603753"/>
              <a:gd name="connsiteX51" fmla="*/ 5038524 w 9662615"/>
              <a:gd name="connsiteY51" fmla="*/ 1545675 h 1603753"/>
              <a:gd name="connsiteX52" fmla="*/ 5026564 w 9662615"/>
              <a:gd name="connsiteY52" fmla="*/ 1545376 h 1603753"/>
              <a:gd name="connsiteX53" fmla="*/ 4969433 w 9662615"/>
              <a:gd name="connsiteY53" fmla="*/ 1550865 h 1603753"/>
              <a:gd name="connsiteX54" fmla="*/ 4929254 w 9662615"/>
              <a:gd name="connsiteY54" fmla="*/ 1563452 h 1603753"/>
              <a:gd name="connsiteX55" fmla="*/ 4871726 w 9662615"/>
              <a:gd name="connsiteY55" fmla="*/ 1570584 h 1603753"/>
              <a:gd name="connsiteX56" fmla="*/ 4843267 w 9662615"/>
              <a:gd name="connsiteY56" fmla="*/ 1561459 h 1603753"/>
              <a:gd name="connsiteX57" fmla="*/ 4821058 w 9662615"/>
              <a:gd name="connsiteY57" fmla="*/ 1553078 h 1603753"/>
              <a:gd name="connsiteX58" fmla="*/ 4791466 w 9662615"/>
              <a:gd name="connsiteY58" fmla="*/ 1561324 h 1603753"/>
              <a:gd name="connsiteX59" fmla="*/ 4784247 w 9662615"/>
              <a:gd name="connsiteY59" fmla="*/ 1562342 h 1603753"/>
              <a:gd name="connsiteX60" fmla="*/ 4743285 w 9662615"/>
              <a:gd name="connsiteY60" fmla="*/ 1597680 h 1603753"/>
              <a:gd name="connsiteX61" fmla="*/ 4697562 w 9662615"/>
              <a:gd name="connsiteY61" fmla="*/ 1551206 h 1603753"/>
              <a:gd name="connsiteX62" fmla="*/ 4662664 w 9662615"/>
              <a:gd name="connsiteY62" fmla="*/ 1573162 h 1603753"/>
              <a:gd name="connsiteX63" fmla="*/ 4603028 w 9662615"/>
              <a:gd name="connsiteY63" fmla="*/ 1568821 h 1603753"/>
              <a:gd name="connsiteX64" fmla="*/ 4541612 w 9662615"/>
              <a:gd name="connsiteY64" fmla="*/ 1545262 h 1603753"/>
              <a:gd name="connsiteX65" fmla="*/ 4422155 w 9662615"/>
              <a:gd name="connsiteY65" fmla="*/ 1542059 h 1603753"/>
              <a:gd name="connsiteX66" fmla="*/ 4221826 w 9662615"/>
              <a:gd name="connsiteY66" fmla="*/ 1508923 h 1603753"/>
              <a:gd name="connsiteX67" fmla="*/ 4096601 w 9662615"/>
              <a:gd name="connsiteY67" fmla="*/ 1521563 h 1603753"/>
              <a:gd name="connsiteX68" fmla="*/ 3970635 w 9662615"/>
              <a:gd name="connsiteY68" fmla="*/ 1544815 h 1603753"/>
              <a:gd name="connsiteX69" fmla="*/ 3833906 w 9662615"/>
              <a:gd name="connsiteY69" fmla="*/ 1516637 h 1603753"/>
              <a:gd name="connsiteX70" fmla="*/ 3696258 w 9662615"/>
              <a:gd name="connsiteY70" fmla="*/ 1537563 h 1603753"/>
              <a:gd name="connsiteX71" fmla="*/ 3594070 w 9662615"/>
              <a:gd name="connsiteY71" fmla="*/ 1509422 h 1603753"/>
              <a:gd name="connsiteX72" fmla="*/ 3565233 w 9662615"/>
              <a:gd name="connsiteY72" fmla="*/ 1515122 h 1603753"/>
              <a:gd name="connsiteX73" fmla="*/ 3560267 w 9662615"/>
              <a:gd name="connsiteY73" fmla="*/ 1516288 h 1603753"/>
              <a:gd name="connsiteX74" fmla="*/ 3540258 w 9662615"/>
              <a:gd name="connsiteY74" fmla="*/ 1516976 h 1603753"/>
              <a:gd name="connsiteX75" fmla="*/ 3534780 w 9662615"/>
              <a:gd name="connsiteY75" fmla="*/ 1522141 h 1603753"/>
              <a:gd name="connsiteX76" fmla="*/ 3504783 w 9662615"/>
              <a:gd name="connsiteY76" fmla="*/ 1526739 h 1603753"/>
              <a:gd name="connsiteX77" fmla="*/ 3430805 w 9662615"/>
              <a:gd name="connsiteY77" fmla="*/ 1542521 h 1603753"/>
              <a:gd name="connsiteX78" fmla="*/ 3292707 w 9662615"/>
              <a:gd name="connsiteY78" fmla="*/ 1520490 h 1603753"/>
              <a:gd name="connsiteX79" fmla="*/ 3187872 w 9662615"/>
              <a:gd name="connsiteY79" fmla="*/ 1519991 h 1603753"/>
              <a:gd name="connsiteX80" fmla="*/ 3148026 w 9662615"/>
              <a:gd name="connsiteY80" fmla="*/ 1524777 h 1603753"/>
              <a:gd name="connsiteX81" fmla="*/ 3092394 w 9662615"/>
              <a:gd name="connsiteY81" fmla="*/ 1528115 h 1603753"/>
              <a:gd name="connsiteX82" fmla="*/ 2994200 w 9662615"/>
              <a:gd name="connsiteY82" fmla="*/ 1537857 h 1603753"/>
              <a:gd name="connsiteX83" fmla="*/ 2862301 w 9662615"/>
              <a:gd name="connsiteY83" fmla="*/ 1544250 h 1603753"/>
              <a:gd name="connsiteX84" fmla="*/ 2766335 w 9662615"/>
              <a:gd name="connsiteY84" fmla="*/ 1527662 h 1603753"/>
              <a:gd name="connsiteX85" fmla="*/ 2757836 w 9662615"/>
              <a:gd name="connsiteY85" fmla="*/ 1531371 h 1603753"/>
              <a:gd name="connsiteX86" fmla="*/ 2691555 w 9662615"/>
              <a:gd name="connsiteY86" fmla="*/ 1530283 h 1603753"/>
              <a:gd name="connsiteX87" fmla="*/ 2491676 w 9662615"/>
              <a:gd name="connsiteY87" fmla="*/ 1500859 h 1603753"/>
              <a:gd name="connsiteX88" fmla="*/ 2378036 w 9662615"/>
              <a:gd name="connsiteY88" fmla="*/ 1520645 h 1603753"/>
              <a:gd name="connsiteX89" fmla="*/ 2284269 w 9662615"/>
              <a:gd name="connsiteY89" fmla="*/ 1503068 h 1603753"/>
              <a:gd name="connsiteX90" fmla="*/ 2207104 w 9662615"/>
              <a:gd name="connsiteY90" fmla="*/ 1508888 h 1603753"/>
              <a:gd name="connsiteX91" fmla="*/ 2149226 w 9662615"/>
              <a:gd name="connsiteY91" fmla="*/ 1523409 h 1603753"/>
              <a:gd name="connsiteX92" fmla="*/ 2084783 w 9662615"/>
              <a:gd name="connsiteY92" fmla="*/ 1524245 h 1603753"/>
              <a:gd name="connsiteX93" fmla="*/ 2070075 w 9662615"/>
              <a:gd name="connsiteY93" fmla="*/ 1511285 h 1603753"/>
              <a:gd name="connsiteX94" fmla="*/ 2001057 w 9662615"/>
              <a:gd name="connsiteY94" fmla="*/ 1516449 h 1603753"/>
              <a:gd name="connsiteX95" fmla="*/ 1896330 w 9662615"/>
              <a:gd name="connsiteY95" fmla="*/ 1525725 h 1603753"/>
              <a:gd name="connsiteX96" fmla="*/ 1835994 w 9662615"/>
              <a:gd name="connsiteY96" fmla="*/ 1527678 h 1603753"/>
              <a:gd name="connsiteX97" fmla="*/ 1671119 w 9662615"/>
              <a:gd name="connsiteY97" fmla="*/ 1536701 h 1603753"/>
              <a:gd name="connsiteX98" fmla="*/ 1601337 w 9662615"/>
              <a:gd name="connsiteY98" fmla="*/ 1548552 h 1603753"/>
              <a:gd name="connsiteX99" fmla="*/ 1407755 w 9662615"/>
              <a:gd name="connsiteY99" fmla="*/ 1571444 h 1603753"/>
              <a:gd name="connsiteX100" fmla="*/ 1271994 w 9662615"/>
              <a:gd name="connsiteY100" fmla="*/ 1579471 h 1603753"/>
              <a:gd name="connsiteX101" fmla="*/ 1249226 w 9662615"/>
              <a:gd name="connsiteY101" fmla="*/ 1583140 h 1603753"/>
              <a:gd name="connsiteX102" fmla="*/ 1217719 w 9662615"/>
              <a:gd name="connsiteY102" fmla="*/ 1580863 h 1603753"/>
              <a:gd name="connsiteX103" fmla="*/ 1091432 w 9662615"/>
              <a:gd name="connsiteY103" fmla="*/ 1571003 h 1603753"/>
              <a:gd name="connsiteX104" fmla="*/ 992039 w 9662615"/>
              <a:gd name="connsiteY104" fmla="*/ 1556662 h 1603753"/>
              <a:gd name="connsiteX105" fmla="*/ 868264 w 9662615"/>
              <a:gd name="connsiteY105" fmla="*/ 1566392 h 1603753"/>
              <a:gd name="connsiteX106" fmla="*/ 792765 w 9662615"/>
              <a:gd name="connsiteY106" fmla="*/ 1563102 h 1603753"/>
              <a:gd name="connsiteX107" fmla="*/ 669055 w 9662615"/>
              <a:gd name="connsiteY107" fmla="*/ 1543638 h 1603753"/>
              <a:gd name="connsiteX108" fmla="*/ 506152 w 9662615"/>
              <a:gd name="connsiteY108" fmla="*/ 1549124 h 1603753"/>
              <a:gd name="connsiteX109" fmla="*/ 472797 w 9662615"/>
              <a:gd name="connsiteY109" fmla="*/ 1568904 h 1603753"/>
              <a:gd name="connsiteX110" fmla="*/ 427864 w 9662615"/>
              <a:gd name="connsiteY110" fmla="*/ 1580848 h 1603753"/>
              <a:gd name="connsiteX111" fmla="*/ 408381 w 9662615"/>
              <a:gd name="connsiteY111" fmla="*/ 1552940 h 1603753"/>
              <a:gd name="connsiteX112" fmla="*/ 267163 w 9662615"/>
              <a:gd name="connsiteY112" fmla="*/ 1531913 h 1603753"/>
              <a:gd name="connsiteX113" fmla="*/ 196644 w 9662615"/>
              <a:gd name="connsiteY113" fmla="*/ 1524565 h 1603753"/>
              <a:gd name="connsiteX114" fmla="*/ 86819 w 9662615"/>
              <a:gd name="connsiteY114" fmla="*/ 1519517 h 1603753"/>
              <a:gd name="connsiteX115" fmla="*/ 53369 w 9662615"/>
              <a:gd name="connsiteY115" fmla="*/ 1516853 h 1603753"/>
              <a:gd name="connsiteX116" fmla="*/ 2359 w 9662615"/>
              <a:gd name="connsiteY116" fmla="*/ 1515247 h 1603753"/>
              <a:gd name="connsiteX117" fmla="*/ 0 w 9662615"/>
              <a:gd name="connsiteY117" fmla="*/ 1514932 h 1603753"/>
              <a:gd name="connsiteX118" fmla="*/ 0 w 9662615"/>
              <a:gd name="connsiteY118" fmla="*/ 0 h 1603753"/>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422155 w 9662615"/>
              <a:gd name="connsiteY65" fmla="*/ 1542059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41612 w 9662615"/>
              <a:gd name="connsiteY64" fmla="*/ 1545262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603028 w 9662615"/>
              <a:gd name="connsiteY63" fmla="*/ 1568821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595077 w 9662615"/>
              <a:gd name="connsiteY63" fmla="*/ 1552918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595077 w 9662615"/>
              <a:gd name="connsiteY63" fmla="*/ 1552918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62664 w 9662615"/>
              <a:gd name="connsiteY62" fmla="*/ 1573162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8923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70635 w 9662615"/>
              <a:gd name="connsiteY68" fmla="*/ 1544815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3966659 w 9662615"/>
              <a:gd name="connsiteY68" fmla="*/ 1528913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96499"/>
              <a:gd name="connsiteX1" fmla="*/ 9662615 w 9662615"/>
              <a:gd name="connsiteY1" fmla="*/ 0 h 1596499"/>
              <a:gd name="connsiteX2" fmla="*/ 9662615 w 9662615"/>
              <a:gd name="connsiteY2" fmla="*/ 1280346 h 1596499"/>
              <a:gd name="connsiteX3" fmla="*/ 9658420 w 9662615"/>
              <a:gd name="connsiteY3" fmla="*/ 1280106 h 1596499"/>
              <a:gd name="connsiteX4" fmla="*/ 9469546 w 9662615"/>
              <a:gd name="connsiteY4" fmla="*/ 1289837 h 1596499"/>
              <a:gd name="connsiteX5" fmla="*/ 9385895 w 9662615"/>
              <a:gd name="connsiteY5" fmla="*/ 1269203 h 1596499"/>
              <a:gd name="connsiteX6" fmla="*/ 9144767 w 9662615"/>
              <a:gd name="connsiteY6" fmla="*/ 1264120 h 1596499"/>
              <a:gd name="connsiteX7" fmla="*/ 8837252 w 9662615"/>
              <a:gd name="connsiteY7" fmla="*/ 1350515 h 1596499"/>
              <a:gd name="connsiteX8" fmla="*/ 8705466 w 9662615"/>
              <a:gd name="connsiteY8" fmla="*/ 1342419 h 1596499"/>
              <a:gd name="connsiteX9" fmla="*/ 8652221 w 9662615"/>
              <a:gd name="connsiteY9" fmla="*/ 1326906 h 1596499"/>
              <a:gd name="connsiteX10" fmla="*/ 8632312 w 9662615"/>
              <a:gd name="connsiteY10" fmla="*/ 1326025 h 1596499"/>
              <a:gd name="connsiteX11" fmla="*/ 8591582 w 9662615"/>
              <a:gd name="connsiteY11" fmla="*/ 1341666 h 1596499"/>
              <a:gd name="connsiteX12" fmla="*/ 8537336 w 9662615"/>
              <a:gd name="connsiteY12" fmla="*/ 1341684 h 1596499"/>
              <a:gd name="connsiteX13" fmla="*/ 8472508 w 9662615"/>
              <a:gd name="connsiteY13" fmla="*/ 1363109 h 1596499"/>
              <a:gd name="connsiteX14" fmla="*/ 8258477 w 9662615"/>
              <a:gd name="connsiteY14" fmla="*/ 1370666 h 1596499"/>
              <a:gd name="connsiteX15" fmla="*/ 8197961 w 9662615"/>
              <a:gd name="connsiteY15" fmla="*/ 1392804 h 1596499"/>
              <a:gd name="connsiteX16" fmla="*/ 8171196 w 9662615"/>
              <a:gd name="connsiteY16" fmla="*/ 1397216 h 1596499"/>
              <a:gd name="connsiteX17" fmla="*/ 8127667 w 9662615"/>
              <a:gd name="connsiteY17" fmla="*/ 1418254 h 1596499"/>
              <a:gd name="connsiteX18" fmla="*/ 7974579 w 9662615"/>
              <a:gd name="connsiteY18" fmla="*/ 1383439 h 1596499"/>
              <a:gd name="connsiteX19" fmla="*/ 7768351 w 9662615"/>
              <a:gd name="connsiteY19" fmla="*/ 1395051 h 1596499"/>
              <a:gd name="connsiteX20" fmla="*/ 7635985 w 9662615"/>
              <a:gd name="connsiteY20" fmla="*/ 1386363 h 1596499"/>
              <a:gd name="connsiteX21" fmla="*/ 7466069 w 9662615"/>
              <a:gd name="connsiteY21" fmla="*/ 1377654 h 1596499"/>
              <a:gd name="connsiteX22" fmla="*/ 7355642 w 9662615"/>
              <a:gd name="connsiteY22" fmla="*/ 1407761 h 1596499"/>
              <a:gd name="connsiteX23" fmla="*/ 7151610 w 9662615"/>
              <a:gd name="connsiteY23" fmla="*/ 1397856 h 1596499"/>
              <a:gd name="connsiteX24" fmla="*/ 7082147 w 9662615"/>
              <a:gd name="connsiteY24" fmla="*/ 1406113 h 1596499"/>
              <a:gd name="connsiteX25" fmla="*/ 7014958 w 9662615"/>
              <a:gd name="connsiteY25" fmla="*/ 1396883 h 1596499"/>
              <a:gd name="connsiteX26" fmla="*/ 6907567 w 9662615"/>
              <a:gd name="connsiteY26" fmla="*/ 1419149 h 1596499"/>
              <a:gd name="connsiteX27" fmla="*/ 6748428 w 9662615"/>
              <a:gd name="connsiteY27" fmla="*/ 1420308 h 1596499"/>
              <a:gd name="connsiteX28" fmla="*/ 6654257 w 9662615"/>
              <a:gd name="connsiteY28" fmla="*/ 1424143 h 1596499"/>
              <a:gd name="connsiteX29" fmla="*/ 6620123 w 9662615"/>
              <a:gd name="connsiteY29" fmla="*/ 1430535 h 1596499"/>
              <a:gd name="connsiteX30" fmla="*/ 6571355 w 9662615"/>
              <a:gd name="connsiteY30" fmla="*/ 1436144 h 1596499"/>
              <a:gd name="connsiteX31" fmla="*/ 6486557 w 9662615"/>
              <a:gd name="connsiteY31" fmla="*/ 1449861 h 1596499"/>
              <a:gd name="connsiteX32" fmla="*/ 6370419 w 9662615"/>
              <a:gd name="connsiteY32" fmla="*/ 1461649 h 1596499"/>
              <a:gd name="connsiteX33" fmla="*/ 6278839 w 9662615"/>
              <a:gd name="connsiteY33" fmla="*/ 1449160 h 1596499"/>
              <a:gd name="connsiteX34" fmla="*/ 6272455 w 9662615"/>
              <a:gd name="connsiteY34" fmla="*/ 1453191 h 1596499"/>
              <a:gd name="connsiteX35" fmla="*/ 6212659 w 9662615"/>
              <a:gd name="connsiteY35" fmla="*/ 1454850 h 1596499"/>
              <a:gd name="connsiteX36" fmla="*/ 6069317 w 9662615"/>
              <a:gd name="connsiteY36" fmla="*/ 1445838 h 1596499"/>
              <a:gd name="connsiteX37" fmla="*/ 5878477 w 9662615"/>
              <a:gd name="connsiteY37" fmla="*/ 1439180 h 1596499"/>
              <a:gd name="connsiteX38" fmla="*/ 5838387 w 9662615"/>
              <a:gd name="connsiteY38" fmla="*/ 1444679 h 1596499"/>
              <a:gd name="connsiteX39" fmla="*/ 5771136 w 9662615"/>
              <a:gd name="connsiteY39" fmla="*/ 1453639 h 1596499"/>
              <a:gd name="connsiteX40" fmla="*/ 5724081 w 9662615"/>
              <a:gd name="connsiteY40" fmla="*/ 1470431 h 1596499"/>
              <a:gd name="connsiteX41" fmla="*/ 5666577 w 9662615"/>
              <a:gd name="connsiteY41" fmla="*/ 1473921 h 1596499"/>
              <a:gd name="connsiteX42" fmla="*/ 5649068 w 9662615"/>
              <a:gd name="connsiteY42" fmla="*/ 1461676 h 1596499"/>
              <a:gd name="connsiteX43" fmla="*/ 5588902 w 9662615"/>
              <a:gd name="connsiteY43" fmla="*/ 1469647 h 1596499"/>
              <a:gd name="connsiteX44" fmla="*/ 5498090 w 9662615"/>
              <a:gd name="connsiteY44" fmla="*/ 1483173 h 1596499"/>
              <a:gd name="connsiteX45" fmla="*/ 5444641 w 9662615"/>
              <a:gd name="connsiteY45" fmla="*/ 1487602 h 1596499"/>
              <a:gd name="connsiteX46" fmla="*/ 5299812 w 9662615"/>
              <a:gd name="connsiteY46" fmla="*/ 1503362 h 1596499"/>
              <a:gd name="connsiteX47" fmla="*/ 5213947 w 9662615"/>
              <a:gd name="connsiteY47" fmla="*/ 1516637 h 1596499"/>
              <a:gd name="connsiteX48" fmla="*/ 5090342 w 9662615"/>
              <a:gd name="connsiteY48" fmla="*/ 1546680 h 1596499"/>
              <a:gd name="connsiteX49" fmla="*/ 5129812 w 9662615"/>
              <a:gd name="connsiteY49" fmla="*/ 1521277 h 1596499"/>
              <a:gd name="connsiteX50" fmla="*/ 5059484 w 9662615"/>
              <a:gd name="connsiteY50" fmla="*/ 1546802 h 1596499"/>
              <a:gd name="connsiteX51" fmla="*/ 5038524 w 9662615"/>
              <a:gd name="connsiteY51" fmla="*/ 1545675 h 1596499"/>
              <a:gd name="connsiteX52" fmla="*/ 5026564 w 9662615"/>
              <a:gd name="connsiteY52" fmla="*/ 1545376 h 1596499"/>
              <a:gd name="connsiteX53" fmla="*/ 4969433 w 9662615"/>
              <a:gd name="connsiteY53" fmla="*/ 1550865 h 1596499"/>
              <a:gd name="connsiteX54" fmla="*/ 4929254 w 9662615"/>
              <a:gd name="connsiteY54" fmla="*/ 1563452 h 1596499"/>
              <a:gd name="connsiteX55" fmla="*/ 4871726 w 9662615"/>
              <a:gd name="connsiteY55" fmla="*/ 1570584 h 1596499"/>
              <a:gd name="connsiteX56" fmla="*/ 4843267 w 9662615"/>
              <a:gd name="connsiteY56" fmla="*/ 1561459 h 1596499"/>
              <a:gd name="connsiteX57" fmla="*/ 4821058 w 9662615"/>
              <a:gd name="connsiteY57" fmla="*/ 1553078 h 1596499"/>
              <a:gd name="connsiteX58" fmla="*/ 4791466 w 9662615"/>
              <a:gd name="connsiteY58" fmla="*/ 1561324 h 1596499"/>
              <a:gd name="connsiteX59" fmla="*/ 4784247 w 9662615"/>
              <a:gd name="connsiteY59" fmla="*/ 1562342 h 1596499"/>
              <a:gd name="connsiteX60" fmla="*/ 4739309 w 9662615"/>
              <a:gd name="connsiteY60" fmla="*/ 1553948 h 1596499"/>
              <a:gd name="connsiteX61" fmla="*/ 4697562 w 9662615"/>
              <a:gd name="connsiteY61" fmla="*/ 1551206 h 1596499"/>
              <a:gd name="connsiteX62" fmla="*/ 4650737 w 9662615"/>
              <a:gd name="connsiteY62" fmla="*/ 1537381 h 1596499"/>
              <a:gd name="connsiteX63" fmla="*/ 4583150 w 9662615"/>
              <a:gd name="connsiteY63" fmla="*/ 1529064 h 1596499"/>
              <a:gd name="connsiteX64" fmla="*/ 4521734 w 9662615"/>
              <a:gd name="connsiteY64" fmla="*/ 1529359 h 1596499"/>
              <a:gd name="connsiteX65" fmla="*/ 4382398 w 9662615"/>
              <a:gd name="connsiteY65" fmla="*/ 1534108 h 1596499"/>
              <a:gd name="connsiteX66" fmla="*/ 4221826 w 9662615"/>
              <a:gd name="connsiteY66" fmla="*/ 1500972 h 1596499"/>
              <a:gd name="connsiteX67" fmla="*/ 4096601 w 9662615"/>
              <a:gd name="connsiteY67" fmla="*/ 1521563 h 1596499"/>
              <a:gd name="connsiteX68" fmla="*/ 3978586 w 9662615"/>
              <a:gd name="connsiteY68" fmla="*/ 1596499 h 1596499"/>
              <a:gd name="connsiteX69" fmla="*/ 3833906 w 9662615"/>
              <a:gd name="connsiteY69" fmla="*/ 1516637 h 1596499"/>
              <a:gd name="connsiteX70" fmla="*/ 3696258 w 9662615"/>
              <a:gd name="connsiteY70" fmla="*/ 1537563 h 1596499"/>
              <a:gd name="connsiteX71" fmla="*/ 3594070 w 9662615"/>
              <a:gd name="connsiteY71" fmla="*/ 1509422 h 1596499"/>
              <a:gd name="connsiteX72" fmla="*/ 3565233 w 9662615"/>
              <a:gd name="connsiteY72" fmla="*/ 1515122 h 1596499"/>
              <a:gd name="connsiteX73" fmla="*/ 3560267 w 9662615"/>
              <a:gd name="connsiteY73" fmla="*/ 1516288 h 1596499"/>
              <a:gd name="connsiteX74" fmla="*/ 3540258 w 9662615"/>
              <a:gd name="connsiteY74" fmla="*/ 1516976 h 1596499"/>
              <a:gd name="connsiteX75" fmla="*/ 3534780 w 9662615"/>
              <a:gd name="connsiteY75" fmla="*/ 1522141 h 1596499"/>
              <a:gd name="connsiteX76" fmla="*/ 3504783 w 9662615"/>
              <a:gd name="connsiteY76" fmla="*/ 1526739 h 1596499"/>
              <a:gd name="connsiteX77" fmla="*/ 3430805 w 9662615"/>
              <a:gd name="connsiteY77" fmla="*/ 1542521 h 1596499"/>
              <a:gd name="connsiteX78" fmla="*/ 3292707 w 9662615"/>
              <a:gd name="connsiteY78" fmla="*/ 1520490 h 1596499"/>
              <a:gd name="connsiteX79" fmla="*/ 3187872 w 9662615"/>
              <a:gd name="connsiteY79" fmla="*/ 1519991 h 1596499"/>
              <a:gd name="connsiteX80" fmla="*/ 3148026 w 9662615"/>
              <a:gd name="connsiteY80" fmla="*/ 1524777 h 1596499"/>
              <a:gd name="connsiteX81" fmla="*/ 3092394 w 9662615"/>
              <a:gd name="connsiteY81" fmla="*/ 1528115 h 1596499"/>
              <a:gd name="connsiteX82" fmla="*/ 2994200 w 9662615"/>
              <a:gd name="connsiteY82" fmla="*/ 1537857 h 1596499"/>
              <a:gd name="connsiteX83" fmla="*/ 2862301 w 9662615"/>
              <a:gd name="connsiteY83" fmla="*/ 1544250 h 1596499"/>
              <a:gd name="connsiteX84" fmla="*/ 2766335 w 9662615"/>
              <a:gd name="connsiteY84" fmla="*/ 1527662 h 1596499"/>
              <a:gd name="connsiteX85" fmla="*/ 2757836 w 9662615"/>
              <a:gd name="connsiteY85" fmla="*/ 1531371 h 1596499"/>
              <a:gd name="connsiteX86" fmla="*/ 2691555 w 9662615"/>
              <a:gd name="connsiteY86" fmla="*/ 1530283 h 1596499"/>
              <a:gd name="connsiteX87" fmla="*/ 2491676 w 9662615"/>
              <a:gd name="connsiteY87" fmla="*/ 1500859 h 1596499"/>
              <a:gd name="connsiteX88" fmla="*/ 2378036 w 9662615"/>
              <a:gd name="connsiteY88" fmla="*/ 1520645 h 1596499"/>
              <a:gd name="connsiteX89" fmla="*/ 2284269 w 9662615"/>
              <a:gd name="connsiteY89" fmla="*/ 1503068 h 1596499"/>
              <a:gd name="connsiteX90" fmla="*/ 2207104 w 9662615"/>
              <a:gd name="connsiteY90" fmla="*/ 1508888 h 1596499"/>
              <a:gd name="connsiteX91" fmla="*/ 2149226 w 9662615"/>
              <a:gd name="connsiteY91" fmla="*/ 1523409 h 1596499"/>
              <a:gd name="connsiteX92" fmla="*/ 2084783 w 9662615"/>
              <a:gd name="connsiteY92" fmla="*/ 1524245 h 1596499"/>
              <a:gd name="connsiteX93" fmla="*/ 2070075 w 9662615"/>
              <a:gd name="connsiteY93" fmla="*/ 1511285 h 1596499"/>
              <a:gd name="connsiteX94" fmla="*/ 2001057 w 9662615"/>
              <a:gd name="connsiteY94" fmla="*/ 1516449 h 1596499"/>
              <a:gd name="connsiteX95" fmla="*/ 1896330 w 9662615"/>
              <a:gd name="connsiteY95" fmla="*/ 1525725 h 1596499"/>
              <a:gd name="connsiteX96" fmla="*/ 1835994 w 9662615"/>
              <a:gd name="connsiteY96" fmla="*/ 1527678 h 1596499"/>
              <a:gd name="connsiteX97" fmla="*/ 1671119 w 9662615"/>
              <a:gd name="connsiteY97" fmla="*/ 1536701 h 1596499"/>
              <a:gd name="connsiteX98" fmla="*/ 1601337 w 9662615"/>
              <a:gd name="connsiteY98" fmla="*/ 1548552 h 1596499"/>
              <a:gd name="connsiteX99" fmla="*/ 1407755 w 9662615"/>
              <a:gd name="connsiteY99" fmla="*/ 1571444 h 1596499"/>
              <a:gd name="connsiteX100" fmla="*/ 1271994 w 9662615"/>
              <a:gd name="connsiteY100" fmla="*/ 1579471 h 1596499"/>
              <a:gd name="connsiteX101" fmla="*/ 1249226 w 9662615"/>
              <a:gd name="connsiteY101" fmla="*/ 1583140 h 1596499"/>
              <a:gd name="connsiteX102" fmla="*/ 1217719 w 9662615"/>
              <a:gd name="connsiteY102" fmla="*/ 1580863 h 1596499"/>
              <a:gd name="connsiteX103" fmla="*/ 1091432 w 9662615"/>
              <a:gd name="connsiteY103" fmla="*/ 1571003 h 1596499"/>
              <a:gd name="connsiteX104" fmla="*/ 992039 w 9662615"/>
              <a:gd name="connsiteY104" fmla="*/ 1556662 h 1596499"/>
              <a:gd name="connsiteX105" fmla="*/ 868264 w 9662615"/>
              <a:gd name="connsiteY105" fmla="*/ 1566392 h 1596499"/>
              <a:gd name="connsiteX106" fmla="*/ 792765 w 9662615"/>
              <a:gd name="connsiteY106" fmla="*/ 1563102 h 1596499"/>
              <a:gd name="connsiteX107" fmla="*/ 669055 w 9662615"/>
              <a:gd name="connsiteY107" fmla="*/ 1543638 h 1596499"/>
              <a:gd name="connsiteX108" fmla="*/ 506152 w 9662615"/>
              <a:gd name="connsiteY108" fmla="*/ 1549124 h 1596499"/>
              <a:gd name="connsiteX109" fmla="*/ 472797 w 9662615"/>
              <a:gd name="connsiteY109" fmla="*/ 1568904 h 1596499"/>
              <a:gd name="connsiteX110" fmla="*/ 427864 w 9662615"/>
              <a:gd name="connsiteY110" fmla="*/ 1580848 h 1596499"/>
              <a:gd name="connsiteX111" fmla="*/ 408381 w 9662615"/>
              <a:gd name="connsiteY111" fmla="*/ 1552940 h 1596499"/>
              <a:gd name="connsiteX112" fmla="*/ 267163 w 9662615"/>
              <a:gd name="connsiteY112" fmla="*/ 1531913 h 1596499"/>
              <a:gd name="connsiteX113" fmla="*/ 196644 w 9662615"/>
              <a:gd name="connsiteY113" fmla="*/ 1524565 h 1596499"/>
              <a:gd name="connsiteX114" fmla="*/ 86819 w 9662615"/>
              <a:gd name="connsiteY114" fmla="*/ 1519517 h 1596499"/>
              <a:gd name="connsiteX115" fmla="*/ 53369 w 9662615"/>
              <a:gd name="connsiteY115" fmla="*/ 1516853 h 1596499"/>
              <a:gd name="connsiteX116" fmla="*/ 2359 w 9662615"/>
              <a:gd name="connsiteY116" fmla="*/ 1515247 h 1596499"/>
              <a:gd name="connsiteX117" fmla="*/ 0 w 9662615"/>
              <a:gd name="connsiteY117" fmla="*/ 1514932 h 1596499"/>
              <a:gd name="connsiteX118" fmla="*/ 0 w 9662615"/>
              <a:gd name="connsiteY118" fmla="*/ 0 h 1596499"/>
              <a:gd name="connsiteX0" fmla="*/ 0 w 9662615"/>
              <a:gd name="connsiteY0" fmla="*/ 0 h 1600474"/>
              <a:gd name="connsiteX1" fmla="*/ 9662615 w 9662615"/>
              <a:gd name="connsiteY1" fmla="*/ 0 h 1600474"/>
              <a:gd name="connsiteX2" fmla="*/ 9662615 w 9662615"/>
              <a:gd name="connsiteY2" fmla="*/ 1280346 h 1600474"/>
              <a:gd name="connsiteX3" fmla="*/ 9658420 w 9662615"/>
              <a:gd name="connsiteY3" fmla="*/ 1280106 h 1600474"/>
              <a:gd name="connsiteX4" fmla="*/ 9469546 w 9662615"/>
              <a:gd name="connsiteY4" fmla="*/ 1289837 h 1600474"/>
              <a:gd name="connsiteX5" fmla="*/ 9385895 w 9662615"/>
              <a:gd name="connsiteY5" fmla="*/ 1269203 h 1600474"/>
              <a:gd name="connsiteX6" fmla="*/ 9144767 w 9662615"/>
              <a:gd name="connsiteY6" fmla="*/ 1264120 h 1600474"/>
              <a:gd name="connsiteX7" fmla="*/ 8837252 w 9662615"/>
              <a:gd name="connsiteY7" fmla="*/ 1350515 h 1600474"/>
              <a:gd name="connsiteX8" fmla="*/ 8705466 w 9662615"/>
              <a:gd name="connsiteY8" fmla="*/ 1342419 h 1600474"/>
              <a:gd name="connsiteX9" fmla="*/ 8652221 w 9662615"/>
              <a:gd name="connsiteY9" fmla="*/ 1326906 h 1600474"/>
              <a:gd name="connsiteX10" fmla="*/ 8632312 w 9662615"/>
              <a:gd name="connsiteY10" fmla="*/ 1326025 h 1600474"/>
              <a:gd name="connsiteX11" fmla="*/ 8591582 w 9662615"/>
              <a:gd name="connsiteY11" fmla="*/ 1341666 h 1600474"/>
              <a:gd name="connsiteX12" fmla="*/ 8537336 w 9662615"/>
              <a:gd name="connsiteY12" fmla="*/ 1341684 h 1600474"/>
              <a:gd name="connsiteX13" fmla="*/ 8472508 w 9662615"/>
              <a:gd name="connsiteY13" fmla="*/ 1363109 h 1600474"/>
              <a:gd name="connsiteX14" fmla="*/ 8258477 w 9662615"/>
              <a:gd name="connsiteY14" fmla="*/ 1370666 h 1600474"/>
              <a:gd name="connsiteX15" fmla="*/ 8197961 w 9662615"/>
              <a:gd name="connsiteY15" fmla="*/ 1392804 h 1600474"/>
              <a:gd name="connsiteX16" fmla="*/ 8171196 w 9662615"/>
              <a:gd name="connsiteY16" fmla="*/ 1397216 h 1600474"/>
              <a:gd name="connsiteX17" fmla="*/ 8127667 w 9662615"/>
              <a:gd name="connsiteY17" fmla="*/ 1418254 h 1600474"/>
              <a:gd name="connsiteX18" fmla="*/ 7974579 w 9662615"/>
              <a:gd name="connsiteY18" fmla="*/ 1383439 h 1600474"/>
              <a:gd name="connsiteX19" fmla="*/ 7768351 w 9662615"/>
              <a:gd name="connsiteY19" fmla="*/ 1395051 h 1600474"/>
              <a:gd name="connsiteX20" fmla="*/ 7635985 w 9662615"/>
              <a:gd name="connsiteY20" fmla="*/ 1386363 h 1600474"/>
              <a:gd name="connsiteX21" fmla="*/ 7466069 w 9662615"/>
              <a:gd name="connsiteY21" fmla="*/ 1377654 h 1600474"/>
              <a:gd name="connsiteX22" fmla="*/ 7355642 w 9662615"/>
              <a:gd name="connsiteY22" fmla="*/ 1407761 h 1600474"/>
              <a:gd name="connsiteX23" fmla="*/ 7151610 w 9662615"/>
              <a:gd name="connsiteY23" fmla="*/ 1397856 h 1600474"/>
              <a:gd name="connsiteX24" fmla="*/ 7082147 w 9662615"/>
              <a:gd name="connsiteY24" fmla="*/ 1406113 h 1600474"/>
              <a:gd name="connsiteX25" fmla="*/ 7014958 w 9662615"/>
              <a:gd name="connsiteY25" fmla="*/ 1396883 h 1600474"/>
              <a:gd name="connsiteX26" fmla="*/ 6907567 w 9662615"/>
              <a:gd name="connsiteY26" fmla="*/ 1419149 h 1600474"/>
              <a:gd name="connsiteX27" fmla="*/ 6748428 w 9662615"/>
              <a:gd name="connsiteY27" fmla="*/ 1420308 h 1600474"/>
              <a:gd name="connsiteX28" fmla="*/ 6654257 w 9662615"/>
              <a:gd name="connsiteY28" fmla="*/ 1424143 h 1600474"/>
              <a:gd name="connsiteX29" fmla="*/ 6620123 w 9662615"/>
              <a:gd name="connsiteY29" fmla="*/ 1430535 h 1600474"/>
              <a:gd name="connsiteX30" fmla="*/ 6571355 w 9662615"/>
              <a:gd name="connsiteY30" fmla="*/ 1436144 h 1600474"/>
              <a:gd name="connsiteX31" fmla="*/ 6486557 w 9662615"/>
              <a:gd name="connsiteY31" fmla="*/ 1449861 h 1600474"/>
              <a:gd name="connsiteX32" fmla="*/ 6370419 w 9662615"/>
              <a:gd name="connsiteY32" fmla="*/ 1461649 h 1600474"/>
              <a:gd name="connsiteX33" fmla="*/ 6278839 w 9662615"/>
              <a:gd name="connsiteY33" fmla="*/ 1449160 h 1600474"/>
              <a:gd name="connsiteX34" fmla="*/ 6272455 w 9662615"/>
              <a:gd name="connsiteY34" fmla="*/ 1453191 h 1600474"/>
              <a:gd name="connsiteX35" fmla="*/ 6212659 w 9662615"/>
              <a:gd name="connsiteY35" fmla="*/ 1454850 h 1600474"/>
              <a:gd name="connsiteX36" fmla="*/ 6069317 w 9662615"/>
              <a:gd name="connsiteY36" fmla="*/ 1445838 h 1600474"/>
              <a:gd name="connsiteX37" fmla="*/ 5878477 w 9662615"/>
              <a:gd name="connsiteY37" fmla="*/ 1439180 h 1600474"/>
              <a:gd name="connsiteX38" fmla="*/ 5838387 w 9662615"/>
              <a:gd name="connsiteY38" fmla="*/ 1444679 h 1600474"/>
              <a:gd name="connsiteX39" fmla="*/ 5771136 w 9662615"/>
              <a:gd name="connsiteY39" fmla="*/ 1453639 h 1600474"/>
              <a:gd name="connsiteX40" fmla="*/ 5724081 w 9662615"/>
              <a:gd name="connsiteY40" fmla="*/ 1470431 h 1600474"/>
              <a:gd name="connsiteX41" fmla="*/ 5666577 w 9662615"/>
              <a:gd name="connsiteY41" fmla="*/ 1473921 h 1600474"/>
              <a:gd name="connsiteX42" fmla="*/ 5649068 w 9662615"/>
              <a:gd name="connsiteY42" fmla="*/ 1461676 h 1600474"/>
              <a:gd name="connsiteX43" fmla="*/ 5588902 w 9662615"/>
              <a:gd name="connsiteY43" fmla="*/ 1469647 h 1600474"/>
              <a:gd name="connsiteX44" fmla="*/ 5498090 w 9662615"/>
              <a:gd name="connsiteY44" fmla="*/ 1483173 h 1600474"/>
              <a:gd name="connsiteX45" fmla="*/ 5444641 w 9662615"/>
              <a:gd name="connsiteY45" fmla="*/ 1487602 h 1600474"/>
              <a:gd name="connsiteX46" fmla="*/ 5299812 w 9662615"/>
              <a:gd name="connsiteY46" fmla="*/ 1503362 h 1600474"/>
              <a:gd name="connsiteX47" fmla="*/ 5213947 w 9662615"/>
              <a:gd name="connsiteY47" fmla="*/ 1516637 h 1600474"/>
              <a:gd name="connsiteX48" fmla="*/ 5090342 w 9662615"/>
              <a:gd name="connsiteY48" fmla="*/ 1546680 h 1600474"/>
              <a:gd name="connsiteX49" fmla="*/ 5129812 w 9662615"/>
              <a:gd name="connsiteY49" fmla="*/ 1521277 h 1600474"/>
              <a:gd name="connsiteX50" fmla="*/ 5059484 w 9662615"/>
              <a:gd name="connsiteY50" fmla="*/ 1546802 h 1600474"/>
              <a:gd name="connsiteX51" fmla="*/ 5038524 w 9662615"/>
              <a:gd name="connsiteY51" fmla="*/ 1545675 h 1600474"/>
              <a:gd name="connsiteX52" fmla="*/ 5026564 w 9662615"/>
              <a:gd name="connsiteY52" fmla="*/ 1545376 h 1600474"/>
              <a:gd name="connsiteX53" fmla="*/ 4969433 w 9662615"/>
              <a:gd name="connsiteY53" fmla="*/ 1550865 h 1600474"/>
              <a:gd name="connsiteX54" fmla="*/ 4929254 w 9662615"/>
              <a:gd name="connsiteY54" fmla="*/ 1563452 h 1600474"/>
              <a:gd name="connsiteX55" fmla="*/ 4871726 w 9662615"/>
              <a:gd name="connsiteY55" fmla="*/ 1570584 h 1600474"/>
              <a:gd name="connsiteX56" fmla="*/ 4843267 w 9662615"/>
              <a:gd name="connsiteY56" fmla="*/ 1561459 h 1600474"/>
              <a:gd name="connsiteX57" fmla="*/ 4821058 w 9662615"/>
              <a:gd name="connsiteY57" fmla="*/ 1553078 h 1600474"/>
              <a:gd name="connsiteX58" fmla="*/ 4791466 w 9662615"/>
              <a:gd name="connsiteY58" fmla="*/ 1561324 h 1600474"/>
              <a:gd name="connsiteX59" fmla="*/ 4784247 w 9662615"/>
              <a:gd name="connsiteY59" fmla="*/ 1562342 h 1600474"/>
              <a:gd name="connsiteX60" fmla="*/ 4739309 w 9662615"/>
              <a:gd name="connsiteY60" fmla="*/ 1553948 h 1600474"/>
              <a:gd name="connsiteX61" fmla="*/ 4697562 w 9662615"/>
              <a:gd name="connsiteY61" fmla="*/ 1551206 h 1600474"/>
              <a:gd name="connsiteX62" fmla="*/ 4650737 w 9662615"/>
              <a:gd name="connsiteY62" fmla="*/ 1537381 h 1600474"/>
              <a:gd name="connsiteX63" fmla="*/ 4583150 w 9662615"/>
              <a:gd name="connsiteY63" fmla="*/ 1529064 h 1600474"/>
              <a:gd name="connsiteX64" fmla="*/ 4521734 w 9662615"/>
              <a:gd name="connsiteY64" fmla="*/ 1529359 h 1600474"/>
              <a:gd name="connsiteX65" fmla="*/ 4382398 w 9662615"/>
              <a:gd name="connsiteY65" fmla="*/ 1534108 h 1600474"/>
              <a:gd name="connsiteX66" fmla="*/ 4221826 w 9662615"/>
              <a:gd name="connsiteY66" fmla="*/ 1500972 h 1600474"/>
              <a:gd name="connsiteX67" fmla="*/ 4096601 w 9662615"/>
              <a:gd name="connsiteY67" fmla="*/ 1521563 h 1600474"/>
              <a:gd name="connsiteX68" fmla="*/ 4046172 w 9662615"/>
              <a:gd name="connsiteY68" fmla="*/ 1600474 h 1600474"/>
              <a:gd name="connsiteX69" fmla="*/ 3833906 w 9662615"/>
              <a:gd name="connsiteY69" fmla="*/ 1516637 h 1600474"/>
              <a:gd name="connsiteX70" fmla="*/ 3696258 w 9662615"/>
              <a:gd name="connsiteY70" fmla="*/ 1537563 h 1600474"/>
              <a:gd name="connsiteX71" fmla="*/ 3594070 w 9662615"/>
              <a:gd name="connsiteY71" fmla="*/ 1509422 h 1600474"/>
              <a:gd name="connsiteX72" fmla="*/ 3565233 w 9662615"/>
              <a:gd name="connsiteY72" fmla="*/ 1515122 h 1600474"/>
              <a:gd name="connsiteX73" fmla="*/ 3560267 w 9662615"/>
              <a:gd name="connsiteY73" fmla="*/ 1516288 h 1600474"/>
              <a:gd name="connsiteX74" fmla="*/ 3540258 w 9662615"/>
              <a:gd name="connsiteY74" fmla="*/ 1516976 h 1600474"/>
              <a:gd name="connsiteX75" fmla="*/ 3534780 w 9662615"/>
              <a:gd name="connsiteY75" fmla="*/ 1522141 h 1600474"/>
              <a:gd name="connsiteX76" fmla="*/ 3504783 w 9662615"/>
              <a:gd name="connsiteY76" fmla="*/ 1526739 h 1600474"/>
              <a:gd name="connsiteX77" fmla="*/ 3430805 w 9662615"/>
              <a:gd name="connsiteY77" fmla="*/ 1542521 h 1600474"/>
              <a:gd name="connsiteX78" fmla="*/ 3292707 w 9662615"/>
              <a:gd name="connsiteY78" fmla="*/ 1520490 h 1600474"/>
              <a:gd name="connsiteX79" fmla="*/ 3187872 w 9662615"/>
              <a:gd name="connsiteY79" fmla="*/ 1519991 h 1600474"/>
              <a:gd name="connsiteX80" fmla="*/ 3148026 w 9662615"/>
              <a:gd name="connsiteY80" fmla="*/ 1524777 h 1600474"/>
              <a:gd name="connsiteX81" fmla="*/ 3092394 w 9662615"/>
              <a:gd name="connsiteY81" fmla="*/ 1528115 h 1600474"/>
              <a:gd name="connsiteX82" fmla="*/ 2994200 w 9662615"/>
              <a:gd name="connsiteY82" fmla="*/ 1537857 h 1600474"/>
              <a:gd name="connsiteX83" fmla="*/ 2862301 w 9662615"/>
              <a:gd name="connsiteY83" fmla="*/ 1544250 h 1600474"/>
              <a:gd name="connsiteX84" fmla="*/ 2766335 w 9662615"/>
              <a:gd name="connsiteY84" fmla="*/ 1527662 h 1600474"/>
              <a:gd name="connsiteX85" fmla="*/ 2757836 w 9662615"/>
              <a:gd name="connsiteY85" fmla="*/ 1531371 h 1600474"/>
              <a:gd name="connsiteX86" fmla="*/ 2691555 w 9662615"/>
              <a:gd name="connsiteY86" fmla="*/ 1530283 h 1600474"/>
              <a:gd name="connsiteX87" fmla="*/ 2491676 w 9662615"/>
              <a:gd name="connsiteY87" fmla="*/ 1500859 h 1600474"/>
              <a:gd name="connsiteX88" fmla="*/ 2378036 w 9662615"/>
              <a:gd name="connsiteY88" fmla="*/ 1520645 h 1600474"/>
              <a:gd name="connsiteX89" fmla="*/ 2284269 w 9662615"/>
              <a:gd name="connsiteY89" fmla="*/ 1503068 h 1600474"/>
              <a:gd name="connsiteX90" fmla="*/ 2207104 w 9662615"/>
              <a:gd name="connsiteY90" fmla="*/ 1508888 h 1600474"/>
              <a:gd name="connsiteX91" fmla="*/ 2149226 w 9662615"/>
              <a:gd name="connsiteY91" fmla="*/ 1523409 h 1600474"/>
              <a:gd name="connsiteX92" fmla="*/ 2084783 w 9662615"/>
              <a:gd name="connsiteY92" fmla="*/ 1524245 h 1600474"/>
              <a:gd name="connsiteX93" fmla="*/ 2070075 w 9662615"/>
              <a:gd name="connsiteY93" fmla="*/ 1511285 h 1600474"/>
              <a:gd name="connsiteX94" fmla="*/ 2001057 w 9662615"/>
              <a:gd name="connsiteY94" fmla="*/ 1516449 h 1600474"/>
              <a:gd name="connsiteX95" fmla="*/ 1896330 w 9662615"/>
              <a:gd name="connsiteY95" fmla="*/ 1525725 h 1600474"/>
              <a:gd name="connsiteX96" fmla="*/ 1835994 w 9662615"/>
              <a:gd name="connsiteY96" fmla="*/ 1527678 h 1600474"/>
              <a:gd name="connsiteX97" fmla="*/ 1671119 w 9662615"/>
              <a:gd name="connsiteY97" fmla="*/ 1536701 h 1600474"/>
              <a:gd name="connsiteX98" fmla="*/ 1601337 w 9662615"/>
              <a:gd name="connsiteY98" fmla="*/ 1548552 h 1600474"/>
              <a:gd name="connsiteX99" fmla="*/ 1407755 w 9662615"/>
              <a:gd name="connsiteY99" fmla="*/ 1571444 h 1600474"/>
              <a:gd name="connsiteX100" fmla="*/ 1271994 w 9662615"/>
              <a:gd name="connsiteY100" fmla="*/ 1579471 h 1600474"/>
              <a:gd name="connsiteX101" fmla="*/ 1249226 w 9662615"/>
              <a:gd name="connsiteY101" fmla="*/ 1583140 h 1600474"/>
              <a:gd name="connsiteX102" fmla="*/ 1217719 w 9662615"/>
              <a:gd name="connsiteY102" fmla="*/ 1580863 h 1600474"/>
              <a:gd name="connsiteX103" fmla="*/ 1091432 w 9662615"/>
              <a:gd name="connsiteY103" fmla="*/ 1571003 h 1600474"/>
              <a:gd name="connsiteX104" fmla="*/ 992039 w 9662615"/>
              <a:gd name="connsiteY104" fmla="*/ 1556662 h 1600474"/>
              <a:gd name="connsiteX105" fmla="*/ 868264 w 9662615"/>
              <a:gd name="connsiteY105" fmla="*/ 1566392 h 1600474"/>
              <a:gd name="connsiteX106" fmla="*/ 792765 w 9662615"/>
              <a:gd name="connsiteY106" fmla="*/ 1563102 h 1600474"/>
              <a:gd name="connsiteX107" fmla="*/ 669055 w 9662615"/>
              <a:gd name="connsiteY107" fmla="*/ 1543638 h 1600474"/>
              <a:gd name="connsiteX108" fmla="*/ 506152 w 9662615"/>
              <a:gd name="connsiteY108" fmla="*/ 1549124 h 1600474"/>
              <a:gd name="connsiteX109" fmla="*/ 472797 w 9662615"/>
              <a:gd name="connsiteY109" fmla="*/ 1568904 h 1600474"/>
              <a:gd name="connsiteX110" fmla="*/ 427864 w 9662615"/>
              <a:gd name="connsiteY110" fmla="*/ 1580848 h 1600474"/>
              <a:gd name="connsiteX111" fmla="*/ 408381 w 9662615"/>
              <a:gd name="connsiteY111" fmla="*/ 1552940 h 1600474"/>
              <a:gd name="connsiteX112" fmla="*/ 267163 w 9662615"/>
              <a:gd name="connsiteY112" fmla="*/ 1531913 h 1600474"/>
              <a:gd name="connsiteX113" fmla="*/ 196644 w 9662615"/>
              <a:gd name="connsiteY113" fmla="*/ 1524565 h 1600474"/>
              <a:gd name="connsiteX114" fmla="*/ 86819 w 9662615"/>
              <a:gd name="connsiteY114" fmla="*/ 1519517 h 1600474"/>
              <a:gd name="connsiteX115" fmla="*/ 53369 w 9662615"/>
              <a:gd name="connsiteY115" fmla="*/ 1516853 h 1600474"/>
              <a:gd name="connsiteX116" fmla="*/ 2359 w 9662615"/>
              <a:gd name="connsiteY116" fmla="*/ 1515247 h 1600474"/>
              <a:gd name="connsiteX117" fmla="*/ 0 w 9662615"/>
              <a:gd name="connsiteY117" fmla="*/ 1514932 h 1600474"/>
              <a:gd name="connsiteX118" fmla="*/ 0 w 9662615"/>
              <a:gd name="connsiteY118" fmla="*/ 0 h 1600474"/>
              <a:gd name="connsiteX0" fmla="*/ 0 w 9662615"/>
              <a:gd name="connsiteY0" fmla="*/ 0 h 1679987"/>
              <a:gd name="connsiteX1" fmla="*/ 9662615 w 9662615"/>
              <a:gd name="connsiteY1" fmla="*/ 0 h 1679987"/>
              <a:gd name="connsiteX2" fmla="*/ 9662615 w 9662615"/>
              <a:gd name="connsiteY2" fmla="*/ 1280346 h 1679987"/>
              <a:gd name="connsiteX3" fmla="*/ 9658420 w 9662615"/>
              <a:gd name="connsiteY3" fmla="*/ 1280106 h 1679987"/>
              <a:gd name="connsiteX4" fmla="*/ 9469546 w 9662615"/>
              <a:gd name="connsiteY4" fmla="*/ 1289837 h 1679987"/>
              <a:gd name="connsiteX5" fmla="*/ 9385895 w 9662615"/>
              <a:gd name="connsiteY5" fmla="*/ 1269203 h 1679987"/>
              <a:gd name="connsiteX6" fmla="*/ 9144767 w 9662615"/>
              <a:gd name="connsiteY6" fmla="*/ 1264120 h 1679987"/>
              <a:gd name="connsiteX7" fmla="*/ 8837252 w 9662615"/>
              <a:gd name="connsiteY7" fmla="*/ 1350515 h 1679987"/>
              <a:gd name="connsiteX8" fmla="*/ 8705466 w 9662615"/>
              <a:gd name="connsiteY8" fmla="*/ 1342419 h 1679987"/>
              <a:gd name="connsiteX9" fmla="*/ 8652221 w 9662615"/>
              <a:gd name="connsiteY9" fmla="*/ 1326906 h 1679987"/>
              <a:gd name="connsiteX10" fmla="*/ 8632312 w 9662615"/>
              <a:gd name="connsiteY10" fmla="*/ 1326025 h 1679987"/>
              <a:gd name="connsiteX11" fmla="*/ 8591582 w 9662615"/>
              <a:gd name="connsiteY11" fmla="*/ 1341666 h 1679987"/>
              <a:gd name="connsiteX12" fmla="*/ 8537336 w 9662615"/>
              <a:gd name="connsiteY12" fmla="*/ 1341684 h 1679987"/>
              <a:gd name="connsiteX13" fmla="*/ 8472508 w 9662615"/>
              <a:gd name="connsiteY13" fmla="*/ 1363109 h 1679987"/>
              <a:gd name="connsiteX14" fmla="*/ 8258477 w 9662615"/>
              <a:gd name="connsiteY14" fmla="*/ 1370666 h 1679987"/>
              <a:gd name="connsiteX15" fmla="*/ 8197961 w 9662615"/>
              <a:gd name="connsiteY15" fmla="*/ 1392804 h 1679987"/>
              <a:gd name="connsiteX16" fmla="*/ 8171196 w 9662615"/>
              <a:gd name="connsiteY16" fmla="*/ 1397216 h 1679987"/>
              <a:gd name="connsiteX17" fmla="*/ 8127667 w 9662615"/>
              <a:gd name="connsiteY17" fmla="*/ 1418254 h 1679987"/>
              <a:gd name="connsiteX18" fmla="*/ 7974579 w 9662615"/>
              <a:gd name="connsiteY18" fmla="*/ 1383439 h 1679987"/>
              <a:gd name="connsiteX19" fmla="*/ 7768351 w 9662615"/>
              <a:gd name="connsiteY19" fmla="*/ 1395051 h 1679987"/>
              <a:gd name="connsiteX20" fmla="*/ 7635985 w 9662615"/>
              <a:gd name="connsiteY20" fmla="*/ 1386363 h 1679987"/>
              <a:gd name="connsiteX21" fmla="*/ 7466069 w 9662615"/>
              <a:gd name="connsiteY21" fmla="*/ 1377654 h 1679987"/>
              <a:gd name="connsiteX22" fmla="*/ 7355642 w 9662615"/>
              <a:gd name="connsiteY22" fmla="*/ 1407761 h 1679987"/>
              <a:gd name="connsiteX23" fmla="*/ 7151610 w 9662615"/>
              <a:gd name="connsiteY23" fmla="*/ 1397856 h 1679987"/>
              <a:gd name="connsiteX24" fmla="*/ 7082147 w 9662615"/>
              <a:gd name="connsiteY24" fmla="*/ 1406113 h 1679987"/>
              <a:gd name="connsiteX25" fmla="*/ 7014958 w 9662615"/>
              <a:gd name="connsiteY25" fmla="*/ 1396883 h 1679987"/>
              <a:gd name="connsiteX26" fmla="*/ 6907567 w 9662615"/>
              <a:gd name="connsiteY26" fmla="*/ 1419149 h 1679987"/>
              <a:gd name="connsiteX27" fmla="*/ 6748428 w 9662615"/>
              <a:gd name="connsiteY27" fmla="*/ 1420308 h 1679987"/>
              <a:gd name="connsiteX28" fmla="*/ 6654257 w 9662615"/>
              <a:gd name="connsiteY28" fmla="*/ 1424143 h 1679987"/>
              <a:gd name="connsiteX29" fmla="*/ 6620123 w 9662615"/>
              <a:gd name="connsiteY29" fmla="*/ 1430535 h 1679987"/>
              <a:gd name="connsiteX30" fmla="*/ 6571355 w 9662615"/>
              <a:gd name="connsiteY30" fmla="*/ 1436144 h 1679987"/>
              <a:gd name="connsiteX31" fmla="*/ 6486557 w 9662615"/>
              <a:gd name="connsiteY31" fmla="*/ 1449861 h 1679987"/>
              <a:gd name="connsiteX32" fmla="*/ 6370419 w 9662615"/>
              <a:gd name="connsiteY32" fmla="*/ 1461649 h 1679987"/>
              <a:gd name="connsiteX33" fmla="*/ 6278839 w 9662615"/>
              <a:gd name="connsiteY33" fmla="*/ 1449160 h 1679987"/>
              <a:gd name="connsiteX34" fmla="*/ 6272455 w 9662615"/>
              <a:gd name="connsiteY34" fmla="*/ 1453191 h 1679987"/>
              <a:gd name="connsiteX35" fmla="*/ 6212659 w 9662615"/>
              <a:gd name="connsiteY35" fmla="*/ 1454850 h 1679987"/>
              <a:gd name="connsiteX36" fmla="*/ 6069317 w 9662615"/>
              <a:gd name="connsiteY36" fmla="*/ 1445838 h 1679987"/>
              <a:gd name="connsiteX37" fmla="*/ 5878477 w 9662615"/>
              <a:gd name="connsiteY37" fmla="*/ 1439180 h 1679987"/>
              <a:gd name="connsiteX38" fmla="*/ 5838387 w 9662615"/>
              <a:gd name="connsiteY38" fmla="*/ 1444679 h 1679987"/>
              <a:gd name="connsiteX39" fmla="*/ 5771136 w 9662615"/>
              <a:gd name="connsiteY39" fmla="*/ 1453639 h 1679987"/>
              <a:gd name="connsiteX40" fmla="*/ 5724081 w 9662615"/>
              <a:gd name="connsiteY40" fmla="*/ 1470431 h 1679987"/>
              <a:gd name="connsiteX41" fmla="*/ 5666577 w 9662615"/>
              <a:gd name="connsiteY41" fmla="*/ 1473921 h 1679987"/>
              <a:gd name="connsiteX42" fmla="*/ 5649068 w 9662615"/>
              <a:gd name="connsiteY42" fmla="*/ 1461676 h 1679987"/>
              <a:gd name="connsiteX43" fmla="*/ 5588902 w 9662615"/>
              <a:gd name="connsiteY43" fmla="*/ 1469647 h 1679987"/>
              <a:gd name="connsiteX44" fmla="*/ 5498090 w 9662615"/>
              <a:gd name="connsiteY44" fmla="*/ 1483173 h 1679987"/>
              <a:gd name="connsiteX45" fmla="*/ 5444641 w 9662615"/>
              <a:gd name="connsiteY45" fmla="*/ 1487602 h 1679987"/>
              <a:gd name="connsiteX46" fmla="*/ 5299812 w 9662615"/>
              <a:gd name="connsiteY46" fmla="*/ 1503362 h 1679987"/>
              <a:gd name="connsiteX47" fmla="*/ 5213947 w 9662615"/>
              <a:gd name="connsiteY47" fmla="*/ 1516637 h 1679987"/>
              <a:gd name="connsiteX48" fmla="*/ 5090342 w 9662615"/>
              <a:gd name="connsiteY48" fmla="*/ 1546680 h 1679987"/>
              <a:gd name="connsiteX49" fmla="*/ 5129812 w 9662615"/>
              <a:gd name="connsiteY49" fmla="*/ 1521277 h 1679987"/>
              <a:gd name="connsiteX50" fmla="*/ 5059484 w 9662615"/>
              <a:gd name="connsiteY50" fmla="*/ 1546802 h 1679987"/>
              <a:gd name="connsiteX51" fmla="*/ 5038524 w 9662615"/>
              <a:gd name="connsiteY51" fmla="*/ 1545675 h 1679987"/>
              <a:gd name="connsiteX52" fmla="*/ 5026564 w 9662615"/>
              <a:gd name="connsiteY52" fmla="*/ 1545376 h 1679987"/>
              <a:gd name="connsiteX53" fmla="*/ 4969433 w 9662615"/>
              <a:gd name="connsiteY53" fmla="*/ 1550865 h 1679987"/>
              <a:gd name="connsiteX54" fmla="*/ 4929254 w 9662615"/>
              <a:gd name="connsiteY54" fmla="*/ 1563452 h 1679987"/>
              <a:gd name="connsiteX55" fmla="*/ 4871726 w 9662615"/>
              <a:gd name="connsiteY55" fmla="*/ 1570584 h 1679987"/>
              <a:gd name="connsiteX56" fmla="*/ 4843267 w 9662615"/>
              <a:gd name="connsiteY56" fmla="*/ 1561459 h 1679987"/>
              <a:gd name="connsiteX57" fmla="*/ 4821058 w 9662615"/>
              <a:gd name="connsiteY57" fmla="*/ 1553078 h 1679987"/>
              <a:gd name="connsiteX58" fmla="*/ 4791466 w 9662615"/>
              <a:gd name="connsiteY58" fmla="*/ 1561324 h 1679987"/>
              <a:gd name="connsiteX59" fmla="*/ 4784247 w 9662615"/>
              <a:gd name="connsiteY59" fmla="*/ 1562342 h 1679987"/>
              <a:gd name="connsiteX60" fmla="*/ 4739309 w 9662615"/>
              <a:gd name="connsiteY60" fmla="*/ 1553948 h 1679987"/>
              <a:gd name="connsiteX61" fmla="*/ 4697562 w 9662615"/>
              <a:gd name="connsiteY61" fmla="*/ 1551206 h 1679987"/>
              <a:gd name="connsiteX62" fmla="*/ 4650737 w 9662615"/>
              <a:gd name="connsiteY62" fmla="*/ 1537381 h 1679987"/>
              <a:gd name="connsiteX63" fmla="*/ 4583150 w 9662615"/>
              <a:gd name="connsiteY63" fmla="*/ 1529064 h 1679987"/>
              <a:gd name="connsiteX64" fmla="*/ 4521734 w 9662615"/>
              <a:gd name="connsiteY64" fmla="*/ 1529359 h 1679987"/>
              <a:gd name="connsiteX65" fmla="*/ 4382398 w 9662615"/>
              <a:gd name="connsiteY65" fmla="*/ 1534108 h 1679987"/>
              <a:gd name="connsiteX66" fmla="*/ 4221826 w 9662615"/>
              <a:gd name="connsiteY66" fmla="*/ 1500972 h 1679987"/>
              <a:gd name="connsiteX67" fmla="*/ 4096601 w 9662615"/>
              <a:gd name="connsiteY67" fmla="*/ 1521563 h 1679987"/>
              <a:gd name="connsiteX68" fmla="*/ 3879195 w 9662615"/>
              <a:gd name="connsiteY68" fmla="*/ 1679987 h 1679987"/>
              <a:gd name="connsiteX69" fmla="*/ 3833906 w 9662615"/>
              <a:gd name="connsiteY69" fmla="*/ 1516637 h 1679987"/>
              <a:gd name="connsiteX70" fmla="*/ 3696258 w 9662615"/>
              <a:gd name="connsiteY70" fmla="*/ 1537563 h 1679987"/>
              <a:gd name="connsiteX71" fmla="*/ 3594070 w 9662615"/>
              <a:gd name="connsiteY71" fmla="*/ 1509422 h 1679987"/>
              <a:gd name="connsiteX72" fmla="*/ 3565233 w 9662615"/>
              <a:gd name="connsiteY72" fmla="*/ 1515122 h 1679987"/>
              <a:gd name="connsiteX73" fmla="*/ 3560267 w 9662615"/>
              <a:gd name="connsiteY73" fmla="*/ 1516288 h 1679987"/>
              <a:gd name="connsiteX74" fmla="*/ 3540258 w 9662615"/>
              <a:gd name="connsiteY74" fmla="*/ 1516976 h 1679987"/>
              <a:gd name="connsiteX75" fmla="*/ 3534780 w 9662615"/>
              <a:gd name="connsiteY75" fmla="*/ 1522141 h 1679987"/>
              <a:gd name="connsiteX76" fmla="*/ 3504783 w 9662615"/>
              <a:gd name="connsiteY76" fmla="*/ 1526739 h 1679987"/>
              <a:gd name="connsiteX77" fmla="*/ 3430805 w 9662615"/>
              <a:gd name="connsiteY77" fmla="*/ 1542521 h 1679987"/>
              <a:gd name="connsiteX78" fmla="*/ 3292707 w 9662615"/>
              <a:gd name="connsiteY78" fmla="*/ 1520490 h 1679987"/>
              <a:gd name="connsiteX79" fmla="*/ 3187872 w 9662615"/>
              <a:gd name="connsiteY79" fmla="*/ 1519991 h 1679987"/>
              <a:gd name="connsiteX80" fmla="*/ 3148026 w 9662615"/>
              <a:gd name="connsiteY80" fmla="*/ 1524777 h 1679987"/>
              <a:gd name="connsiteX81" fmla="*/ 3092394 w 9662615"/>
              <a:gd name="connsiteY81" fmla="*/ 1528115 h 1679987"/>
              <a:gd name="connsiteX82" fmla="*/ 2994200 w 9662615"/>
              <a:gd name="connsiteY82" fmla="*/ 1537857 h 1679987"/>
              <a:gd name="connsiteX83" fmla="*/ 2862301 w 9662615"/>
              <a:gd name="connsiteY83" fmla="*/ 1544250 h 1679987"/>
              <a:gd name="connsiteX84" fmla="*/ 2766335 w 9662615"/>
              <a:gd name="connsiteY84" fmla="*/ 1527662 h 1679987"/>
              <a:gd name="connsiteX85" fmla="*/ 2757836 w 9662615"/>
              <a:gd name="connsiteY85" fmla="*/ 1531371 h 1679987"/>
              <a:gd name="connsiteX86" fmla="*/ 2691555 w 9662615"/>
              <a:gd name="connsiteY86" fmla="*/ 1530283 h 1679987"/>
              <a:gd name="connsiteX87" fmla="*/ 2491676 w 9662615"/>
              <a:gd name="connsiteY87" fmla="*/ 1500859 h 1679987"/>
              <a:gd name="connsiteX88" fmla="*/ 2378036 w 9662615"/>
              <a:gd name="connsiteY88" fmla="*/ 1520645 h 1679987"/>
              <a:gd name="connsiteX89" fmla="*/ 2284269 w 9662615"/>
              <a:gd name="connsiteY89" fmla="*/ 1503068 h 1679987"/>
              <a:gd name="connsiteX90" fmla="*/ 2207104 w 9662615"/>
              <a:gd name="connsiteY90" fmla="*/ 1508888 h 1679987"/>
              <a:gd name="connsiteX91" fmla="*/ 2149226 w 9662615"/>
              <a:gd name="connsiteY91" fmla="*/ 1523409 h 1679987"/>
              <a:gd name="connsiteX92" fmla="*/ 2084783 w 9662615"/>
              <a:gd name="connsiteY92" fmla="*/ 1524245 h 1679987"/>
              <a:gd name="connsiteX93" fmla="*/ 2070075 w 9662615"/>
              <a:gd name="connsiteY93" fmla="*/ 1511285 h 1679987"/>
              <a:gd name="connsiteX94" fmla="*/ 2001057 w 9662615"/>
              <a:gd name="connsiteY94" fmla="*/ 1516449 h 1679987"/>
              <a:gd name="connsiteX95" fmla="*/ 1896330 w 9662615"/>
              <a:gd name="connsiteY95" fmla="*/ 1525725 h 1679987"/>
              <a:gd name="connsiteX96" fmla="*/ 1835994 w 9662615"/>
              <a:gd name="connsiteY96" fmla="*/ 1527678 h 1679987"/>
              <a:gd name="connsiteX97" fmla="*/ 1671119 w 9662615"/>
              <a:gd name="connsiteY97" fmla="*/ 1536701 h 1679987"/>
              <a:gd name="connsiteX98" fmla="*/ 1601337 w 9662615"/>
              <a:gd name="connsiteY98" fmla="*/ 1548552 h 1679987"/>
              <a:gd name="connsiteX99" fmla="*/ 1407755 w 9662615"/>
              <a:gd name="connsiteY99" fmla="*/ 1571444 h 1679987"/>
              <a:gd name="connsiteX100" fmla="*/ 1271994 w 9662615"/>
              <a:gd name="connsiteY100" fmla="*/ 1579471 h 1679987"/>
              <a:gd name="connsiteX101" fmla="*/ 1249226 w 9662615"/>
              <a:gd name="connsiteY101" fmla="*/ 1583140 h 1679987"/>
              <a:gd name="connsiteX102" fmla="*/ 1217719 w 9662615"/>
              <a:gd name="connsiteY102" fmla="*/ 1580863 h 1679987"/>
              <a:gd name="connsiteX103" fmla="*/ 1091432 w 9662615"/>
              <a:gd name="connsiteY103" fmla="*/ 1571003 h 1679987"/>
              <a:gd name="connsiteX104" fmla="*/ 992039 w 9662615"/>
              <a:gd name="connsiteY104" fmla="*/ 1556662 h 1679987"/>
              <a:gd name="connsiteX105" fmla="*/ 868264 w 9662615"/>
              <a:gd name="connsiteY105" fmla="*/ 1566392 h 1679987"/>
              <a:gd name="connsiteX106" fmla="*/ 792765 w 9662615"/>
              <a:gd name="connsiteY106" fmla="*/ 1563102 h 1679987"/>
              <a:gd name="connsiteX107" fmla="*/ 669055 w 9662615"/>
              <a:gd name="connsiteY107" fmla="*/ 1543638 h 1679987"/>
              <a:gd name="connsiteX108" fmla="*/ 506152 w 9662615"/>
              <a:gd name="connsiteY108" fmla="*/ 1549124 h 1679987"/>
              <a:gd name="connsiteX109" fmla="*/ 472797 w 9662615"/>
              <a:gd name="connsiteY109" fmla="*/ 1568904 h 1679987"/>
              <a:gd name="connsiteX110" fmla="*/ 427864 w 9662615"/>
              <a:gd name="connsiteY110" fmla="*/ 1580848 h 1679987"/>
              <a:gd name="connsiteX111" fmla="*/ 408381 w 9662615"/>
              <a:gd name="connsiteY111" fmla="*/ 1552940 h 1679987"/>
              <a:gd name="connsiteX112" fmla="*/ 267163 w 9662615"/>
              <a:gd name="connsiteY112" fmla="*/ 1531913 h 1679987"/>
              <a:gd name="connsiteX113" fmla="*/ 196644 w 9662615"/>
              <a:gd name="connsiteY113" fmla="*/ 1524565 h 1679987"/>
              <a:gd name="connsiteX114" fmla="*/ 86819 w 9662615"/>
              <a:gd name="connsiteY114" fmla="*/ 1519517 h 1679987"/>
              <a:gd name="connsiteX115" fmla="*/ 53369 w 9662615"/>
              <a:gd name="connsiteY115" fmla="*/ 1516853 h 1679987"/>
              <a:gd name="connsiteX116" fmla="*/ 2359 w 9662615"/>
              <a:gd name="connsiteY116" fmla="*/ 1515247 h 1679987"/>
              <a:gd name="connsiteX117" fmla="*/ 0 w 9662615"/>
              <a:gd name="connsiteY117" fmla="*/ 1514932 h 1679987"/>
              <a:gd name="connsiteX118" fmla="*/ 0 w 9662615"/>
              <a:gd name="connsiteY118" fmla="*/ 0 h 1679987"/>
              <a:gd name="connsiteX0" fmla="*/ 0 w 9662615"/>
              <a:gd name="connsiteY0" fmla="*/ 0 h 1648182"/>
              <a:gd name="connsiteX1" fmla="*/ 9662615 w 9662615"/>
              <a:gd name="connsiteY1" fmla="*/ 0 h 1648182"/>
              <a:gd name="connsiteX2" fmla="*/ 9662615 w 9662615"/>
              <a:gd name="connsiteY2" fmla="*/ 1280346 h 1648182"/>
              <a:gd name="connsiteX3" fmla="*/ 9658420 w 9662615"/>
              <a:gd name="connsiteY3" fmla="*/ 1280106 h 1648182"/>
              <a:gd name="connsiteX4" fmla="*/ 9469546 w 9662615"/>
              <a:gd name="connsiteY4" fmla="*/ 1289837 h 1648182"/>
              <a:gd name="connsiteX5" fmla="*/ 9385895 w 9662615"/>
              <a:gd name="connsiteY5" fmla="*/ 1269203 h 1648182"/>
              <a:gd name="connsiteX6" fmla="*/ 9144767 w 9662615"/>
              <a:gd name="connsiteY6" fmla="*/ 1264120 h 1648182"/>
              <a:gd name="connsiteX7" fmla="*/ 8837252 w 9662615"/>
              <a:gd name="connsiteY7" fmla="*/ 1350515 h 1648182"/>
              <a:gd name="connsiteX8" fmla="*/ 8705466 w 9662615"/>
              <a:gd name="connsiteY8" fmla="*/ 1342419 h 1648182"/>
              <a:gd name="connsiteX9" fmla="*/ 8652221 w 9662615"/>
              <a:gd name="connsiteY9" fmla="*/ 1326906 h 1648182"/>
              <a:gd name="connsiteX10" fmla="*/ 8632312 w 9662615"/>
              <a:gd name="connsiteY10" fmla="*/ 1326025 h 1648182"/>
              <a:gd name="connsiteX11" fmla="*/ 8591582 w 9662615"/>
              <a:gd name="connsiteY11" fmla="*/ 1341666 h 1648182"/>
              <a:gd name="connsiteX12" fmla="*/ 8537336 w 9662615"/>
              <a:gd name="connsiteY12" fmla="*/ 1341684 h 1648182"/>
              <a:gd name="connsiteX13" fmla="*/ 8472508 w 9662615"/>
              <a:gd name="connsiteY13" fmla="*/ 1363109 h 1648182"/>
              <a:gd name="connsiteX14" fmla="*/ 8258477 w 9662615"/>
              <a:gd name="connsiteY14" fmla="*/ 1370666 h 1648182"/>
              <a:gd name="connsiteX15" fmla="*/ 8197961 w 9662615"/>
              <a:gd name="connsiteY15" fmla="*/ 1392804 h 1648182"/>
              <a:gd name="connsiteX16" fmla="*/ 8171196 w 9662615"/>
              <a:gd name="connsiteY16" fmla="*/ 1397216 h 1648182"/>
              <a:gd name="connsiteX17" fmla="*/ 8127667 w 9662615"/>
              <a:gd name="connsiteY17" fmla="*/ 1418254 h 1648182"/>
              <a:gd name="connsiteX18" fmla="*/ 7974579 w 9662615"/>
              <a:gd name="connsiteY18" fmla="*/ 1383439 h 1648182"/>
              <a:gd name="connsiteX19" fmla="*/ 7768351 w 9662615"/>
              <a:gd name="connsiteY19" fmla="*/ 1395051 h 1648182"/>
              <a:gd name="connsiteX20" fmla="*/ 7635985 w 9662615"/>
              <a:gd name="connsiteY20" fmla="*/ 1386363 h 1648182"/>
              <a:gd name="connsiteX21" fmla="*/ 7466069 w 9662615"/>
              <a:gd name="connsiteY21" fmla="*/ 1377654 h 1648182"/>
              <a:gd name="connsiteX22" fmla="*/ 7355642 w 9662615"/>
              <a:gd name="connsiteY22" fmla="*/ 1407761 h 1648182"/>
              <a:gd name="connsiteX23" fmla="*/ 7151610 w 9662615"/>
              <a:gd name="connsiteY23" fmla="*/ 1397856 h 1648182"/>
              <a:gd name="connsiteX24" fmla="*/ 7082147 w 9662615"/>
              <a:gd name="connsiteY24" fmla="*/ 1406113 h 1648182"/>
              <a:gd name="connsiteX25" fmla="*/ 7014958 w 9662615"/>
              <a:gd name="connsiteY25" fmla="*/ 1396883 h 1648182"/>
              <a:gd name="connsiteX26" fmla="*/ 6907567 w 9662615"/>
              <a:gd name="connsiteY26" fmla="*/ 1419149 h 1648182"/>
              <a:gd name="connsiteX27" fmla="*/ 6748428 w 9662615"/>
              <a:gd name="connsiteY27" fmla="*/ 1420308 h 1648182"/>
              <a:gd name="connsiteX28" fmla="*/ 6654257 w 9662615"/>
              <a:gd name="connsiteY28" fmla="*/ 1424143 h 1648182"/>
              <a:gd name="connsiteX29" fmla="*/ 6620123 w 9662615"/>
              <a:gd name="connsiteY29" fmla="*/ 1430535 h 1648182"/>
              <a:gd name="connsiteX30" fmla="*/ 6571355 w 9662615"/>
              <a:gd name="connsiteY30" fmla="*/ 1436144 h 1648182"/>
              <a:gd name="connsiteX31" fmla="*/ 6486557 w 9662615"/>
              <a:gd name="connsiteY31" fmla="*/ 1449861 h 1648182"/>
              <a:gd name="connsiteX32" fmla="*/ 6370419 w 9662615"/>
              <a:gd name="connsiteY32" fmla="*/ 1461649 h 1648182"/>
              <a:gd name="connsiteX33" fmla="*/ 6278839 w 9662615"/>
              <a:gd name="connsiteY33" fmla="*/ 1449160 h 1648182"/>
              <a:gd name="connsiteX34" fmla="*/ 6272455 w 9662615"/>
              <a:gd name="connsiteY34" fmla="*/ 1453191 h 1648182"/>
              <a:gd name="connsiteX35" fmla="*/ 6212659 w 9662615"/>
              <a:gd name="connsiteY35" fmla="*/ 1454850 h 1648182"/>
              <a:gd name="connsiteX36" fmla="*/ 6069317 w 9662615"/>
              <a:gd name="connsiteY36" fmla="*/ 1445838 h 1648182"/>
              <a:gd name="connsiteX37" fmla="*/ 5878477 w 9662615"/>
              <a:gd name="connsiteY37" fmla="*/ 1439180 h 1648182"/>
              <a:gd name="connsiteX38" fmla="*/ 5838387 w 9662615"/>
              <a:gd name="connsiteY38" fmla="*/ 1444679 h 1648182"/>
              <a:gd name="connsiteX39" fmla="*/ 5771136 w 9662615"/>
              <a:gd name="connsiteY39" fmla="*/ 1453639 h 1648182"/>
              <a:gd name="connsiteX40" fmla="*/ 5724081 w 9662615"/>
              <a:gd name="connsiteY40" fmla="*/ 1470431 h 1648182"/>
              <a:gd name="connsiteX41" fmla="*/ 5666577 w 9662615"/>
              <a:gd name="connsiteY41" fmla="*/ 1473921 h 1648182"/>
              <a:gd name="connsiteX42" fmla="*/ 5649068 w 9662615"/>
              <a:gd name="connsiteY42" fmla="*/ 1461676 h 1648182"/>
              <a:gd name="connsiteX43" fmla="*/ 5588902 w 9662615"/>
              <a:gd name="connsiteY43" fmla="*/ 1469647 h 1648182"/>
              <a:gd name="connsiteX44" fmla="*/ 5498090 w 9662615"/>
              <a:gd name="connsiteY44" fmla="*/ 1483173 h 1648182"/>
              <a:gd name="connsiteX45" fmla="*/ 5444641 w 9662615"/>
              <a:gd name="connsiteY45" fmla="*/ 1487602 h 1648182"/>
              <a:gd name="connsiteX46" fmla="*/ 5299812 w 9662615"/>
              <a:gd name="connsiteY46" fmla="*/ 1503362 h 1648182"/>
              <a:gd name="connsiteX47" fmla="*/ 5213947 w 9662615"/>
              <a:gd name="connsiteY47" fmla="*/ 1516637 h 1648182"/>
              <a:gd name="connsiteX48" fmla="*/ 5090342 w 9662615"/>
              <a:gd name="connsiteY48" fmla="*/ 1546680 h 1648182"/>
              <a:gd name="connsiteX49" fmla="*/ 5129812 w 9662615"/>
              <a:gd name="connsiteY49" fmla="*/ 1521277 h 1648182"/>
              <a:gd name="connsiteX50" fmla="*/ 5059484 w 9662615"/>
              <a:gd name="connsiteY50" fmla="*/ 1546802 h 1648182"/>
              <a:gd name="connsiteX51" fmla="*/ 5038524 w 9662615"/>
              <a:gd name="connsiteY51" fmla="*/ 1545675 h 1648182"/>
              <a:gd name="connsiteX52" fmla="*/ 5026564 w 9662615"/>
              <a:gd name="connsiteY52" fmla="*/ 1545376 h 1648182"/>
              <a:gd name="connsiteX53" fmla="*/ 4969433 w 9662615"/>
              <a:gd name="connsiteY53" fmla="*/ 1550865 h 1648182"/>
              <a:gd name="connsiteX54" fmla="*/ 4929254 w 9662615"/>
              <a:gd name="connsiteY54" fmla="*/ 1563452 h 1648182"/>
              <a:gd name="connsiteX55" fmla="*/ 4871726 w 9662615"/>
              <a:gd name="connsiteY55" fmla="*/ 1570584 h 1648182"/>
              <a:gd name="connsiteX56" fmla="*/ 4843267 w 9662615"/>
              <a:gd name="connsiteY56" fmla="*/ 1561459 h 1648182"/>
              <a:gd name="connsiteX57" fmla="*/ 4821058 w 9662615"/>
              <a:gd name="connsiteY57" fmla="*/ 1553078 h 1648182"/>
              <a:gd name="connsiteX58" fmla="*/ 4791466 w 9662615"/>
              <a:gd name="connsiteY58" fmla="*/ 1561324 h 1648182"/>
              <a:gd name="connsiteX59" fmla="*/ 4784247 w 9662615"/>
              <a:gd name="connsiteY59" fmla="*/ 1562342 h 1648182"/>
              <a:gd name="connsiteX60" fmla="*/ 4739309 w 9662615"/>
              <a:gd name="connsiteY60" fmla="*/ 1553948 h 1648182"/>
              <a:gd name="connsiteX61" fmla="*/ 4697562 w 9662615"/>
              <a:gd name="connsiteY61" fmla="*/ 1551206 h 1648182"/>
              <a:gd name="connsiteX62" fmla="*/ 4650737 w 9662615"/>
              <a:gd name="connsiteY62" fmla="*/ 1537381 h 1648182"/>
              <a:gd name="connsiteX63" fmla="*/ 4583150 w 9662615"/>
              <a:gd name="connsiteY63" fmla="*/ 1529064 h 1648182"/>
              <a:gd name="connsiteX64" fmla="*/ 4521734 w 9662615"/>
              <a:gd name="connsiteY64" fmla="*/ 1529359 h 1648182"/>
              <a:gd name="connsiteX65" fmla="*/ 4382398 w 9662615"/>
              <a:gd name="connsiteY65" fmla="*/ 1534108 h 1648182"/>
              <a:gd name="connsiteX66" fmla="*/ 4221826 w 9662615"/>
              <a:gd name="connsiteY66" fmla="*/ 1500972 h 1648182"/>
              <a:gd name="connsiteX67" fmla="*/ 4096601 w 9662615"/>
              <a:gd name="connsiteY67" fmla="*/ 1521563 h 1648182"/>
              <a:gd name="connsiteX68" fmla="*/ 4058099 w 9662615"/>
              <a:gd name="connsiteY68" fmla="*/ 1648182 h 1648182"/>
              <a:gd name="connsiteX69" fmla="*/ 3833906 w 9662615"/>
              <a:gd name="connsiteY69" fmla="*/ 1516637 h 1648182"/>
              <a:gd name="connsiteX70" fmla="*/ 3696258 w 9662615"/>
              <a:gd name="connsiteY70" fmla="*/ 1537563 h 1648182"/>
              <a:gd name="connsiteX71" fmla="*/ 3594070 w 9662615"/>
              <a:gd name="connsiteY71" fmla="*/ 1509422 h 1648182"/>
              <a:gd name="connsiteX72" fmla="*/ 3565233 w 9662615"/>
              <a:gd name="connsiteY72" fmla="*/ 1515122 h 1648182"/>
              <a:gd name="connsiteX73" fmla="*/ 3560267 w 9662615"/>
              <a:gd name="connsiteY73" fmla="*/ 1516288 h 1648182"/>
              <a:gd name="connsiteX74" fmla="*/ 3540258 w 9662615"/>
              <a:gd name="connsiteY74" fmla="*/ 1516976 h 1648182"/>
              <a:gd name="connsiteX75" fmla="*/ 3534780 w 9662615"/>
              <a:gd name="connsiteY75" fmla="*/ 1522141 h 1648182"/>
              <a:gd name="connsiteX76" fmla="*/ 3504783 w 9662615"/>
              <a:gd name="connsiteY76" fmla="*/ 1526739 h 1648182"/>
              <a:gd name="connsiteX77" fmla="*/ 3430805 w 9662615"/>
              <a:gd name="connsiteY77" fmla="*/ 1542521 h 1648182"/>
              <a:gd name="connsiteX78" fmla="*/ 3292707 w 9662615"/>
              <a:gd name="connsiteY78" fmla="*/ 1520490 h 1648182"/>
              <a:gd name="connsiteX79" fmla="*/ 3187872 w 9662615"/>
              <a:gd name="connsiteY79" fmla="*/ 1519991 h 1648182"/>
              <a:gd name="connsiteX80" fmla="*/ 3148026 w 9662615"/>
              <a:gd name="connsiteY80" fmla="*/ 1524777 h 1648182"/>
              <a:gd name="connsiteX81" fmla="*/ 3092394 w 9662615"/>
              <a:gd name="connsiteY81" fmla="*/ 1528115 h 1648182"/>
              <a:gd name="connsiteX82" fmla="*/ 2994200 w 9662615"/>
              <a:gd name="connsiteY82" fmla="*/ 1537857 h 1648182"/>
              <a:gd name="connsiteX83" fmla="*/ 2862301 w 9662615"/>
              <a:gd name="connsiteY83" fmla="*/ 1544250 h 1648182"/>
              <a:gd name="connsiteX84" fmla="*/ 2766335 w 9662615"/>
              <a:gd name="connsiteY84" fmla="*/ 1527662 h 1648182"/>
              <a:gd name="connsiteX85" fmla="*/ 2757836 w 9662615"/>
              <a:gd name="connsiteY85" fmla="*/ 1531371 h 1648182"/>
              <a:gd name="connsiteX86" fmla="*/ 2691555 w 9662615"/>
              <a:gd name="connsiteY86" fmla="*/ 1530283 h 1648182"/>
              <a:gd name="connsiteX87" fmla="*/ 2491676 w 9662615"/>
              <a:gd name="connsiteY87" fmla="*/ 1500859 h 1648182"/>
              <a:gd name="connsiteX88" fmla="*/ 2378036 w 9662615"/>
              <a:gd name="connsiteY88" fmla="*/ 1520645 h 1648182"/>
              <a:gd name="connsiteX89" fmla="*/ 2284269 w 9662615"/>
              <a:gd name="connsiteY89" fmla="*/ 1503068 h 1648182"/>
              <a:gd name="connsiteX90" fmla="*/ 2207104 w 9662615"/>
              <a:gd name="connsiteY90" fmla="*/ 1508888 h 1648182"/>
              <a:gd name="connsiteX91" fmla="*/ 2149226 w 9662615"/>
              <a:gd name="connsiteY91" fmla="*/ 1523409 h 1648182"/>
              <a:gd name="connsiteX92" fmla="*/ 2084783 w 9662615"/>
              <a:gd name="connsiteY92" fmla="*/ 1524245 h 1648182"/>
              <a:gd name="connsiteX93" fmla="*/ 2070075 w 9662615"/>
              <a:gd name="connsiteY93" fmla="*/ 1511285 h 1648182"/>
              <a:gd name="connsiteX94" fmla="*/ 2001057 w 9662615"/>
              <a:gd name="connsiteY94" fmla="*/ 1516449 h 1648182"/>
              <a:gd name="connsiteX95" fmla="*/ 1896330 w 9662615"/>
              <a:gd name="connsiteY95" fmla="*/ 1525725 h 1648182"/>
              <a:gd name="connsiteX96" fmla="*/ 1835994 w 9662615"/>
              <a:gd name="connsiteY96" fmla="*/ 1527678 h 1648182"/>
              <a:gd name="connsiteX97" fmla="*/ 1671119 w 9662615"/>
              <a:gd name="connsiteY97" fmla="*/ 1536701 h 1648182"/>
              <a:gd name="connsiteX98" fmla="*/ 1601337 w 9662615"/>
              <a:gd name="connsiteY98" fmla="*/ 1548552 h 1648182"/>
              <a:gd name="connsiteX99" fmla="*/ 1407755 w 9662615"/>
              <a:gd name="connsiteY99" fmla="*/ 1571444 h 1648182"/>
              <a:gd name="connsiteX100" fmla="*/ 1271994 w 9662615"/>
              <a:gd name="connsiteY100" fmla="*/ 1579471 h 1648182"/>
              <a:gd name="connsiteX101" fmla="*/ 1249226 w 9662615"/>
              <a:gd name="connsiteY101" fmla="*/ 1583140 h 1648182"/>
              <a:gd name="connsiteX102" fmla="*/ 1217719 w 9662615"/>
              <a:gd name="connsiteY102" fmla="*/ 1580863 h 1648182"/>
              <a:gd name="connsiteX103" fmla="*/ 1091432 w 9662615"/>
              <a:gd name="connsiteY103" fmla="*/ 1571003 h 1648182"/>
              <a:gd name="connsiteX104" fmla="*/ 992039 w 9662615"/>
              <a:gd name="connsiteY104" fmla="*/ 1556662 h 1648182"/>
              <a:gd name="connsiteX105" fmla="*/ 868264 w 9662615"/>
              <a:gd name="connsiteY105" fmla="*/ 1566392 h 1648182"/>
              <a:gd name="connsiteX106" fmla="*/ 792765 w 9662615"/>
              <a:gd name="connsiteY106" fmla="*/ 1563102 h 1648182"/>
              <a:gd name="connsiteX107" fmla="*/ 669055 w 9662615"/>
              <a:gd name="connsiteY107" fmla="*/ 1543638 h 1648182"/>
              <a:gd name="connsiteX108" fmla="*/ 506152 w 9662615"/>
              <a:gd name="connsiteY108" fmla="*/ 1549124 h 1648182"/>
              <a:gd name="connsiteX109" fmla="*/ 472797 w 9662615"/>
              <a:gd name="connsiteY109" fmla="*/ 1568904 h 1648182"/>
              <a:gd name="connsiteX110" fmla="*/ 427864 w 9662615"/>
              <a:gd name="connsiteY110" fmla="*/ 1580848 h 1648182"/>
              <a:gd name="connsiteX111" fmla="*/ 408381 w 9662615"/>
              <a:gd name="connsiteY111" fmla="*/ 1552940 h 1648182"/>
              <a:gd name="connsiteX112" fmla="*/ 267163 w 9662615"/>
              <a:gd name="connsiteY112" fmla="*/ 1531913 h 1648182"/>
              <a:gd name="connsiteX113" fmla="*/ 196644 w 9662615"/>
              <a:gd name="connsiteY113" fmla="*/ 1524565 h 1648182"/>
              <a:gd name="connsiteX114" fmla="*/ 86819 w 9662615"/>
              <a:gd name="connsiteY114" fmla="*/ 1519517 h 1648182"/>
              <a:gd name="connsiteX115" fmla="*/ 53369 w 9662615"/>
              <a:gd name="connsiteY115" fmla="*/ 1516853 h 1648182"/>
              <a:gd name="connsiteX116" fmla="*/ 2359 w 9662615"/>
              <a:gd name="connsiteY116" fmla="*/ 1515247 h 1648182"/>
              <a:gd name="connsiteX117" fmla="*/ 0 w 9662615"/>
              <a:gd name="connsiteY117" fmla="*/ 1514932 h 1648182"/>
              <a:gd name="connsiteX118" fmla="*/ 0 w 9662615"/>
              <a:gd name="connsiteY118" fmla="*/ 0 h 1648182"/>
              <a:gd name="connsiteX0" fmla="*/ 0 w 9662615"/>
              <a:gd name="connsiteY0" fmla="*/ 0 h 1648182"/>
              <a:gd name="connsiteX1" fmla="*/ 9662615 w 9662615"/>
              <a:gd name="connsiteY1" fmla="*/ 0 h 1648182"/>
              <a:gd name="connsiteX2" fmla="*/ 9662615 w 9662615"/>
              <a:gd name="connsiteY2" fmla="*/ 1280346 h 1648182"/>
              <a:gd name="connsiteX3" fmla="*/ 9658420 w 9662615"/>
              <a:gd name="connsiteY3" fmla="*/ 1280106 h 1648182"/>
              <a:gd name="connsiteX4" fmla="*/ 9469546 w 9662615"/>
              <a:gd name="connsiteY4" fmla="*/ 1289837 h 1648182"/>
              <a:gd name="connsiteX5" fmla="*/ 9385895 w 9662615"/>
              <a:gd name="connsiteY5" fmla="*/ 1269203 h 1648182"/>
              <a:gd name="connsiteX6" fmla="*/ 9144767 w 9662615"/>
              <a:gd name="connsiteY6" fmla="*/ 1264120 h 1648182"/>
              <a:gd name="connsiteX7" fmla="*/ 8837252 w 9662615"/>
              <a:gd name="connsiteY7" fmla="*/ 1350515 h 1648182"/>
              <a:gd name="connsiteX8" fmla="*/ 8705466 w 9662615"/>
              <a:gd name="connsiteY8" fmla="*/ 1342419 h 1648182"/>
              <a:gd name="connsiteX9" fmla="*/ 8652221 w 9662615"/>
              <a:gd name="connsiteY9" fmla="*/ 1326906 h 1648182"/>
              <a:gd name="connsiteX10" fmla="*/ 8632312 w 9662615"/>
              <a:gd name="connsiteY10" fmla="*/ 1326025 h 1648182"/>
              <a:gd name="connsiteX11" fmla="*/ 8591582 w 9662615"/>
              <a:gd name="connsiteY11" fmla="*/ 1341666 h 1648182"/>
              <a:gd name="connsiteX12" fmla="*/ 8537336 w 9662615"/>
              <a:gd name="connsiteY12" fmla="*/ 1341684 h 1648182"/>
              <a:gd name="connsiteX13" fmla="*/ 8472508 w 9662615"/>
              <a:gd name="connsiteY13" fmla="*/ 1363109 h 1648182"/>
              <a:gd name="connsiteX14" fmla="*/ 8258477 w 9662615"/>
              <a:gd name="connsiteY14" fmla="*/ 1370666 h 1648182"/>
              <a:gd name="connsiteX15" fmla="*/ 8197961 w 9662615"/>
              <a:gd name="connsiteY15" fmla="*/ 1392804 h 1648182"/>
              <a:gd name="connsiteX16" fmla="*/ 8171196 w 9662615"/>
              <a:gd name="connsiteY16" fmla="*/ 1397216 h 1648182"/>
              <a:gd name="connsiteX17" fmla="*/ 8127667 w 9662615"/>
              <a:gd name="connsiteY17" fmla="*/ 1418254 h 1648182"/>
              <a:gd name="connsiteX18" fmla="*/ 7974579 w 9662615"/>
              <a:gd name="connsiteY18" fmla="*/ 1383439 h 1648182"/>
              <a:gd name="connsiteX19" fmla="*/ 7768351 w 9662615"/>
              <a:gd name="connsiteY19" fmla="*/ 1395051 h 1648182"/>
              <a:gd name="connsiteX20" fmla="*/ 7635985 w 9662615"/>
              <a:gd name="connsiteY20" fmla="*/ 1386363 h 1648182"/>
              <a:gd name="connsiteX21" fmla="*/ 7466069 w 9662615"/>
              <a:gd name="connsiteY21" fmla="*/ 1377654 h 1648182"/>
              <a:gd name="connsiteX22" fmla="*/ 7355642 w 9662615"/>
              <a:gd name="connsiteY22" fmla="*/ 1407761 h 1648182"/>
              <a:gd name="connsiteX23" fmla="*/ 7151610 w 9662615"/>
              <a:gd name="connsiteY23" fmla="*/ 1397856 h 1648182"/>
              <a:gd name="connsiteX24" fmla="*/ 7082147 w 9662615"/>
              <a:gd name="connsiteY24" fmla="*/ 1406113 h 1648182"/>
              <a:gd name="connsiteX25" fmla="*/ 7014958 w 9662615"/>
              <a:gd name="connsiteY25" fmla="*/ 1396883 h 1648182"/>
              <a:gd name="connsiteX26" fmla="*/ 6907567 w 9662615"/>
              <a:gd name="connsiteY26" fmla="*/ 1419149 h 1648182"/>
              <a:gd name="connsiteX27" fmla="*/ 6748428 w 9662615"/>
              <a:gd name="connsiteY27" fmla="*/ 1420308 h 1648182"/>
              <a:gd name="connsiteX28" fmla="*/ 6654257 w 9662615"/>
              <a:gd name="connsiteY28" fmla="*/ 1424143 h 1648182"/>
              <a:gd name="connsiteX29" fmla="*/ 6620123 w 9662615"/>
              <a:gd name="connsiteY29" fmla="*/ 1430535 h 1648182"/>
              <a:gd name="connsiteX30" fmla="*/ 6571355 w 9662615"/>
              <a:gd name="connsiteY30" fmla="*/ 1436144 h 1648182"/>
              <a:gd name="connsiteX31" fmla="*/ 6486557 w 9662615"/>
              <a:gd name="connsiteY31" fmla="*/ 1449861 h 1648182"/>
              <a:gd name="connsiteX32" fmla="*/ 6370419 w 9662615"/>
              <a:gd name="connsiteY32" fmla="*/ 1461649 h 1648182"/>
              <a:gd name="connsiteX33" fmla="*/ 6278839 w 9662615"/>
              <a:gd name="connsiteY33" fmla="*/ 1449160 h 1648182"/>
              <a:gd name="connsiteX34" fmla="*/ 6272455 w 9662615"/>
              <a:gd name="connsiteY34" fmla="*/ 1453191 h 1648182"/>
              <a:gd name="connsiteX35" fmla="*/ 6212659 w 9662615"/>
              <a:gd name="connsiteY35" fmla="*/ 1454850 h 1648182"/>
              <a:gd name="connsiteX36" fmla="*/ 6069317 w 9662615"/>
              <a:gd name="connsiteY36" fmla="*/ 1445838 h 1648182"/>
              <a:gd name="connsiteX37" fmla="*/ 5878477 w 9662615"/>
              <a:gd name="connsiteY37" fmla="*/ 1439180 h 1648182"/>
              <a:gd name="connsiteX38" fmla="*/ 5838387 w 9662615"/>
              <a:gd name="connsiteY38" fmla="*/ 1444679 h 1648182"/>
              <a:gd name="connsiteX39" fmla="*/ 5771136 w 9662615"/>
              <a:gd name="connsiteY39" fmla="*/ 1453639 h 1648182"/>
              <a:gd name="connsiteX40" fmla="*/ 5724081 w 9662615"/>
              <a:gd name="connsiteY40" fmla="*/ 1470431 h 1648182"/>
              <a:gd name="connsiteX41" fmla="*/ 5666577 w 9662615"/>
              <a:gd name="connsiteY41" fmla="*/ 1473921 h 1648182"/>
              <a:gd name="connsiteX42" fmla="*/ 5649068 w 9662615"/>
              <a:gd name="connsiteY42" fmla="*/ 1461676 h 1648182"/>
              <a:gd name="connsiteX43" fmla="*/ 5588902 w 9662615"/>
              <a:gd name="connsiteY43" fmla="*/ 1469647 h 1648182"/>
              <a:gd name="connsiteX44" fmla="*/ 5498090 w 9662615"/>
              <a:gd name="connsiteY44" fmla="*/ 1483173 h 1648182"/>
              <a:gd name="connsiteX45" fmla="*/ 5444641 w 9662615"/>
              <a:gd name="connsiteY45" fmla="*/ 1487602 h 1648182"/>
              <a:gd name="connsiteX46" fmla="*/ 5299812 w 9662615"/>
              <a:gd name="connsiteY46" fmla="*/ 1503362 h 1648182"/>
              <a:gd name="connsiteX47" fmla="*/ 5213947 w 9662615"/>
              <a:gd name="connsiteY47" fmla="*/ 1516637 h 1648182"/>
              <a:gd name="connsiteX48" fmla="*/ 5090342 w 9662615"/>
              <a:gd name="connsiteY48" fmla="*/ 1546680 h 1648182"/>
              <a:gd name="connsiteX49" fmla="*/ 5129812 w 9662615"/>
              <a:gd name="connsiteY49" fmla="*/ 1521277 h 1648182"/>
              <a:gd name="connsiteX50" fmla="*/ 5059484 w 9662615"/>
              <a:gd name="connsiteY50" fmla="*/ 1546802 h 1648182"/>
              <a:gd name="connsiteX51" fmla="*/ 5038524 w 9662615"/>
              <a:gd name="connsiteY51" fmla="*/ 1545675 h 1648182"/>
              <a:gd name="connsiteX52" fmla="*/ 5026564 w 9662615"/>
              <a:gd name="connsiteY52" fmla="*/ 1545376 h 1648182"/>
              <a:gd name="connsiteX53" fmla="*/ 4969433 w 9662615"/>
              <a:gd name="connsiteY53" fmla="*/ 1550865 h 1648182"/>
              <a:gd name="connsiteX54" fmla="*/ 4929254 w 9662615"/>
              <a:gd name="connsiteY54" fmla="*/ 1563452 h 1648182"/>
              <a:gd name="connsiteX55" fmla="*/ 4871726 w 9662615"/>
              <a:gd name="connsiteY55" fmla="*/ 1570584 h 1648182"/>
              <a:gd name="connsiteX56" fmla="*/ 4843267 w 9662615"/>
              <a:gd name="connsiteY56" fmla="*/ 1561459 h 1648182"/>
              <a:gd name="connsiteX57" fmla="*/ 4821058 w 9662615"/>
              <a:gd name="connsiteY57" fmla="*/ 1553078 h 1648182"/>
              <a:gd name="connsiteX58" fmla="*/ 4791466 w 9662615"/>
              <a:gd name="connsiteY58" fmla="*/ 1561324 h 1648182"/>
              <a:gd name="connsiteX59" fmla="*/ 4784247 w 9662615"/>
              <a:gd name="connsiteY59" fmla="*/ 1562342 h 1648182"/>
              <a:gd name="connsiteX60" fmla="*/ 4739309 w 9662615"/>
              <a:gd name="connsiteY60" fmla="*/ 1553948 h 1648182"/>
              <a:gd name="connsiteX61" fmla="*/ 4697562 w 9662615"/>
              <a:gd name="connsiteY61" fmla="*/ 1551206 h 1648182"/>
              <a:gd name="connsiteX62" fmla="*/ 4650737 w 9662615"/>
              <a:gd name="connsiteY62" fmla="*/ 1537381 h 1648182"/>
              <a:gd name="connsiteX63" fmla="*/ 4583150 w 9662615"/>
              <a:gd name="connsiteY63" fmla="*/ 1529064 h 1648182"/>
              <a:gd name="connsiteX64" fmla="*/ 4521734 w 9662615"/>
              <a:gd name="connsiteY64" fmla="*/ 1529359 h 1648182"/>
              <a:gd name="connsiteX65" fmla="*/ 4382398 w 9662615"/>
              <a:gd name="connsiteY65" fmla="*/ 1534108 h 1648182"/>
              <a:gd name="connsiteX66" fmla="*/ 4221826 w 9662615"/>
              <a:gd name="connsiteY66" fmla="*/ 1500972 h 1648182"/>
              <a:gd name="connsiteX67" fmla="*/ 4096601 w 9662615"/>
              <a:gd name="connsiteY67" fmla="*/ 1521563 h 1648182"/>
              <a:gd name="connsiteX68" fmla="*/ 4058099 w 9662615"/>
              <a:gd name="connsiteY68" fmla="*/ 1648182 h 1648182"/>
              <a:gd name="connsiteX69" fmla="*/ 3833906 w 9662615"/>
              <a:gd name="connsiteY69" fmla="*/ 1516637 h 1648182"/>
              <a:gd name="connsiteX70" fmla="*/ 3696258 w 9662615"/>
              <a:gd name="connsiteY70" fmla="*/ 1537563 h 1648182"/>
              <a:gd name="connsiteX71" fmla="*/ 3594070 w 9662615"/>
              <a:gd name="connsiteY71" fmla="*/ 1509422 h 1648182"/>
              <a:gd name="connsiteX72" fmla="*/ 3565233 w 9662615"/>
              <a:gd name="connsiteY72" fmla="*/ 1515122 h 1648182"/>
              <a:gd name="connsiteX73" fmla="*/ 3560267 w 9662615"/>
              <a:gd name="connsiteY73" fmla="*/ 1516288 h 1648182"/>
              <a:gd name="connsiteX74" fmla="*/ 3540258 w 9662615"/>
              <a:gd name="connsiteY74" fmla="*/ 1516976 h 1648182"/>
              <a:gd name="connsiteX75" fmla="*/ 3534780 w 9662615"/>
              <a:gd name="connsiteY75" fmla="*/ 1522141 h 1648182"/>
              <a:gd name="connsiteX76" fmla="*/ 3504783 w 9662615"/>
              <a:gd name="connsiteY76" fmla="*/ 1526739 h 1648182"/>
              <a:gd name="connsiteX77" fmla="*/ 3430805 w 9662615"/>
              <a:gd name="connsiteY77" fmla="*/ 1542521 h 1648182"/>
              <a:gd name="connsiteX78" fmla="*/ 3292707 w 9662615"/>
              <a:gd name="connsiteY78" fmla="*/ 1520490 h 1648182"/>
              <a:gd name="connsiteX79" fmla="*/ 3187872 w 9662615"/>
              <a:gd name="connsiteY79" fmla="*/ 1519991 h 1648182"/>
              <a:gd name="connsiteX80" fmla="*/ 3148026 w 9662615"/>
              <a:gd name="connsiteY80" fmla="*/ 1524777 h 1648182"/>
              <a:gd name="connsiteX81" fmla="*/ 3092394 w 9662615"/>
              <a:gd name="connsiteY81" fmla="*/ 1528115 h 1648182"/>
              <a:gd name="connsiteX82" fmla="*/ 2994200 w 9662615"/>
              <a:gd name="connsiteY82" fmla="*/ 1537857 h 1648182"/>
              <a:gd name="connsiteX83" fmla="*/ 2862301 w 9662615"/>
              <a:gd name="connsiteY83" fmla="*/ 1544250 h 1648182"/>
              <a:gd name="connsiteX84" fmla="*/ 2766335 w 9662615"/>
              <a:gd name="connsiteY84" fmla="*/ 1527662 h 1648182"/>
              <a:gd name="connsiteX85" fmla="*/ 2757836 w 9662615"/>
              <a:gd name="connsiteY85" fmla="*/ 1531371 h 1648182"/>
              <a:gd name="connsiteX86" fmla="*/ 2691555 w 9662615"/>
              <a:gd name="connsiteY86" fmla="*/ 1530283 h 1648182"/>
              <a:gd name="connsiteX87" fmla="*/ 2491676 w 9662615"/>
              <a:gd name="connsiteY87" fmla="*/ 1500859 h 1648182"/>
              <a:gd name="connsiteX88" fmla="*/ 2378036 w 9662615"/>
              <a:gd name="connsiteY88" fmla="*/ 1520645 h 1648182"/>
              <a:gd name="connsiteX89" fmla="*/ 2284269 w 9662615"/>
              <a:gd name="connsiteY89" fmla="*/ 1503068 h 1648182"/>
              <a:gd name="connsiteX90" fmla="*/ 2207104 w 9662615"/>
              <a:gd name="connsiteY90" fmla="*/ 1508888 h 1648182"/>
              <a:gd name="connsiteX91" fmla="*/ 2149226 w 9662615"/>
              <a:gd name="connsiteY91" fmla="*/ 1523409 h 1648182"/>
              <a:gd name="connsiteX92" fmla="*/ 2084783 w 9662615"/>
              <a:gd name="connsiteY92" fmla="*/ 1524245 h 1648182"/>
              <a:gd name="connsiteX93" fmla="*/ 2070075 w 9662615"/>
              <a:gd name="connsiteY93" fmla="*/ 1511285 h 1648182"/>
              <a:gd name="connsiteX94" fmla="*/ 2001057 w 9662615"/>
              <a:gd name="connsiteY94" fmla="*/ 1516449 h 1648182"/>
              <a:gd name="connsiteX95" fmla="*/ 1896330 w 9662615"/>
              <a:gd name="connsiteY95" fmla="*/ 1525725 h 1648182"/>
              <a:gd name="connsiteX96" fmla="*/ 1835994 w 9662615"/>
              <a:gd name="connsiteY96" fmla="*/ 1527678 h 1648182"/>
              <a:gd name="connsiteX97" fmla="*/ 1671119 w 9662615"/>
              <a:gd name="connsiteY97" fmla="*/ 1536701 h 1648182"/>
              <a:gd name="connsiteX98" fmla="*/ 1601337 w 9662615"/>
              <a:gd name="connsiteY98" fmla="*/ 1548552 h 1648182"/>
              <a:gd name="connsiteX99" fmla="*/ 1407755 w 9662615"/>
              <a:gd name="connsiteY99" fmla="*/ 1571444 h 1648182"/>
              <a:gd name="connsiteX100" fmla="*/ 1271994 w 9662615"/>
              <a:gd name="connsiteY100" fmla="*/ 1579471 h 1648182"/>
              <a:gd name="connsiteX101" fmla="*/ 1249226 w 9662615"/>
              <a:gd name="connsiteY101" fmla="*/ 1583140 h 1648182"/>
              <a:gd name="connsiteX102" fmla="*/ 1217719 w 9662615"/>
              <a:gd name="connsiteY102" fmla="*/ 1580863 h 1648182"/>
              <a:gd name="connsiteX103" fmla="*/ 1091432 w 9662615"/>
              <a:gd name="connsiteY103" fmla="*/ 1571003 h 1648182"/>
              <a:gd name="connsiteX104" fmla="*/ 992039 w 9662615"/>
              <a:gd name="connsiteY104" fmla="*/ 1556662 h 1648182"/>
              <a:gd name="connsiteX105" fmla="*/ 868264 w 9662615"/>
              <a:gd name="connsiteY105" fmla="*/ 1566392 h 1648182"/>
              <a:gd name="connsiteX106" fmla="*/ 792765 w 9662615"/>
              <a:gd name="connsiteY106" fmla="*/ 1563102 h 1648182"/>
              <a:gd name="connsiteX107" fmla="*/ 669055 w 9662615"/>
              <a:gd name="connsiteY107" fmla="*/ 1543638 h 1648182"/>
              <a:gd name="connsiteX108" fmla="*/ 506152 w 9662615"/>
              <a:gd name="connsiteY108" fmla="*/ 1549124 h 1648182"/>
              <a:gd name="connsiteX109" fmla="*/ 472797 w 9662615"/>
              <a:gd name="connsiteY109" fmla="*/ 1568904 h 1648182"/>
              <a:gd name="connsiteX110" fmla="*/ 427864 w 9662615"/>
              <a:gd name="connsiteY110" fmla="*/ 1580848 h 1648182"/>
              <a:gd name="connsiteX111" fmla="*/ 408381 w 9662615"/>
              <a:gd name="connsiteY111" fmla="*/ 1552940 h 1648182"/>
              <a:gd name="connsiteX112" fmla="*/ 267163 w 9662615"/>
              <a:gd name="connsiteY112" fmla="*/ 1531913 h 1648182"/>
              <a:gd name="connsiteX113" fmla="*/ 196644 w 9662615"/>
              <a:gd name="connsiteY113" fmla="*/ 1524565 h 1648182"/>
              <a:gd name="connsiteX114" fmla="*/ 86819 w 9662615"/>
              <a:gd name="connsiteY114" fmla="*/ 1519517 h 1648182"/>
              <a:gd name="connsiteX115" fmla="*/ 53369 w 9662615"/>
              <a:gd name="connsiteY115" fmla="*/ 1516853 h 1648182"/>
              <a:gd name="connsiteX116" fmla="*/ 2359 w 9662615"/>
              <a:gd name="connsiteY116" fmla="*/ 1515247 h 1648182"/>
              <a:gd name="connsiteX117" fmla="*/ 0 w 9662615"/>
              <a:gd name="connsiteY117" fmla="*/ 1514932 h 1648182"/>
              <a:gd name="connsiteX118" fmla="*/ 0 w 9662615"/>
              <a:gd name="connsiteY118" fmla="*/ 0 h 1648182"/>
              <a:gd name="connsiteX0" fmla="*/ 0 w 9662615"/>
              <a:gd name="connsiteY0" fmla="*/ 0 h 1723719"/>
              <a:gd name="connsiteX1" fmla="*/ 9662615 w 9662615"/>
              <a:gd name="connsiteY1" fmla="*/ 0 h 1723719"/>
              <a:gd name="connsiteX2" fmla="*/ 9662615 w 9662615"/>
              <a:gd name="connsiteY2" fmla="*/ 1280346 h 1723719"/>
              <a:gd name="connsiteX3" fmla="*/ 9658420 w 9662615"/>
              <a:gd name="connsiteY3" fmla="*/ 1280106 h 1723719"/>
              <a:gd name="connsiteX4" fmla="*/ 9469546 w 9662615"/>
              <a:gd name="connsiteY4" fmla="*/ 1289837 h 1723719"/>
              <a:gd name="connsiteX5" fmla="*/ 9385895 w 9662615"/>
              <a:gd name="connsiteY5" fmla="*/ 1269203 h 1723719"/>
              <a:gd name="connsiteX6" fmla="*/ 9144767 w 9662615"/>
              <a:gd name="connsiteY6" fmla="*/ 1264120 h 1723719"/>
              <a:gd name="connsiteX7" fmla="*/ 8837252 w 9662615"/>
              <a:gd name="connsiteY7" fmla="*/ 1350515 h 1723719"/>
              <a:gd name="connsiteX8" fmla="*/ 8705466 w 9662615"/>
              <a:gd name="connsiteY8" fmla="*/ 1342419 h 1723719"/>
              <a:gd name="connsiteX9" fmla="*/ 8652221 w 9662615"/>
              <a:gd name="connsiteY9" fmla="*/ 1326906 h 1723719"/>
              <a:gd name="connsiteX10" fmla="*/ 8632312 w 9662615"/>
              <a:gd name="connsiteY10" fmla="*/ 1326025 h 1723719"/>
              <a:gd name="connsiteX11" fmla="*/ 8591582 w 9662615"/>
              <a:gd name="connsiteY11" fmla="*/ 1341666 h 1723719"/>
              <a:gd name="connsiteX12" fmla="*/ 8537336 w 9662615"/>
              <a:gd name="connsiteY12" fmla="*/ 1341684 h 1723719"/>
              <a:gd name="connsiteX13" fmla="*/ 8472508 w 9662615"/>
              <a:gd name="connsiteY13" fmla="*/ 1363109 h 1723719"/>
              <a:gd name="connsiteX14" fmla="*/ 8258477 w 9662615"/>
              <a:gd name="connsiteY14" fmla="*/ 1370666 h 1723719"/>
              <a:gd name="connsiteX15" fmla="*/ 8197961 w 9662615"/>
              <a:gd name="connsiteY15" fmla="*/ 1392804 h 1723719"/>
              <a:gd name="connsiteX16" fmla="*/ 8171196 w 9662615"/>
              <a:gd name="connsiteY16" fmla="*/ 1397216 h 1723719"/>
              <a:gd name="connsiteX17" fmla="*/ 8127667 w 9662615"/>
              <a:gd name="connsiteY17" fmla="*/ 1418254 h 1723719"/>
              <a:gd name="connsiteX18" fmla="*/ 7974579 w 9662615"/>
              <a:gd name="connsiteY18" fmla="*/ 1383439 h 1723719"/>
              <a:gd name="connsiteX19" fmla="*/ 7768351 w 9662615"/>
              <a:gd name="connsiteY19" fmla="*/ 1395051 h 1723719"/>
              <a:gd name="connsiteX20" fmla="*/ 7635985 w 9662615"/>
              <a:gd name="connsiteY20" fmla="*/ 1386363 h 1723719"/>
              <a:gd name="connsiteX21" fmla="*/ 7466069 w 9662615"/>
              <a:gd name="connsiteY21" fmla="*/ 1377654 h 1723719"/>
              <a:gd name="connsiteX22" fmla="*/ 7355642 w 9662615"/>
              <a:gd name="connsiteY22" fmla="*/ 1407761 h 1723719"/>
              <a:gd name="connsiteX23" fmla="*/ 7151610 w 9662615"/>
              <a:gd name="connsiteY23" fmla="*/ 1397856 h 1723719"/>
              <a:gd name="connsiteX24" fmla="*/ 7082147 w 9662615"/>
              <a:gd name="connsiteY24" fmla="*/ 1406113 h 1723719"/>
              <a:gd name="connsiteX25" fmla="*/ 7014958 w 9662615"/>
              <a:gd name="connsiteY25" fmla="*/ 1396883 h 1723719"/>
              <a:gd name="connsiteX26" fmla="*/ 6907567 w 9662615"/>
              <a:gd name="connsiteY26" fmla="*/ 1419149 h 1723719"/>
              <a:gd name="connsiteX27" fmla="*/ 6748428 w 9662615"/>
              <a:gd name="connsiteY27" fmla="*/ 1420308 h 1723719"/>
              <a:gd name="connsiteX28" fmla="*/ 6654257 w 9662615"/>
              <a:gd name="connsiteY28" fmla="*/ 1424143 h 1723719"/>
              <a:gd name="connsiteX29" fmla="*/ 6620123 w 9662615"/>
              <a:gd name="connsiteY29" fmla="*/ 1430535 h 1723719"/>
              <a:gd name="connsiteX30" fmla="*/ 6571355 w 9662615"/>
              <a:gd name="connsiteY30" fmla="*/ 1436144 h 1723719"/>
              <a:gd name="connsiteX31" fmla="*/ 6486557 w 9662615"/>
              <a:gd name="connsiteY31" fmla="*/ 1449861 h 1723719"/>
              <a:gd name="connsiteX32" fmla="*/ 6370419 w 9662615"/>
              <a:gd name="connsiteY32" fmla="*/ 1461649 h 1723719"/>
              <a:gd name="connsiteX33" fmla="*/ 6278839 w 9662615"/>
              <a:gd name="connsiteY33" fmla="*/ 1449160 h 1723719"/>
              <a:gd name="connsiteX34" fmla="*/ 6272455 w 9662615"/>
              <a:gd name="connsiteY34" fmla="*/ 1453191 h 1723719"/>
              <a:gd name="connsiteX35" fmla="*/ 6212659 w 9662615"/>
              <a:gd name="connsiteY35" fmla="*/ 1454850 h 1723719"/>
              <a:gd name="connsiteX36" fmla="*/ 6069317 w 9662615"/>
              <a:gd name="connsiteY36" fmla="*/ 1445838 h 1723719"/>
              <a:gd name="connsiteX37" fmla="*/ 5878477 w 9662615"/>
              <a:gd name="connsiteY37" fmla="*/ 1439180 h 1723719"/>
              <a:gd name="connsiteX38" fmla="*/ 5838387 w 9662615"/>
              <a:gd name="connsiteY38" fmla="*/ 1444679 h 1723719"/>
              <a:gd name="connsiteX39" fmla="*/ 5771136 w 9662615"/>
              <a:gd name="connsiteY39" fmla="*/ 1453639 h 1723719"/>
              <a:gd name="connsiteX40" fmla="*/ 5724081 w 9662615"/>
              <a:gd name="connsiteY40" fmla="*/ 1470431 h 1723719"/>
              <a:gd name="connsiteX41" fmla="*/ 5666577 w 9662615"/>
              <a:gd name="connsiteY41" fmla="*/ 1473921 h 1723719"/>
              <a:gd name="connsiteX42" fmla="*/ 5649068 w 9662615"/>
              <a:gd name="connsiteY42" fmla="*/ 1461676 h 1723719"/>
              <a:gd name="connsiteX43" fmla="*/ 5588902 w 9662615"/>
              <a:gd name="connsiteY43" fmla="*/ 1469647 h 1723719"/>
              <a:gd name="connsiteX44" fmla="*/ 5498090 w 9662615"/>
              <a:gd name="connsiteY44" fmla="*/ 1483173 h 1723719"/>
              <a:gd name="connsiteX45" fmla="*/ 5444641 w 9662615"/>
              <a:gd name="connsiteY45" fmla="*/ 1487602 h 1723719"/>
              <a:gd name="connsiteX46" fmla="*/ 5299812 w 9662615"/>
              <a:gd name="connsiteY46" fmla="*/ 1503362 h 1723719"/>
              <a:gd name="connsiteX47" fmla="*/ 5213947 w 9662615"/>
              <a:gd name="connsiteY47" fmla="*/ 1516637 h 1723719"/>
              <a:gd name="connsiteX48" fmla="*/ 5090342 w 9662615"/>
              <a:gd name="connsiteY48" fmla="*/ 1546680 h 1723719"/>
              <a:gd name="connsiteX49" fmla="*/ 5129812 w 9662615"/>
              <a:gd name="connsiteY49" fmla="*/ 1521277 h 1723719"/>
              <a:gd name="connsiteX50" fmla="*/ 5059484 w 9662615"/>
              <a:gd name="connsiteY50" fmla="*/ 1546802 h 1723719"/>
              <a:gd name="connsiteX51" fmla="*/ 5038524 w 9662615"/>
              <a:gd name="connsiteY51" fmla="*/ 1545675 h 1723719"/>
              <a:gd name="connsiteX52" fmla="*/ 5026564 w 9662615"/>
              <a:gd name="connsiteY52" fmla="*/ 1545376 h 1723719"/>
              <a:gd name="connsiteX53" fmla="*/ 4969433 w 9662615"/>
              <a:gd name="connsiteY53" fmla="*/ 1550865 h 1723719"/>
              <a:gd name="connsiteX54" fmla="*/ 4929254 w 9662615"/>
              <a:gd name="connsiteY54" fmla="*/ 1563452 h 1723719"/>
              <a:gd name="connsiteX55" fmla="*/ 4871726 w 9662615"/>
              <a:gd name="connsiteY55" fmla="*/ 1570584 h 1723719"/>
              <a:gd name="connsiteX56" fmla="*/ 4843267 w 9662615"/>
              <a:gd name="connsiteY56" fmla="*/ 1561459 h 1723719"/>
              <a:gd name="connsiteX57" fmla="*/ 4821058 w 9662615"/>
              <a:gd name="connsiteY57" fmla="*/ 1553078 h 1723719"/>
              <a:gd name="connsiteX58" fmla="*/ 4791466 w 9662615"/>
              <a:gd name="connsiteY58" fmla="*/ 1561324 h 1723719"/>
              <a:gd name="connsiteX59" fmla="*/ 4784247 w 9662615"/>
              <a:gd name="connsiteY59" fmla="*/ 1562342 h 1723719"/>
              <a:gd name="connsiteX60" fmla="*/ 4739309 w 9662615"/>
              <a:gd name="connsiteY60" fmla="*/ 1553948 h 1723719"/>
              <a:gd name="connsiteX61" fmla="*/ 4697562 w 9662615"/>
              <a:gd name="connsiteY61" fmla="*/ 1551206 h 1723719"/>
              <a:gd name="connsiteX62" fmla="*/ 4650737 w 9662615"/>
              <a:gd name="connsiteY62" fmla="*/ 1537381 h 1723719"/>
              <a:gd name="connsiteX63" fmla="*/ 4583150 w 9662615"/>
              <a:gd name="connsiteY63" fmla="*/ 1529064 h 1723719"/>
              <a:gd name="connsiteX64" fmla="*/ 4521734 w 9662615"/>
              <a:gd name="connsiteY64" fmla="*/ 1529359 h 1723719"/>
              <a:gd name="connsiteX65" fmla="*/ 4382398 w 9662615"/>
              <a:gd name="connsiteY65" fmla="*/ 1534108 h 1723719"/>
              <a:gd name="connsiteX66" fmla="*/ 4221826 w 9662615"/>
              <a:gd name="connsiteY66" fmla="*/ 1500972 h 1723719"/>
              <a:gd name="connsiteX67" fmla="*/ 4096601 w 9662615"/>
              <a:gd name="connsiteY67" fmla="*/ 1521563 h 1723719"/>
              <a:gd name="connsiteX68" fmla="*/ 3970635 w 9662615"/>
              <a:gd name="connsiteY68" fmla="*/ 1723719 h 1723719"/>
              <a:gd name="connsiteX69" fmla="*/ 3833906 w 9662615"/>
              <a:gd name="connsiteY69" fmla="*/ 1516637 h 1723719"/>
              <a:gd name="connsiteX70" fmla="*/ 3696258 w 9662615"/>
              <a:gd name="connsiteY70" fmla="*/ 1537563 h 1723719"/>
              <a:gd name="connsiteX71" fmla="*/ 3594070 w 9662615"/>
              <a:gd name="connsiteY71" fmla="*/ 1509422 h 1723719"/>
              <a:gd name="connsiteX72" fmla="*/ 3565233 w 9662615"/>
              <a:gd name="connsiteY72" fmla="*/ 1515122 h 1723719"/>
              <a:gd name="connsiteX73" fmla="*/ 3560267 w 9662615"/>
              <a:gd name="connsiteY73" fmla="*/ 1516288 h 1723719"/>
              <a:gd name="connsiteX74" fmla="*/ 3540258 w 9662615"/>
              <a:gd name="connsiteY74" fmla="*/ 1516976 h 1723719"/>
              <a:gd name="connsiteX75" fmla="*/ 3534780 w 9662615"/>
              <a:gd name="connsiteY75" fmla="*/ 1522141 h 1723719"/>
              <a:gd name="connsiteX76" fmla="*/ 3504783 w 9662615"/>
              <a:gd name="connsiteY76" fmla="*/ 1526739 h 1723719"/>
              <a:gd name="connsiteX77" fmla="*/ 3430805 w 9662615"/>
              <a:gd name="connsiteY77" fmla="*/ 1542521 h 1723719"/>
              <a:gd name="connsiteX78" fmla="*/ 3292707 w 9662615"/>
              <a:gd name="connsiteY78" fmla="*/ 1520490 h 1723719"/>
              <a:gd name="connsiteX79" fmla="*/ 3187872 w 9662615"/>
              <a:gd name="connsiteY79" fmla="*/ 1519991 h 1723719"/>
              <a:gd name="connsiteX80" fmla="*/ 3148026 w 9662615"/>
              <a:gd name="connsiteY80" fmla="*/ 1524777 h 1723719"/>
              <a:gd name="connsiteX81" fmla="*/ 3092394 w 9662615"/>
              <a:gd name="connsiteY81" fmla="*/ 1528115 h 1723719"/>
              <a:gd name="connsiteX82" fmla="*/ 2994200 w 9662615"/>
              <a:gd name="connsiteY82" fmla="*/ 1537857 h 1723719"/>
              <a:gd name="connsiteX83" fmla="*/ 2862301 w 9662615"/>
              <a:gd name="connsiteY83" fmla="*/ 1544250 h 1723719"/>
              <a:gd name="connsiteX84" fmla="*/ 2766335 w 9662615"/>
              <a:gd name="connsiteY84" fmla="*/ 1527662 h 1723719"/>
              <a:gd name="connsiteX85" fmla="*/ 2757836 w 9662615"/>
              <a:gd name="connsiteY85" fmla="*/ 1531371 h 1723719"/>
              <a:gd name="connsiteX86" fmla="*/ 2691555 w 9662615"/>
              <a:gd name="connsiteY86" fmla="*/ 1530283 h 1723719"/>
              <a:gd name="connsiteX87" fmla="*/ 2491676 w 9662615"/>
              <a:gd name="connsiteY87" fmla="*/ 1500859 h 1723719"/>
              <a:gd name="connsiteX88" fmla="*/ 2378036 w 9662615"/>
              <a:gd name="connsiteY88" fmla="*/ 1520645 h 1723719"/>
              <a:gd name="connsiteX89" fmla="*/ 2284269 w 9662615"/>
              <a:gd name="connsiteY89" fmla="*/ 1503068 h 1723719"/>
              <a:gd name="connsiteX90" fmla="*/ 2207104 w 9662615"/>
              <a:gd name="connsiteY90" fmla="*/ 1508888 h 1723719"/>
              <a:gd name="connsiteX91" fmla="*/ 2149226 w 9662615"/>
              <a:gd name="connsiteY91" fmla="*/ 1523409 h 1723719"/>
              <a:gd name="connsiteX92" fmla="*/ 2084783 w 9662615"/>
              <a:gd name="connsiteY92" fmla="*/ 1524245 h 1723719"/>
              <a:gd name="connsiteX93" fmla="*/ 2070075 w 9662615"/>
              <a:gd name="connsiteY93" fmla="*/ 1511285 h 1723719"/>
              <a:gd name="connsiteX94" fmla="*/ 2001057 w 9662615"/>
              <a:gd name="connsiteY94" fmla="*/ 1516449 h 1723719"/>
              <a:gd name="connsiteX95" fmla="*/ 1896330 w 9662615"/>
              <a:gd name="connsiteY95" fmla="*/ 1525725 h 1723719"/>
              <a:gd name="connsiteX96" fmla="*/ 1835994 w 9662615"/>
              <a:gd name="connsiteY96" fmla="*/ 1527678 h 1723719"/>
              <a:gd name="connsiteX97" fmla="*/ 1671119 w 9662615"/>
              <a:gd name="connsiteY97" fmla="*/ 1536701 h 1723719"/>
              <a:gd name="connsiteX98" fmla="*/ 1601337 w 9662615"/>
              <a:gd name="connsiteY98" fmla="*/ 1548552 h 1723719"/>
              <a:gd name="connsiteX99" fmla="*/ 1407755 w 9662615"/>
              <a:gd name="connsiteY99" fmla="*/ 1571444 h 1723719"/>
              <a:gd name="connsiteX100" fmla="*/ 1271994 w 9662615"/>
              <a:gd name="connsiteY100" fmla="*/ 1579471 h 1723719"/>
              <a:gd name="connsiteX101" fmla="*/ 1249226 w 9662615"/>
              <a:gd name="connsiteY101" fmla="*/ 1583140 h 1723719"/>
              <a:gd name="connsiteX102" fmla="*/ 1217719 w 9662615"/>
              <a:gd name="connsiteY102" fmla="*/ 1580863 h 1723719"/>
              <a:gd name="connsiteX103" fmla="*/ 1091432 w 9662615"/>
              <a:gd name="connsiteY103" fmla="*/ 1571003 h 1723719"/>
              <a:gd name="connsiteX104" fmla="*/ 992039 w 9662615"/>
              <a:gd name="connsiteY104" fmla="*/ 1556662 h 1723719"/>
              <a:gd name="connsiteX105" fmla="*/ 868264 w 9662615"/>
              <a:gd name="connsiteY105" fmla="*/ 1566392 h 1723719"/>
              <a:gd name="connsiteX106" fmla="*/ 792765 w 9662615"/>
              <a:gd name="connsiteY106" fmla="*/ 1563102 h 1723719"/>
              <a:gd name="connsiteX107" fmla="*/ 669055 w 9662615"/>
              <a:gd name="connsiteY107" fmla="*/ 1543638 h 1723719"/>
              <a:gd name="connsiteX108" fmla="*/ 506152 w 9662615"/>
              <a:gd name="connsiteY108" fmla="*/ 1549124 h 1723719"/>
              <a:gd name="connsiteX109" fmla="*/ 472797 w 9662615"/>
              <a:gd name="connsiteY109" fmla="*/ 1568904 h 1723719"/>
              <a:gd name="connsiteX110" fmla="*/ 427864 w 9662615"/>
              <a:gd name="connsiteY110" fmla="*/ 1580848 h 1723719"/>
              <a:gd name="connsiteX111" fmla="*/ 408381 w 9662615"/>
              <a:gd name="connsiteY111" fmla="*/ 1552940 h 1723719"/>
              <a:gd name="connsiteX112" fmla="*/ 267163 w 9662615"/>
              <a:gd name="connsiteY112" fmla="*/ 1531913 h 1723719"/>
              <a:gd name="connsiteX113" fmla="*/ 196644 w 9662615"/>
              <a:gd name="connsiteY113" fmla="*/ 1524565 h 1723719"/>
              <a:gd name="connsiteX114" fmla="*/ 86819 w 9662615"/>
              <a:gd name="connsiteY114" fmla="*/ 1519517 h 1723719"/>
              <a:gd name="connsiteX115" fmla="*/ 53369 w 9662615"/>
              <a:gd name="connsiteY115" fmla="*/ 1516853 h 1723719"/>
              <a:gd name="connsiteX116" fmla="*/ 2359 w 9662615"/>
              <a:gd name="connsiteY116" fmla="*/ 1515247 h 1723719"/>
              <a:gd name="connsiteX117" fmla="*/ 0 w 9662615"/>
              <a:gd name="connsiteY117" fmla="*/ 1514932 h 1723719"/>
              <a:gd name="connsiteX118" fmla="*/ 0 w 9662615"/>
              <a:gd name="connsiteY118" fmla="*/ 0 h 1723719"/>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696258 w 9662615"/>
              <a:gd name="connsiteY70" fmla="*/ 1537563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594070 w 9662615"/>
              <a:gd name="connsiteY71" fmla="*/ 1509422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29812 w 9662615"/>
              <a:gd name="connsiteY49" fmla="*/ 1521277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090342 w 9662615"/>
              <a:gd name="connsiteY48" fmla="*/ 1546680 h 1583140"/>
              <a:gd name="connsiteX49" fmla="*/ 5137764 w 9662615"/>
              <a:gd name="connsiteY49" fmla="*/ 1481521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177807 w 9662615"/>
              <a:gd name="connsiteY48" fmla="*/ 1526802 h 1583140"/>
              <a:gd name="connsiteX49" fmla="*/ 5137764 w 9662615"/>
              <a:gd name="connsiteY49" fmla="*/ 1481521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13947 w 9662615"/>
              <a:gd name="connsiteY47" fmla="*/ 1516637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15161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7014958 w 9662615"/>
              <a:gd name="connsiteY25" fmla="*/ 1396883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127667 w 9662615"/>
              <a:gd name="connsiteY17" fmla="*/ 1418254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58477 w 9662615"/>
              <a:gd name="connsiteY14" fmla="*/ 1370666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837252 w 9662615"/>
              <a:gd name="connsiteY7" fmla="*/ 1350515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05466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52221 w 9662615"/>
              <a:gd name="connsiteY9" fmla="*/ 1326906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32312 w 9662615"/>
              <a:gd name="connsiteY10" fmla="*/ 1326025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72508 w 9662615"/>
              <a:gd name="connsiteY13" fmla="*/ 1363109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85895 w 9662615"/>
              <a:gd name="connsiteY5" fmla="*/ 1269203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784979 w 9662615"/>
              <a:gd name="connsiteY8" fmla="*/ 1342419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58420 w 9662615"/>
              <a:gd name="connsiteY3" fmla="*/ 1280106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618664 w 9662615"/>
              <a:gd name="connsiteY3" fmla="*/ 1331789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929254 w 9662615"/>
              <a:gd name="connsiteY54" fmla="*/ 1563452 h 1583140"/>
              <a:gd name="connsiteX55" fmla="*/ 4871726 w 9662615"/>
              <a:gd name="connsiteY55" fmla="*/ 1570584 h 1583140"/>
              <a:gd name="connsiteX56" fmla="*/ 4843267 w 9662615"/>
              <a:gd name="connsiteY56" fmla="*/ 1561459 h 1583140"/>
              <a:gd name="connsiteX57" fmla="*/ 4821058 w 9662615"/>
              <a:gd name="connsiteY57" fmla="*/ 1553078 h 1583140"/>
              <a:gd name="connsiteX58" fmla="*/ 4791466 w 9662615"/>
              <a:gd name="connsiteY58" fmla="*/ 1561324 h 1583140"/>
              <a:gd name="connsiteX59" fmla="*/ 4784247 w 9662615"/>
              <a:gd name="connsiteY59" fmla="*/ 1562342 h 1583140"/>
              <a:gd name="connsiteX60" fmla="*/ 4739309 w 9662615"/>
              <a:gd name="connsiteY60" fmla="*/ 1553948 h 1583140"/>
              <a:gd name="connsiteX61" fmla="*/ 4697562 w 9662615"/>
              <a:gd name="connsiteY61" fmla="*/ 1551206 h 1583140"/>
              <a:gd name="connsiteX62" fmla="*/ 4650737 w 9662615"/>
              <a:gd name="connsiteY62" fmla="*/ 1537381 h 1583140"/>
              <a:gd name="connsiteX63" fmla="*/ 4583150 w 9662615"/>
              <a:gd name="connsiteY63" fmla="*/ 1529064 h 1583140"/>
              <a:gd name="connsiteX64" fmla="*/ 4521734 w 9662615"/>
              <a:gd name="connsiteY64" fmla="*/ 1529359 h 1583140"/>
              <a:gd name="connsiteX65" fmla="*/ 4382398 w 9662615"/>
              <a:gd name="connsiteY65" fmla="*/ 1534108 h 1583140"/>
              <a:gd name="connsiteX66" fmla="*/ 4221826 w 9662615"/>
              <a:gd name="connsiteY66" fmla="*/ 1500972 h 1583140"/>
              <a:gd name="connsiteX67" fmla="*/ 4096601 w 9662615"/>
              <a:gd name="connsiteY67" fmla="*/ 1521563 h 1583140"/>
              <a:gd name="connsiteX68" fmla="*/ 4002441 w 9662615"/>
              <a:gd name="connsiteY68" fmla="*/ 1528912 h 1583140"/>
              <a:gd name="connsiteX69" fmla="*/ 3833906 w 9662615"/>
              <a:gd name="connsiteY69" fmla="*/ 1516637 h 1583140"/>
              <a:gd name="connsiteX70" fmla="*/ 3763845 w 9662615"/>
              <a:gd name="connsiteY70" fmla="*/ 1501782 h 1583140"/>
              <a:gd name="connsiteX71" fmla="*/ 3641778 w 9662615"/>
              <a:gd name="connsiteY71" fmla="*/ 1505446 h 1583140"/>
              <a:gd name="connsiteX72" fmla="*/ 3565233 w 9662615"/>
              <a:gd name="connsiteY72" fmla="*/ 1515122 h 1583140"/>
              <a:gd name="connsiteX73" fmla="*/ 3560267 w 9662615"/>
              <a:gd name="connsiteY73" fmla="*/ 1516288 h 1583140"/>
              <a:gd name="connsiteX74" fmla="*/ 3540258 w 9662615"/>
              <a:gd name="connsiteY74" fmla="*/ 1516976 h 1583140"/>
              <a:gd name="connsiteX75" fmla="*/ 3534780 w 9662615"/>
              <a:gd name="connsiteY75" fmla="*/ 1522141 h 1583140"/>
              <a:gd name="connsiteX76" fmla="*/ 3504783 w 9662615"/>
              <a:gd name="connsiteY76" fmla="*/ 1526739 h 1583140"/>
              <a:gd name="connsiteX77" fmla="*/ 3430805 w 9662615"/>
              <a:gd name="connsiteY77" fmla="*/ 1542521 h 1583140"/>
              <a:gd name="connsiteX78" fmla="*/ 3292707 w 9662615"/>
              <a:gd name="connsiteY78" fmla="*/ 1520490 h 1583140"/>
              <a:gd name="connsiteX79" fmla="*/ 3187872 w 9662615"/>
              <a:gd name="connsiteY79" fmla="*/ 1519991 h 1583140"/>
              <a:gd name="connsiteX80" fmla="*/ 3148026 w 9662615"/>
              <a:gd name="connsiteY80" fmla="*/ 1524777 h 1583140"/>
              <a:gd name="connsiteX81" fmla="*/ 3092394 w 9662615"/>
              <a:gd name="connsiteY81" fmla="*/ 1528115 h 1583140"/>
              <a:gd name="connsiteX82" fmla="*/ 2994200 w 9662615"/>
              <a:gd name="connsiteY82" fmla="*/ 1537857 h 1583140"/>
              <a:gd name="connsiteX83" fmla="*/ 2862301 w 9662615"/>
              <a:gd name="connsiteY83" fmla="*/ 1544250 h 1583140"/>
              <a:gd name="connsiteX84" fmla="*/ 2766335 w 9662615"/>
              <a:gd name="connsiteY84" fmla="*/ 1527662 h 1583140"/>
              <a:gd name="connsiteX85" fmla="*/ 2757836 w 9662615"/>
              <a:gd name="connsiteY85" fmla="*/ 1531371 h 1583140"/>
              <a:gd name="connsiteX86" fmla="*/ 2691555 w 9662615"/>
              <a:gd name="connsiteY86" fmla="*/ 1530283 h 1583140"/>
              <a:gd name="connsiteX87" fmla="*/ 2491676 w 9662615"/>
              <a:gd name="connsiteY87" fmla="*/ 1500859 h 1583140"/>
              <a:gd name="connsiteX88" fmla="*/ 2378036 w 9662615"/>
              <a:gd name="connsiteY88" fmla="*/ 1520645 h 1583140"/>
              <a:gd name="connsiteX89" fmla="*/ 2284269 w 9662615"/>
              <a:gd name="connsiteY89" fmla="*/ 1503068 h 1583140"/>
              <a:gd name="connsiteX90" fmla="*/ 2207104 w 9662615"/>
              <a:gd name="connsiteY90" fmla="*/ 1508888 h 1583140"/>
              <a:gd name="connsiteX91" fmla="*/ 2149226 w 9662615"/>
              <a:gd name="connsiteY91" fmla="*/ 1523409 h 1583140"/>
              <a:gd name="connsiteX92" fmla="*/ 2084783 w 9662615"/>
              <a:gd name="connsiteY92" fmla="*/ 1524245 h 1583140"/>
              <a:gd name="connsiteX93" fmla="*/ 2070075 w 9662615"/>
              <a:gd name="connsiteY93" fmla="*/ 1511285 h 1583140"/>
              <a:gd name="connsiteX94" fmla="*/ 2001057 w 9662615"/>
              <a:gd name="connsiteY94" fmla="*/ 1516449 h 1583140"/>
              <a:gd name="connsiteX95" fmla="*/ 1896330 w 9662615"/>
              <a:gd name="connsiteY95" fmla="*/ 1525725 h 1583140"/>
              <a:gd name="connsiteX96" fmla="*/ 1835994 w 9662615"/>
              <a:gd name="connsiteY96" fmla="*/ 1527678 h 1583140"/>
              <a:gd name="connsiteX97" fmla="*/ 1671119 w 9662615"/>
              <a:gd name="connsiteY97" fmla="*/ 1536701 h 1583140"/>
              <a:gd name="connsiteX98" fmla="*/ 1601337 w 9662615"/>
              <a:gd name="connsiteY98" fmla="*/ 1548552 h 1583140"/>
              <a:gd name="connsiteX99" fmla="*/ 1407755 w 9662615"/>
              <a:gd name="connsiteY99" fmla="*/ 1571444 h 1583140"/>
              <a:gd name="connsiteX100" fmla="*/ 1271994 w 9662615"/>
              <a:gd name="connsiteY100" fmla="*/ 1579471 h 1583140"/>
              <a:gd name="connsiteX101" fmla="*/ 1249226 w 9662615"/>
              <a:gd name="connsiteY101" fmla="*/ 1583140 h 1583140"/>
              <a:gd name="connsiteX102" fmla="*/ 1217719 w 9662615"/>
              <a:gd name="connsiteY102" fmla="*/ 1580863 h 1583140"/>
              <a:gd name="connsiteX103" fmla="*/ 1091432 w 9662615"/>
              <a:gd name="connsiteY103" fmla="*/ 1571003 h 1583140"/>
              <a:gd name="connsiteX104" fmla="*/ 992039 w 9662615"/>
              <a:gd name="connsiteY104" fmla="*/ 1556662 h 1583140"/>
              <a:gd name="connsiteX105" fmla="*/ 868264 w 9662615"/>
              <a:gd name="connsiteY105" fmla="*/ 1566392 h 1583140"/>
              <a:gd name="connsiteX106" fmla="*/ 792765 w 9662615"/>
              <a:gd name="connsiteY106" fmla="*/ 1563102 h 1583140"/>
              <a:gd name="connsiteX107" fmla="*/ 669055 w 9662615"/>
              <a:gd name="connsiteY107" fmla="*/ 1543638 h 1583140"/>
              <a:gd name="connsiteX108" fmla="*/ 506152 w 9662615"/>
              <a:gd name="connsiteY108" fmla="*/ 1549124 h 1583140"/>
              <a:gd name="connsiteX109" fmla="*/ 472797 w 9662615"/>
              <a:gd name="connsiteY109" fmla="*/ 1568904 h 1583140"/>
              <a:gd name="connsiteX110" fmla="*/ 427864 w 9662615"/>
              <a:gd name="connsiteY110" fmla="*/ 1580848 h 1583140"/>
              <a:gd name="connsiteX111" fmla="*/ 408381 w 9662615"/>
              <a:gd name="connsiteY111" fmla="*/ 1552940 h 1583140"/>
              <a:gd name="connsiteX112" fmla="*/ 267163 w 9662615"/>
              <a:gd name="connsiteY112" fmla="*/ 1531913 h 1583140"/>
              <a:gd name="connsiteX113" fmla="*/ 196644 w 9662615"/>
              <a:gd name="connsiteY113" fmla="*/ 1524565 h 1583140"/>
              <a:gd name="connsiteX114" fmla="*/ 86819 w 9662615"/>
              <a:gd name="connsiteY114" fmla="*/ 1519517 h 1583140"/>
              <a:gd name="connsiteX115" fmla="*/ 53369 w 9662615"/>
              <a:gd name="connsiteY115" fmla="*/ 1516853 h 1583140"/>
              <a:gd name="connsiteX116" fmla="*/ 2359 w 9662615"/>
              <a:gd name="connsiteY116" fmla="*/ 1515247 h 1583140"/>
              <a:gd name="connsiteX117" fmla="*/ 0 w 9662615"/>
              <a:gd name="connsiteY117" fmla="*/ 1514932 h 1583140"/>
              <a:gd name="connsiteX118" fmla="*/ 0 w 9662615"/>
              <a:gd name="connsiteY118"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06152 w 9662615"/>
              <a:gd name="connsiteY107" fmla="*/ 1549124 h 1583140"/>
              <a:gd name="connsiteX108" fmla="*/ 472797 w 9662615"/>
              <a:gd name="connsiteY108" fmla="*/ 1568904 h 1583140"/>
              <a:gd name="connsiteX109" fmla="*/ 427864 w 9662615"/>
              <a:gd name="connsiteY109" fmla="*/ 1580848 h 1583140"/>
              <a:gd name="connsiteX110" fmla="*/ 408381 w 9662615"/>
              <a:gd name="connsiteY110" fmla="*/ 1552940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06152 w 9662615"/>
              <a:gd name="connsiteY107" fmla="*/ 1549124 h 1583140"/>
              <a:gd name="connsiteX108" fmla="*/ 472797 w 9662615"/>
              <a:gd name="connsiteY108" fmla="*/ 1568904 h 1583140"/>
              <a:gd name="connsiteX109" fmla="*/ 427864 w 9662615"/>
              <a:gd name="connsiteY109" fmla="*/ 1580848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06152 w 9662615"/>
              <a:gd name="connsiteY107" fmla="*/ 1549124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69055 w 9662615"/>
              <a:gd name="connsiteY106" fmla="*/ 1543638 h 1583140"/>
              <a:gd name="connsiteX107" fmla="*/ 541933 w 9662615"/>
              <a:gd name="connsiteY107" fmla="*/ 1561051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92039 w 9662615"/>
              <a:gd name="connsiteY103" fmla="*/ 1556662 h 1583140"/>
              <a:gd name="connsiteX104" fmla="*/ 868264 w 9662615"/>
              <a:gd name="connsiteY104" fmla="*/ 1566392 h 1583140"/>
              <a:gd name="connsiteX105" fmla="*/ 792765 w 9662615"/>
              <a:gd name="connsiteY105" fmla="*/ 1563102 h 1583140"/>
              <a:gd name="connsiteX106" fmla="*/ 653153 w 9662615"/>
              <a:gd name="connsiteY106" fmla="*/ 1563516 h 1583140"/>
              <a:gd name="connsiteX107" fmla="*/ 541933 w 9662615"/>
              <a:gd name="connsiteY107" fmla="*/ 1561051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83140"/>
              <a:gd name="connsiteX1" fmla="*/ 9662615 w 9662615"/>
              <a:gd name="connsiteY1" fmla="*/ 0 h 1583140"/>
              <a:gd name="connsiteX2" fmla="*/ 9662615 w 9662615"/>
              <a:gd name="connsiteY2" fmla="*/ 1280346 h 1583140"/>
              <a:gd name="connsiteX3" fmla="*/ 9551077 w 9662615"/>
              <a:gd name="connsiteY3" fmla="*/ 1292033 h 1583140"/>
              <a:gd name="connsiteX4" fmla="*/ 9469546 w 9662615"/>
              <a:gd name="connsiteY4" fmla="*/ 1289837 h 1583140"/>
              <a:gd name="connsiteX5" fmla="*/ 9326260 w 9662615"/>
              <a:gd name="connsiteY5" fmla="*/ 1277155 h 1583140"/>
              <a:gd name="connsiteX6" fmla="*/ 9144767 w 9662615"/>
              <a:gd name="connsiteY6" fmla="*/ 1264120 h 1583140"/>
              <a:gd name="connsiteX7" fmla="*/ 8976400 w 9662615"/>
              <a:gd name="connsiteY7" fmla="*/ 1326661 h 1583140"/>
              <a:gd name="connsiteX8" fmla="*/ 8828711 w 9662615"/>
              <a:gd name="connsiteY8" fmla="*/ 1346394 h 1583140"/>
              <a:gd name="connsiteX9" fmla="*/ 8695953 w 9662615"/>
              <a:gd name="connsiteY9" fmla="*/ 1346784 h 1583140"/>
              <a:gd name="connsiteX10" fmla="*/ 8652191 w 9662615"/>
              <a:gd name="connsiteY10" fmla="*/ 1345903 h 1583140"/>
              <a:gd name="connsiteX11" fmla="*/ 8591582 w 9662615"/>
              <a:gd name="connsiteY11" fmla="*/ 1341666 h 1583140"/>
              <a:gd name="connsiteX12" fmla="*/ 8537336 w 9662615"/>
              <a:gd name="connsiteY12" fmla="*/ 1341684 h 1583140"/>
              <a:gd name="connsiteX13" fmla="*/ 8416849 w 9662615"/>
              <a:gd name="connsiteY13" fmla="*/ 1367085 h 1583140"/>
              <a:gd name="connsiteX14" fmla="*/ 8278355 w 9662615"/>
              <a:gd name="connsiteY14" fmla="*/ 1386569 h 1583140"/>
              <a:gd name="connsiteX15" fmla="*/ 8197961 w 9662615"/>
              <a:gd name="connsiteY15" fmla="*/ 1392804 h 1583140"/>
              <a:gd name="connsiteX16" fmla="*/ 8171196 w 9662615"/>
              <a:gd name="connsiteY16" fmla="*/ 1397216 h 1583140"/>
              <a:gd name="connsiteX17" fmla="*/ 8087910 w 9662615"/>
              <a:gd name="connsiteY17" fmla="*/ 1386449 h 1583140"/>
              <a:gd name="connsiteX18" fmla="*/ 7974579 w 9662615"/>
              <a:gd name="connsiteY18" fmla="*/ 1383439 h 1583140"/>
              <a:gd name="connsiteX19" fmla="*/ 7768351 w 9662615"/>
              <a:gd name="connsiteY19" fmla="*/ 1395051 h 1583140"/>
              <a:gd name="connsiteX20" fmla="*/ 7635985 w 9662615"/>
              <a:gd name="connsiteY20" fmla="*/ 1386363 h 1583140"/>
              <a:gd name="connsiteX21" fmla="*/ 7466069 w 9662615"/>
              <a:gd name="connsiteY21" fmla="*/ 1377654 h 1583140"/>
              <a:gd name="connsiteX22" fmla="*/ 7355642 w 9662615"/>
              <a:gd name="connsiteY22" fmla="*/ 1407761 h 1583140"/>
              <a:gd name="connsiteX23" fmla="*/ 7215220 w 9662615"/>
              <a:gd name="connsiteY23" fmla="*/ 1397856 h 1583140"/>
              <a:gd name="connsiteX24" fmla="*/ 7082147 w 9662615"/>
              <a:gd name="connsiteY24" fmla="*/ 1406113 h 1583140"/>
              <a:gd name="connsiteX25" fmla="*/ 6987129 w 9662615"/>
              <a:gd name="connsiteY25" fmla="*/ 1404834 h 1583140"/>
              <a:gd name="connsiteX26" fmla="*/ 6907567 w 9662615"/>
              <a:gd name="connsiteY26" fmla="*/ 1419149 h 1583140"/>
              <a:gd name="connsiteX27" fmla="*/ 6748428 w 9662615"/>
              <a:gd name="connsiteY27" fmla="*/ 1420308 h 1583140"/>
              <a:gd name="connsiteX28" fmla="*/ 6654257 w 9662615"/>
              <a:gd name="connsiteY28" fmla="*/ 1424143 h 1583140"/>
              <a:gd name="connsiteX29" fmla="*/ 6620123 w 9662615"/>
              <a:gd name="connsiteY29" fmla="*/ 1430535 h 1583140"/>
              <a:gd name="connsiteX30" fmla="*/ 6571355 w 9662615"/>
              <a:gd name="connsiteY30" fmla="*/ 1436144 h 1583140"/>
              <a:gd name="connsiteX31" fmla="*/ 6486557 w 9662615"/>
              <a:gd name="connsiteY31" fmla="*/ 1449861 h 1583140"/>
              <a:gd name="connsiteX32" fmla="*/ 6370419 w 9662615"/>
              <a:gd name="connsiteY32" fmla="*/ 1461649 h 1583140"/>
              <a:gd name="connsiteX33" fmla="*/ 6278839 w 9662615"/>
              <a:gd name="connsiteY33" fmla="*/ 1449160 h 1583140"/>
              <a:gd name="connsiteX34" fmla="*/ 6272455 w 9662615"/>
              <a:gd name="connsiteY34" fmla="*/ 1453191 h 1583140"/>
              <a:gd name="connsiteX35" fmla="*/ 6212659 w 9662615"/>
              <a:gd name="connsiteY35" fmla="*/ 1454850 h 1583140"/>
              <a:gd name="connsiteX36" fmla="*/ 6069317 w 9662615"/>
              <a:gd name="connsiteY36" fmla="*/ 1445838 h 1583140"/>
              <a:gd name="connsiteX37" fmla="*/ 5878477 w 9662615"/>
              <a:gd name="connsiteY37" fmla="*/ 1439180 h 1583140"/>
              <a:gd name="connsiteX38" fmla="*/ 5838387 w 9662615"/>
              <a:gd name="connsiteY38" fmla="*/ 1444679 h 1583140"/>
              <a:gd name="connsiteX39" fmla="*/ 5771136 w 9662615"/>
              <a:gd name="connsiteY39" fmla="*/ 1453639 h 1583140"/>
              <a:gd name="connsiteX40" fmla="*/ 5724081 w 9662615"/>
              <a:gd name="connsiteY40" fmla="*/ 1470431 h 1583140"/>
              <a:gd name="connsiteX41" fmla="*/ 5666577 w 9662615"/>
              <a:gd name="connsiteY41" fmla="*/ 1473921 h 1583140"/>
              <a:gd name="connsiteX42" fmla="*/ 5649068 w 9662615"/>
              <a:gd name="connsiteY42" fmla="*/ 1461676 h 1583140"/>
              <a:gd name="connsiteX43" fmla="*/ 5588902 w 9662615"/>
              <a:gd name="connsiteY43" fmla="*/ 1469647 h 1583140"/>
              <a:gd name="connsiteX44" fmla="*/ 5498090 w 9662615"/>
              <a:gd name="connsiteY44" fmla="*/ 1483173 h 1583140"/>
              <a:gd name="connsiteX45" fmla="*/ 5444641 w 9662615"/>
              <a:gd name="connsiteY45" fmla="*/ 1487602 h 1583140"/>
              <a:gd name="connsiteX46" fmla="*/ 5299812 w 9662615"/>
              <a:gd name="connsiteY46" fmla="*/ 1503362 h 1583140"/>
              <a:gd name="connsiteX47" fmla="*/ 5245752 w 9662615"/>
              <a:gd name="connsiteY47" fmla="*/ 1520612 h 1583140"/>
              <a:gd name="connsiteX48" fmla="*/ 5177807 w 9662615"/>
              <a:gd name="connsiteY48" fmla="*/ 1526802 h 1583140"/>
              <a:gd name="connsiteX49" fmla="*/ 5113910 w 9662615"/>
              <a:gd name="connsiteY49" fmla="*/ 1533205 h 1583140"/>
              <a:gd name="connsiteX50" fmla="*/ 5059484 w 9662615"/>
              <a:gd name="connsiteY50" fmla="*/ 1546802 h 1583140"/>
              <a:gd name="connsiteX51" fmla="*/ 5038524 w 9662615"/>
              <a:gd name="connsiteY51" fmla="*/ 1545675 h 1583140"/>
              <a:gd name="connsiteX52" fmla="*/ 5026564 w 9662615"/>
              <a:gd name="connsiteY52" fmla="*/ 1545376 h 1583140"/>
              <a:gd name="connsiteX53" fmla="*/ 4969433 w 9662615"/>
              <a:gd name="connsiteY53" fmla="*/ 1550865 h 1583140"/>
              <a:gd name="connsiteX54" fmla="*/ 4871726 w 9662615"/>
              <a:gd name="connsiteY54" fmla="*/ 1570584 h 1583140"/>
              <a:gd name="connsiteX55" fmla="*/ 4843267 w 9662615"/>
              <a:gd name="connsiteY55" fmla="*/ 1561459 h 1583140"/>
              <a:gd name="connsiteX56" fmla="*/ 4821058 w 9662615"/>
              <a:gd name="connsiteY56" fmla="*/ 1553078 h 1583140"/>
              <a:gd name="connsiteX57" fmla="*/ 4791466 w 9662615"/>
              <a:gd name="connsiteY57" fmla="*/ 1561324 h 1583140"/>
              <a:gd name="connsiteX58" fmla="*/ 4784247 w 9662615"/>
              <a:gd name="connsiteY58" fmla="*/ 1562342 h 1583140"/>
              <a:gd name="connsiteX59" fmla="*/ 4739309 w 9662615"/>
              <a:gd name="connsiteY59" fmla="*/ 1553948 h 1583140"/>
              <a:gd name="connsiteX60" fmla="*/ 4697562 w 9662615"/>
              <a:gd name="connsiteY60" fmla="*/ 1551206 h 1583140"/>
              <a:gd name="connsiteX61" fmla="*/ 4650737 w 9662615"/>
              <a:gd name="connsiteY61" fmla="*/ 1537381 h 1583140"/>
              <a:gd name="connsiteX62" fmla="*/ 4583150 w 9662615"/>
              <a:gd name="connsiteY62" fmla="*/ 1529064 h 1583140"/>
              <a:gd name="connsiteX63" fmla="*/ 4521734 w 9662615"/>
              <a:gd name="connsiteY63" fmla="*/ 1529359 h 1583140"/>
              <a:gd name="connsiteX64" fmla="*/ 4382398 w 9662615"/>
              <a:gd name="connsiteY64" fmla="*/ 1534108 h 1583140"/>
              <a:gd name="connsiteX65" fmla="*/ 4221826 w 9662615"/>
              <a:gd name="connsiteY65" fmla="*/ 1500972 h 1583140"/>
              <a:gd name="connsiteX66" fmla="*/ 4096601 w 9662615"/>
              <a:gd name="connsiteY66" fmla="*/ 1521563 h 1583140"/>
              <a:gd name="connsiteX67" fmla="*/ 4002441 w 9662615"/>
              <a:gd name="connsiteY67" fmla="*/ 1528912 h 1583140"/>
              <a:gd name="connsiteX68" fmla="*/ 3833906 w 9662615"/>
              <a:gd name="connsiteY68" fmla="*/ 1516637 h 1583140"/>
              <a:gd name="connsiteX69" fmla="*/ 3763845 w 9662615"/>
              <a:gd name="connsiteY69" fmla="*/ 1501782 h 1583140"/>
              <a:gd name="connsiteX70" fmla="*/ 3641778 w 9662615"/>
              <a:gd name="connsiteY70" fmla="*/ 1505446 h 1583140"/>
              <a:gd name="connsiteX71" fmla="*/ 3565233 w 9662615"/>
              <a:gd name="connsiteY71" fmla="*/ 1515122 h 1583140"/>
              <a:gd name="connsiteX72" fmla="*/ 3560267 w 9662615"/>
              <a:gd name="connsiteY72" fmla="*/ 1516288 h 1583140"/>
              <a:gd name="connsiteX73" fmla="*/ 3540258 w 9662615"/>
              <a:gd name="connsiteY73" fmla="*/ 1516976 h 1583140"/>
              <a:gd name="connsiteX74" fmla="*/ 3534780 w 9662615"/>
              <a:gd name="connsiteY74" fmla="*/ 1522141 h 1583140"/>
              <a:gd name="connsiteX75" fmla="*/ 3504783 w 9662615"/>
              <a:gd name="connsiteY75" fmla="*/ 1526739 h 1583140"/>
              <a:gd name="connsiteX76" fmla="*/ 3430805 w 9662615"/>
              <a:gd name="connsiteY76" fmla="*/ 1542521 h 1583140"/>
              <a:gd name="connsiteX77" fmla="*/ 3292707 w 9662615"/>
              <a:gd name="connsiteY77" fmla="*/ 1520490 h 1583140"/>
              <a:gd name="connsiteX78" fmla="*/ 3187872 w 9662615"/>
              <a:gd name="connsiteY78" fmla="*/ 1519991 h 1583140"/>
              <a:gd name="connsiteX79" fmla="*/ 3148026 w 9662615"/>
              <a:gd name="connsiteY79" fmla="*/ 1524777 h 1583140"/>
              <a:gd name="connsiteX80" fmla="*/ 3092394 w 9662615"/>
              <a:gd name="connsiteY80" fmla="*/ 1528115 h 1583140"/>
              <a:gd name="connsiteX81" fmla="*/ 2994200 w 9662615"/>
              <a:gd name="connsiteY81" fmla="*/ 1537857 h 1583140"/>
              <a:gd name="connsiteX82" fmla="*/ 2862301 w 9662615"/>
              <a:gd name="connsiteY82" fmla="*/ 1544250 h 1583140"/>
              <a:gd name="connsiteX83" fmla="*/ 2766335 w 9662615"/>
              <a:gd name="connsiteY83" fmla="*/ 1527662 h 1583140"/>
              <a:gd name="connsiteX84" fmla="*/ 2757836 w 9662615"/>
              <a:gd name="connsiteY84" fmla="*/ 1531371 h 1583140"/>
              <a:gd name="connsiteX85" fmla="*/ 2691555 w 9662615"/>
              <a:gd name="connsiteY85" fmla="*/ 1530283 h 1583140"/>
              <a:gd name="connsiteX86" fmla="*/ 2491676 w 9662615"/>
              <a:gd name="connsiteY86" fmla="*/ 1500859 h 1583140"/>
              <a:gd name="connsiteX87" fmla="*/ 2378036 w 9662615"/>
              <a:gd name="connsiteY87" fmla="*/ 1520645 h 1583140"/>
              <a:gd name="connsiteX88" fmla="*/ 2284269 w 9662615"/>
              <a:gd name="connsiteY88" fmla="*/ 1503068 h 1583140"/>
              <a:gd name="connsiteX89" fmla="*/ 2207104 w 9662615"/>
              <a:gd name="connsiteY89" fmla="*/ 1508888 h 1583140"/>
              <a:gd name="connsiteX90" fmla="*/ 2149226 w 9662615"/>
              <a:gd name="connsiteY90" fmla="*/ 1523409 h 1583140"/>
              <a:gd name="connsiteX91" fmla="*/ 2084783 w 9662615"/>
              <a:gd name="connsiteY91" fmla="*/ 1524245 h 1583140"/>
              <a:gd name="connsiteX92" fmla="*/ 2070075 w 9662615"/>
              <a:gd name="connsiteY92" fmla="*/ 1511285 h 1583140"/>
              <a:gd name="connsiteX93" fmla="*/ 2001057 w 9662615"/>
              <a:gd name="connsiteY93" fmla="*/ 1516449 h 1583140"/>
              <a:gd name="connsiteX94" fmla="*/ 1896330 w 9662615"/>
              <a:gd name="connsiteY94" fmla="*/ 1525725 h 1583140"/>
              <a:gd name="connsiteX95" fmla="*/ 1835994 w 9662615"/>
              <a:gd name="connsiteY95" fmla="*/ 1527678 h 1583140"/>
              <a:gd name="connsiteX96" fmla="*/ 1671119 w 9662615"/>
              <a:gd name="connsiteY96" fmla="*/ 1536701 h 1583140"/>
              <a:gd name="connsiteX97" fmla="*/ 1601337 w 9662615"/>
              <a:gd name="connsiteY97" fmla="*/ 1548552 h 1583140"/>
              <a:gd name="connsiteX98" fmla="*/ 1407755 w 9662615"/>
              <a:gd name="connsiteY98" fmla="*/ 1571444 h 1583140"/>
              <a:gd name="connsiteX99" fmla="*/ 1271994 w 9662615"/>
              <a:gd name="connsiteY99" fmla="*/ 1579471 h 1583140"/>
              <a:gd name="connsiteX100" fmla="*/ 1249226 w 9662615"/>
              <a:gd name="connsiteY100" fmla="*/ 1583140 h 1583140"/>
              <a:gd name="connsiteX101" fmla="*/ 1217719 w 9662615"/>
              <a:gd name="connsiteY101" fmla="*/ 1580863 h 1583140"/>
              <a:gd name="connsiteX102" fmla="*/ 1091432 w 9662615"/>
              <a:gd name="connsiteY102" fmla="*/ 1571003 h 1583140"/>
              <a:gd name="connsiteX103" fmla="*/ 940355 w 9662615"/>
              <a:gd name="connsiteY103" fmla="*/ 1560638 h 1583140"/>
              <a:gd name="connsiteX104" fmla="*/ 868264 w 9662615"/>
              <a:gd name="connsiteY104" fmla="*/ 1566392 h 1583140"/>
              <a:gd name="connsiteX105" fmla="*/ 792765 w 9662615"/>
              <a:gd name="connsiteY105" fmla="*/ 1563102 h 1583140"/>
              <a:gd name="connsiteX106" fmla="*/ 653153 w 9662615"/>
              <a:gd name="connsiteY106" fmla="*/ 1563516 h 1583140"/>
              <a:gd name="connsiteX107" fmla="*/ 541933 w 9662615"/>
              <a:gd name="connsiteY107" fmla="*/ 1561051 h 1583140"/>
              <a:gd name="connsiteX108" fmla="*/ 472797 w 9662615"/>
              <a:gd name="connsiteY108" fmla="*/ 1568904 h 1583140"/>
              <a:gd name="connsiteX109" fmla="*/ 396059 w 9662615"/>
              <a:gd name="connsiteY109" fmla="*/ 1560970 h 1583140"/>
              <a:gd name="connsiteX110" fmla="*/ 336819 w 9662615"/>
              <a:gd name="connsiteY110" fmla="*/ 1560892 h 1583140"/>
              <a:gd name="connsiteX111" fmla="*/ 267163 w 9662615"/>
              <a:gd name="connsiteY111" fmla="*/ 1531913 h 1583140"/>
              <a:gd name="connsiteX112" fmla="*/ 196644 w 9662615"/>
              <a:gd name="connsiteY112" fmla="*/ 1524565 h 1583140"/>
              <a:gd name="connsiteX113" fmla="*/ 86819 w 9662615"/>
              <a:gd name="connsiteY113" fmla="*/ 1519517 h 1583140"/>
              <a:gd name="connsiteX114" fmla="*/ 53369 w 9662615"/>
              <a:gd name="connsiteY114" fmla="*/ 1516853 h 1583140"/>
              <a:gd name="connsiteX115" fmla="*/ 2359 w 9662615"/>
              <a:gd name="connsiteY115" fmla="*/ 1515247 h 1583140"/>
              <a:gd name="connsiteX116" fmla="*/ 0 w 9662615"/>
              <a:gd name="connsiteY116" fmla="*/ 1514932 h 1583140"/>
              <a:gd name="connsiteX117" fmla="*/ 0 w 9662615"/>
              <a:gd name="connsiteY117" fmla="*/ 0 h 1583140"/>
              <a:gd name="connsiteX0" fmla="*/ 0 w 9662615"/>
              <a:gd name="connsiteY0" fmla="*/ 0 h 1592811"/>
              <a:gd name="connsiteX1" fmla="*/ 9662615 w 9662615"/>
              <a:gd name="connsiteY1" fmla="*/ 0 h 1592811"/>
              <a:gd name="connsiteX2" fmla="*/ 9662615 w 9662615"/>
              <a:gd name="connsiteY2" fmla="*/ 1280346 h 1592811"/>
              <a:gd name="connsiteX3" fmla="*/ 9551077 w 9662615"/>
              <a:gd name="connsiteY3" fmla="*/ 1292033 h 1592811"/>
              <a:gd name="connsiteX4" fmla="*/ 9469546 w 9662615"/>
              <a:gd name="connsiteY4" fmla="*/ 1289837 h 1592811"/>
              <a:gd name="connsiteX5" fmla="*/ 9326260 w 9662615"/>
              <a:gd name="connsiteY5" fmla="*/ 1277155 h 1592811"/>
              <a:gd name="connsiteX6" fmla="*/ 9144767 w 9662615"/>
              <a:gd name="connsiteY6" fmla="*/ 1264120 h 1592811"/>
              <a:gd name="connsiteX7" fmla="*/ 8976400 w 9662615"/>
              <a:gd name="connsiteY7" fmla="*/ 1326661 h 1592811"/>
              <a:gd name="connsiteX8" fmla="*/ 8828711 w 9662615"/>
              <a:gd name="connsiteY8" fmla="*/ 1346394 h 1592811"/>
              <a:gd name="connsiteX9" fmla="*/ 8695953 w 9662615"/>
              <a:gd name="connsiteY9" fmla="*/ 1346784 h 1592811"/>
              <a:gd name="connsiteX10" fmla="*/ 8652191 w 9662615"/>
              <a:gd name="connsiteY10" fmla="*/ 1345903 h 1592811"/>
              <a:gd name="connsiteX11" fmla="*/ 8591582 w 9662615"/>
              <a:gd name="connsiteY11" fmla="*/ 1341666 h 1592811"/>
              <a:gd name="connsiteX12" fmla="*/ 8537336 w 9662615"/>
              <a:gd name="connsiteY12" fmla="*/ 1341684 h 1592811"/>
              <a:gd name="connsiteX13" fmla="*/ 8416849 w 9662615"/>
              <a:gd name="connsiteY13" fmla="*/ 1367085 h 1592811"/>
              <a:gd name="connsiteX14" fmla="*/ 8278355 w 9662615"/>
              <a:gd name="connsiteY14" fmla="*/ 1386569 h 1592811"/>
              <a:gd name="connsiteX15" fmla="*/ 8197961 w 9662615"/>
              <a:gd name="connsiteY15" fmla="*/ 1392804 h 1592811"/>
              <a:gd name="connsiteX16" fmla="*/ 8171196 w 9662615"/>
              <a:gd name="connsiteY16" fmla="*/ 1397216 h 1592811"/>
              <a:gd name="connsiteX17" fmla="*/ 8087910 w 9662615"/>
              <a:gd name="connsiteY17" fmla="*/ 1386449 h 1592811"/>
              <a:gd name="connsiteX18" fmla="*/ 7974579 w 9662615"/>
              <a:gd name="connsiteY18" fmla="*/ 1383439 h 1592811"/>
              <a:gd name="connsiteX19" fmla="*/ 7768351 w 9662615"/>
              <a:gd name="connsiteY19" fmla="*/ 1395051 h 1592811"/>
              <a:gd name="connsiteX20" fmla="*/ 7635985 w 9662615"/>
              <a:gd name="connsiteY20" fmla="*/ 1386363 h 1592811"/>
              <a:gd name="connsiteX21" fmla="*/ 7466069 w 9662615"/>
              <a:gd name="connsiteY21" fmla="*/ 1377654 h 1592811"/>
              <a:gd name="connsiteX22" fmla="*/ 7355642 w 9662615"/>
              <a:gd name="connsiteY22" fmla="*/ 1407761 h 1592811"/>
              <a:gd name="connsiteX23" fmla="*/ 7215220 w 9662615"/>
              <a:gd name="connsiteY23" fmla="*/ 1397856 h 1592811"/>
              <a:gd name="connsiteX24" fmla="*/ 7082147 w 9662615"/>
              <a:gd name="connsiteY24" fmla="*/ 1406113 h 1592811"/>
              <a:gd name="connsiteX25" fmla="*/ 6987129 w 9662615"/>
              <a:gd name="connsiteY25" fmla="*/ 1404834 h 1592811"/>
              <a:gd name="connsiteX26" fmla="*/ 6907567 w 9662615"/>
              <a:gd name="connsiteY26" fmla="*/ 1419149 h 1592811"/>
              <a:gd name="connsiteX27" fmla="*/ 6748428 w 9662615"/>
              <a:gd name="connsiteY27" fmla="*/ 1420308 h 1592811"/>
              <a:gd name="connsiteX28" fmla="*/ 6654257 w 9662615"/>
              <a:gd name="connsiteY28" fmla="*/ 1424143 h 1592811"/>
              <a:gd name="connsiteX29" fmla="*/ 6620123 w 9662615"/>
              <a:gd name="connsiteY29" fmla="*/ 1430535 h 1592811"/>
              <a:gd name="connsiteX30" fmla="*/ 6571355 w 9662615"/>
              <a:gd name="connsiteY30" fmla="*/ 1436144 h 1592811"/>
              <a:gd name="connsiteX31" fmla="*/ 6486557 w 9662615"/>
              <a:gd name="connsiteY31" fmla="*/ 1449861 h 1592811"/>
              <a:gd name="connsiteX32" fmla="*/ 6370419 w 9662615"/>
              <a:gd name="connsiteY32" fmla="*/ 1461649 h 1592811"/>
              <a:gd name="connsiteX33" fmla="*/ 6278839 w 9662615"/>
              <a:gd name="connsiteY33" fmla="*/ 1449160 h 1592811"/>
              <a:gd name="connsiteX34" fmla="*/ 6272455 w 9662615"/>
              <a:gd name="connsiteY34" fmla="*/ 1453191 h 1592811"/>
              <a:gd name="connsiteX35" fmla="*/ 6212659 w 9662615"/>
              <a:gd name="connsiteY35" fmla="*/ 1454850 h 1592811"/>
              <a:gd name="connsiteX36" fmla="*/ 6069317 w 9662615"/>
              <a:gd name="connsiteY36" fmla="*/ 1445838 h 1592811"/>
              <a:gd name="connsiteX37" fmla="*/ 5878477 w 9662615"/>
              <a:gd name="connsiteY37" fmla="*/ 1439180 h 1592811"/>
              <a:gd name="connsiteX38" fmla="*/ 5838387 w 9662615"/>
              <a:gd name="connsiteY38" fmla="*/ 1444679 h 1592811"/>
              <a:gd name="connsiteX39" fmla="*/ 5771136 w 9662615"/>
              <a:gd name="connsiteY39" fmla="*/ 1453639 h 1592811"/>
              <a:gd name="connsiteX40" fmla="*/ 5724081 w 9662615"/>
              <a:gd name="connsiteY40" fmla="*/ 1470431 h 1592811"/>
              <a:gd name="connsiteX41" fmla="*/ 5666577 w 9662615"/>
              <a:gd name="connsiteY41" fmla="*/ 1473921 h 1592811"/>
              <a:gd name="connsiteX42" fmla="*/ 5649068 w 9662615"/>
              <a:gd name="connsiteY42" fmla="*/ 1461676 h 1592811"/>
              <a:gd name="connsiteX43" fmla="*/ 5588902 w 9662615"/>
              <a:gd name="connsiteY43" fmla="*/ 1469647 h 1592811"/>
              <a:gd name="connsiteX44" fmla="*/ 5498090 w 9662615"/>
              <a:gd name="connsiteY44" fmla="*/ 1483173 h 1592811"/>
              <a:gd name="connsiteX45" fmla="*/ 5444641 w 9662615"/>
              <a:gd name="connsiteY45" fmla="*/ 1487602 h 1592811"/>
              <a:gd name="connsiteX46" fmla="*/ 5299812 w 9662615"/>
              <a:gd name="connsiteY46" fmla="*/ 1503362 h 1592811"/>
              <a:gd name="connsiteX47" fmla="*/ 5245752 w 9662615"/>
              <a:gd name="connsiteY47" fmla="*/ 1520612 h 1592811"/>
              <a:gd name="connsiteX48" fmla="*/ 5177807 w 9662615"/>
              <a:gd name="connsiteY48" fmla="*/ 1526802 h 1592811"/>
              <a:gd name="connsiteX49" fmla="*/ 5113910 w 9662615"/>
              <a:gd name="connsiteY49" fmla="*/ 1533205 h 1592811"/>
              <a:gd name="connsiteX50" fmla="*/ 5059484 w 9662615"/>
              <a:gd name="connsiteY50" fmla="*/ 1546802 h 1592811"/>
              <a:gd name="connsiteX51" fmla="*/ 5038524 w 9662615"/>
              <a:gd name="connsiteY51" fmla="*/ 1545675 h 1592811"/>
              <a:gd name="connsiteX52" fmla="*/ 5026564 w 9662615"/>
              <a:gd name="connsiteY52" fmla="*/ 1545376 h 1592811"/>
              <a:gd name="connsiteX53" fmla="*/ 4969433 w 9662615"/>
              <a:gd name="connsiteY53" fmla="*/ 1550865 h 1592811"/>
              <a:gd name="connsiteX54" fmla="*/ 4871726 w 9662615"/>
              <a:gd name="connsiteY54" fmla="*/ 1570584 h 1592811"/>
              <a:gd name="connsiteX55" fmla="*/ 4843267 w 9662615"/>
              <a:gd name="connsiteY55" fmla="*/ 1561459 h 1592811"/>
              <a:gd name="connsiteX56" fmla="*/ 4821058 w 9662615"/>
              <a:gd name="connsiteY56" fmla="*/ 1553078 h 1592811"/>
              <a:gd name="connsiteX57" fmla="*/ 4791466 w 9662615"/>
              <a:gd name="connsiteY57" fmla="*/ 1561324 h 1592811"/>
              <a:gd name="connsiteX58" fmla="*/ 4784247 w 9662615"/>
              <a:gd name="connsiteY58" fmla="*/ 1562342 h 1592811"/>
              <a:gd name="connsiteX59" fmla="*/ 4739309 w 9662615"/>
              <a:gd name="connsiteY59" fmla="*/ 1553948 h 1592811"/>
              <a:gd name="connsiteX60" fmla="*/ 4697562 w 9662615"/>
              <a:gd name="connsiteY60" fmla="*/ 1551206 h 1592811"/>
              <a:gd name="connsiteX61" fmla="*/ 4650737 w 9662615"/>
              <a:gd name="connsiteY61" fmla="*/ 1537381 h 1592811"/>
              <a:gd name="connsiteX62" fmla="*/ 4583150 w 9662615"/>
              <a:gd name="connsiteY62" fmla="*/ 1529064 h 1592811"/>
              <a:gd name="connsiteX63" fmla="*/ 4521734 w 9662615"/>
              <a:gd name="connsiteY63" fmla="*/ 1529359 h 1592811"/>
              <a:gd name="connsiteX64" fmla="*/ 4382398 w 9662615"/>
              <a:gd name="connsiteY64" fmla="*/ 1534108 h 1592811"/>
              <a:gd name="connsiteX65" fmla="*/ 4221826 w 9662615"/>
              <a:gd name="connsiteY65" fmla="*/ 1500972 h 1592811"/>
              <a:gd name="connsiteX66" fmla="*/ 4096601 w 9662615"/>
              <a:gd name="connsiteY66" fmla="*/ 1521563 h 1592811"/>
              <a:gd name="connsiteX67" fmla="*/ 4002441 w 9662615"/>
              <a:gd name="connsiteY67" fmla="*/ 1528912 h 1592811"/>
              <a:gd name="connsiteX68" fmla="*/ 3833906 w 9662615"/>
              <a:gd name="connsiteY68" fmla="*/ 1516637 h 1592811"/>
              <a:gd name="connsiteX69" fmla="*/ 3763845 w 9662615"/>
              <a:gd name="connsiteY69" fmla="*/ 1501782 h 1592811"/>
              <a:gd name="connsiteX70" fmla="*/ 3641778 w 9662615"/>
              <a:gd name="connsiteY70" fmla="*/ 1505446 h 1592811"/>
              <a:gd name="connsiteX71" fmla="*/ 3565233 w 9662615"/>
              <a:gd name="connsiteY71" fmla="*/ 1515122 h 1592811"/>
              <a:gd name="connsiteX72" fmla="*/ 3560267 w 9662615"/>
              <a:gd name="connsiteY72" fmla="*/ 1516288 h 1592811"/>
              <a:gd name="connsiteX73" fmla="*/ 3540258 w 9662615"/>
              <a:gd name="connsiteY73" fmla="*/ 1516976 h 1592811"/>
              <a:gd name="connsiteX74" fmla="*/ 3534780 w 9662615"/>
              <a:gd name="connsiteY74" fmla="*/ 1522141 h 1592811"/>
              <a:gd name="connsiteX75" fmla="*/ 3504783 w 9662615"/>
              <a:gd name="connsiteY75" fmla="*/ 1526739 h 1592811"/>
              <a:gd name="connsiteX76" fmla="*/ 3430805 w 9662615"/>
              <a:gd name="connsiteY76" fmla="*/ 1542521 h 1592811"/>
              <a:gd name="connsiteX77" fmla="*/ 3292707 w 9662615"/>
              <a:gd name="connsiteY77" fmla="*/ 1520490 h 1592811"/>
              <a:gd name="connsiteX78" fmla="*/ 3187872 w 9662615"/>
              <a:gd name="connsiteY78" fmla="*/ 1519991 h 1592811"/>
              <a:gd name="connsiteX79" fmla="*/ 3148026 w 9662615"/>
              <a:gd name="connsiteY79" fmla="*/ 1524777 h 1592811"/>
              <a:gd name="connsiteX80" fmla="*/ 3092394 w 9662615"/>
              <a:gd name="connsiteY80" fmla="*/ 1528115 h 1592811"/>
              <a:gd name="connsiteX81" fmla="*/ 2994200 w 9662615"/>
              <a:gd name="connsiteY81" fmla="*/ 1537857 h 1592811"/>
              <a:gd name="connsiteX82" fmla="*/ 2862301 w 9662615"/>
              <a:gd name="connsiteY82" fmla="*/ 1544250 h 1592811"/>
              <a:gd name="connsiteX83" fmla="*/ 2766335 w 9662615"/>
              <a:gd name="connsiteY83" fmla="*/ 1527662 h 1592811"/>
              <a:gd name="connsiteX84" fmla="*/ 2757836 w 9662615"/>
              <a:gd name="connsiteY84" fmla="*/ 1531371 h 1592811"/>
              <a:gd name="connsiteX85" fmla="*/ 2691555 w 9662615"/>
              <a:gd name="connsiteY85" fmla="*/ 1530283 h 1592811"/>
              <a:gd name="connsiteX86" fmla="*/ 2491676 w 9662615"/>
              <a:gd name="connsiteY86" fmla="*/ 1500859 h 1592811"/>
              <a:gd name="connsiteX87" fmla="*/ 2378036 w 9662615"/>
              <a:gd name="connsiteY87" fmla="*/ 1520645 h 1592811"/>
              <a:gd name="connsiteX88" fmla="*/ 2284269 w 9662615"/>
              <a:gd name="connsiteY88" fmla="*/ 1503068 h 1592811"/>
              <a:gd name="connsiteX89" fmla="*/ 2207104 w 9662615"/>
              <a:gd name="connsiteY89" fmla="*/ 1508888 h 1592811"/>
              <a:gd name="connsiteX90" fmla="*/ 2149226 w 9662615"/>
              <a:gd name="connsiteY90" fmla="*/ 1523409 h 1592811"/>
              <a:gd name="connsiteX91" fmla="*/ 2084783 w 9662615"/>
              <a:gd name="connsiteY91" fmla="*/ 1524245 h 1592811"/>
              <a:gd name="connsiteX92" fmla="*/ 2070075 w 9662615"/>
              <a:gd name="connsiteY92" fmla="*/ 1511285 h 1592811"/>
              <a:gd name="connsiteX93" fmla="*/ 2001057 w 9662615"/>
              <a:gd name="connsiteY93" fmla="*/ 1516449 h 1592811"/>
              <a:gd name="connsiteX94" fmla="*/ 1896330 w 9662615"/>
              <a:gd name="connsiteY94" fmla="*/ 1525725 h 1592811"/>
              <a:gd name="connsiteX95" fmla="*/ 1835994 w 9662615"/>
              <a:gd name="connsiteY95" fmla="*/ 1527678 h 1592811"/>
              <a:gd name="connsiteX96" fmla="*/ 1671119 w 9662615"/>
              <a:gd name="connsiteY96" fmla="*/ 1536701 h 1592811"/>
              <a:gd name="connsiteX97" fmla="*/ 1601337 w 9662615"/>
              <a:gd name="connsiteY97" fmla="*/ 1548552 h 1592811"/>
              <a:gd name="connsiteX98" fmla="*/ 1407755 w 9662615"/>
              <a:gd name="connsiteY98" fmla="*/ 1571444 h 1592811"/>
              <a:gd name="connsiteX99" fmla="*/ 1271994 w 9662615"/>
              <a:gd name="connsiteY99" fmla="*/ 1579471 h 1592811"/>
              <a:gd name="connsiteX100" fmla="*/ 1249226 w 9662615"/>
              <a:gd name="connsiteY100" fmla="*/ 1583140 h 1592811"/>
              <a:gd name="connsiteX101" fmla="*/ 1181938 w 9662615"/>
              <a:gd name="connsiteY101" fmla="*/ 1592789 h 1592811"/>
              <a:gd name="connsiteX102" fmla="*/ 1091432 w 9662615"/>
              <a:gd name="connsiteY102" fmla="*/ 1571003 h 1592811"/>
              <a:gd name="connsiteX103" fmla="*/ 940355 w 9662615"/>
              <a:gd name="connsiteY103" fmla="*/ 1560638 h 1592811"/>
              <a:gd name="connsiteX104" fmla="*/ 868264 w 9662615"/>
              <a:gd name="connsiteY104" fmla="*/ 1566392 h 1592811"/>
              <a:gd name="connsiteX105" fmla="*/ 792765 w 9662615"/>
              <a:gd name="connsiteY105" fmla="*/ 1563102 h 1592811"/>
              <a:gd name="connsiteX106" fmla="*/ 653153 w 9662615"/>
              <a:gd name="connsiteY106" fmla="*/ 1563516 h 1592811"/>
              <a:gd name="connsiteX107" fmla="*/ 541933 w 9662615"/>
              <a:gd name="connsiteY107" fmla="*/ 1561051 h 1592811"/>
              <a:gd name="connsiteX108" fmla="*/ 472797 w 9662615"/>
              <a:gd name="connsiteY108" fmla="*/ 1568904 h 1592811"/>
              <a:gd name="connsiteX109" fmla="*/ 396059 w 9662615"/>
              <a:gd name="connsiteY109" fmla="*/ 1560970 h 1592811"/>
              <a:gd name="connsiteX110" fmla="*/ 336819 w 9662615"/>
              <a:gd name="connsiteY110" fmla="*/ 1560892 h 1592811"/>
              <a:gd name="connsiteX111" fmla="*/ 267163 w 9662615"/>
              <a:gd name="connsiteY111" fmla="*/ 1531913 h 1592811"/>
              <a:gd name="connsiteX112" fmla="*/ 196644 w 9662615"/>
              <a:gd name="connsiteY112" fmla="*/ 1524565 h 1592811"/>
              <a:gd name="connsiteX113" fmla="*/ 86819 w 9662615"/>
              <a:gd name="connsiteY113" fmla="*/ 1519517 h 1592811"/>
              <a:gd name="connsiteX114" fmla="*/ 53369 w 9662615"/>
              <a:gd name="connsiteY114" fmla="*/ 1516853 h 1592811"/>
              <a:gd name="connsiteX115" fmla="*/ 2359 w 9662615"/>
              <a:gd name="connsiteY115" fmla="*/ 1515247 h 1592811"/>
              <a:gd name="connsiteX116" fmla="*/ 0 w 9662615"/>
              <a:gd name="connsiteY116" fmla="*/ 1514932 h 1592811"/>
              <a:gd name="connsiteX117" fmla="*/ 0 w 9662615"/>
              <a:gd name="connsiteY117" fmla="*/ 0 h 1592811"/>
              <a:gd name="connsiteX0" fmla="*/ 0 w 9662615"/>
              <a:gd name="connsiteY0" fmla="*/ 0 h 1592811"/>
              <a:gd name="connsiteX1" fmla="*/ 9662615 w 9662615"/>
              <a:gd name="connsiteY1" fmla="*/ 0 h 1592811"/>
              <a:gd name="connsiteX2" fmla="*/ 9662615 w 9662615"/>
              <a:gd name="connsiteY2" fmla="*/ 1280346 h 1592811"/>
              <a:gd name="connsiteX3" fmla="*/ 9551077 w 9662615"/>
              <a:gd name="connsiteY3" fmla="*/ 1292033 h 1592811"/>
              <a:gd name="connsiteX4" fmla="*/ 9469546 w 9662615"/>
              <a:gd name="connsiteY4" fmla="*/ 1289837 h 1592811"/>
              <a:gd name="connsiteX5" fmla="*/ 9326260 w 9662615"/>
              <a:gd name="connsiteY5" fmla="*/ 1277155 h 1592811"/>
              <a:gd name="connsiteX6" fmla="*/ 9144767 w 9662615"/>
              <a:gd name="connsiteY6" fmla="*/ 1264120 h 1592811"/>
              <a:gd name="connsiteX7" fmla="*/ 8976400 w 9662615"/>
              <a:gd name="connsiteY7" fmla="*/ 1326661 h 1592811"/>
              <a:gd name="connsiteX8" fmla="*/ 8828711 w 9662615"/>
              <a:gd name="connsiteY8" fmla="*/ 1346394 h 1592811"/>
              <a:gd name="connsiteX9" fmla="*/ 8695953 w 9662615"/>
              <a:gd name="connsiteY9" fmla="*/ 1346784 h 1592811"/>
              <a:gd name="connsiteX10" fmla="*/ 8652191 w 9662615"/>
              <a:gd name="connsiteY10" fmla="*/ 1345903 h 1592811"/>
              <a:gd name="connsiteX11" fmla="*/ 8591582 w 9662615"/>
              <a:gd name="connsiteY11" fmla="*/ 1341666 h 1592811"/>
              <a:gd name="connsiteX12" fmla="*/ 8537336 w 9662615"/>
              <a:gd name="connsiteY12" fmla="*/ 1341684 h 1592811"/>
              <a:gd name="connsiteX13" fmla="*/ 8416849 w 9662615"/>
              <a:gd name="connsiteY13" fmla="*/ 1367085 h 1592811"/>
              <a:gd name="connsiteX14" fmla="*/ 8278355 w 9662615"/>
              <a:gd name="connsiteY14" fmla="*/ 1386569 h 1592811"/>
              <a:gd name="connsiteX15" fmla="*/ 8197961 w 9662615"/>
              <a:gd name="connsiteY15" fmla="*/ 1392804 h 1592811"/>
              <a:gd name="connsiteX16" fmla="*/ 8171196 w 9662615"/>
              <a:gd name="connsiteY16" fmla="*/ 1397216 h 1592811"/>
              <a:gd name="connsiteX17" fmla="*/ 8087910 w 9662615"/>
              <a:gd name="connsiteY17" fmla="*/ 1386449 h 1592811"/>
              <a:gd name="connsiteX18" fmla="*/ 7974579 w 9662615"/>
              <a:gd name="connsiteY18" fmla="*/ 1383439 h 1592811"/>
              <a:gd name="connsiteX19" fmla="*/ 7768351 w 9662615"/>
              <a:gd name="connsiteY19" fmla="*/ 1395051 h 1592811"/>
              <a:gd name="connsiteX20" fmla="*/ 7635985 w 9662615"/>
              <a:gd name="connsiteY20" fmla="*/ 1386363 h 1592811"/>
              <a:gd name="connsiteX21" fmla="*/ 7466069 w 9662615"/>
              <a:gd name="connsiteY21" fmla="*/ 1377654 h 1592811"/>
              <a:gd name="connsiteX22" fmla="*/ 7355642 w 9662615"/>
              <a:gd name="connsiteY22" fmla="*/ 1407761 h 1592811"/>
              <a:gd name="connsiteX23" fmla="*/ 7215220 w 9662615"/>
              <a:gd name="connsiteY23" fmla="*/ 1397856 h 1592811"/>
              <a:gd name="connsiteX24" fmla="*/ 7082147 w 9662615"/>
              <a:gd name="connsiteY24" fmla="*/ 1406113 h 1592811"/>
              <a:gd name="connsiteX25" fmla="*/ 6987129 w 9662615"/>
              <a:gd name="connsiteY25" fmla="*/ 1404834 h 1592811"/>
              <a:gd name="connsiteX26" fmla="*/ 6907567 w 9662615"/>
              <a:gd name="connsiteY26" fmla="*/ 1419149 h 1592811"/>
              <a:gd name="connsiteX27" fmla="*/ 6748428 w 9662615"/>
              <a:gd name="connsiteY27" fmla="*/ 1420308 h 1592811"/>
              <a:gd name="connsiteX28" fmla="*/ 6654257 w 9662615"/>
              <a:gd name="connsiteY28" fmla="*/ 1424143 h 1592811"/>
              <a:gd name="connsiteX29" fmla="*/ 6620123 w 9662615"/>
              <a:gd name="connsiteY29" fmla="*/ 1430535 h 1592811"/>
              <a:gd name="connsiteX30" fmla="*/ 6571355 w 9662615"/>
              <a:gd name="connsiteY30" fmla="*/ 1436144 h 1592811"/>
              <a:gd name="connsiteX31" fmla="*/ 6486557 w 9662615"/>
              <a:gd name="connsiteY31" fmla="*/ 1449861 h 1592811"/>
              <a:gd name="connsiteX32" fmla="*/ 6370419 w 9662615"/>
              <a:gd name="connsiteY32" fmla="*/ 1461649 h 1592811"/>
              <a:gd name="connsiteX33" fmla="*/ 6278839 w 9662615"/>
              <a:gd name="connsiteY33" fmla="*/ 1449160 h 1592811"/>
              <a:gd name="connsiteX34" fmla="*/ 6272455 w 9662615"/>
              <a:gd name="connsiteY34" fmla="*/ 1453191 h 1592811"/>
              <a:gd name="connsiteX35" fmla="*/ 6212659 w 9662615"/>
              <a:gd name="connsiteY35" fmla="*/ 1454850 h 1592811"/>
              <a:gd name="connsiteX36" fmla="*/ 6069317 w 9662615"/>
              <a:gd name="connsiteY36" fmla="*/ 1445838 h 1592811"/>
              <a:gd name="connsiteX37" fmla="*/ 5878477 w 9662615"/>
              <a:gd name="connsiteY37" fmla="*/ 1439180 h 1592811"/>
              <a:gd name="connsiteX38" fmla="*/ 5838387 w 9662615"/>
              <a:gd name="connsiteY38" fmla="*/ 1444679 h 1592811"/>
              <a:gd name="connsiteX39" fmla="*/ 5771136 w 9662615"/>
              <a:gd name="connsiteY39" fmla="*/ 1453639 h 1592811"/>
              <a:gd name="connsiteX40" fmla="*/ 5724081 w 9662615"/>
              <a:gd name="connsiteY40" fmla="*/ 1470431 h 1592811"/>
              <a:gd name="connsiteX41" fmla="*/ 5666577 w 9662615"/>
              <a:gd name="connsiteY41" fmla="*/ 1473921 h 1592811"/>
              <a:gd name="connsiteX42" fmla="*/ 5649068 w 9662615"/>
              <a:gd name="connsiteY42" fmla="*/ 1461676 h 1592811"/>
              <a:gd name="connsiteX43" fmla="*/ 5588902 w 9662615"/>
              <a:gd name="connsiteY43" fmla="*/ 1469647 h 1592811"/>
              <a:gd name="connsiteX44" fmla="*/ 5498090 w 9662615"/>
              <a:gd name="connsiteY44" fmla="*/ 1483173 h 1592811"/>
              <a:gd name="connsiteX45" fmla="*/ 5444641 w 9662615"/>
              <a:gd name="connsiteY45" fmla="*/ 1487602 h 1592811"/>
              <a:gd name="connsiteX46" fmla="*/ 5299812 w 9662615"/>
              <a:gd name="connsiteY46" fmla="*/ 1503362 h 1592811"/>
              <a:gd name="connsiteX47" fmla="*/ 5245752 w 9662615"/>
              <a:gd name="connsiteY47" fmla="*/ 1520612 h 1592811"/>
              <a:gd name="connsiteX48" fmla="*/ 5177807 w 9662615"/>
              <a:gd name="connsiteY48" fmla="*/ 1526802 h 1592811"/>
              <a:gd name="connsiteX49" fmla="*/ 5113910 w 9662615"/>
              <a:gd name="connsiteY49" fmla="*/ 1533205 h 1592811"/>
              <a:gd name="connsiteX50" fmla="*/ 5059484 w 9662615"/>
              <a:gd name="connsiteY50" fmla="*/ 1546802 h 1592811"/>
              <a:gd name="connsiteX51" fmla="*/ 5038524 w 9662615"/>
              <a:gd name="connsiteY51" fmla="*/ 1545675 h 1592811"/>
              <a:gd name="connsiteX52" fmla="*/ 5026564 w 9662615"/>
              <a:gd name="connsiteY52" fmla="*/ 1545376 h 1592811"/>
              <a:gd name="connsiteX53" fmla="*/ 4969433 w 9662615"/>
              <a:gd name="connsiteY53" fmla="*/ 1550865 h 1592811"/>
              <a:gd name="connsiteX54" fmla="*/ 4871726 w 9662615"/>
              <a:gd name="connsiteY54" fmla="*/ 1570584 h 1592811"/>
              <a:gd name="connsiteX55" fmla="*/ 4843267 w 9662615"/>
              <a:gd name="connsiteY55" fmla="*/ 1561459 h 1592811"/>
              <a:gd name="connsiteX56" fmla="*/ 4821058 w 9662615"/>
              <a:gd name="connsiteY56" fmla="*/ 1553078 h 1592811"/>
              <a:gd name="connsiteX57" fmla="*/ 4791466 w 9662615"/>
              <a:gd name="connsiteY57" fmla="*/ 1561324 h 1592811"/>
              <a:gd name="connsiteX58" fmla="*/ 4784247 w 9662615"/>
              <a:gd name="connsiteY58" fmla="*/ 1562342 h 1592811"/>
              <a:gd name="connsiteX59" fmla="*/ 4739309 w 9662615"/>
              <a:gd name="connsiteY59" fmla="*/ 1553948 h 1592811"/>
              <a:gd name="connsiteX60" fmla="*/ 4697562 w 9662615"/>
              <a:gd name="connsiteY60" fmla="*/ 1551206 h 1592811"/>
              <a:gd name="connsiteX61" fmla="*/ 4650737 w 9662615"/>
              <a:gd name="connsiteY61" fmla="*/ 1537381 h 1592811"/>
              <a:gd name="connsiteX62" fmla="*/ 4583150 w 9662615"/>
              <a:gd name="connsiteY62" fmla="*/ 1529064 h 1592811"/>
              <a:gd name="connsiteX63" fmla="*/ 4521734 w 9662615"/>
              <a:gd name="connsiteY63" fmla="*/ 1529359 h 1592811"/>
              <a:gd name="connsiteX64" fmla="*/ 4382398 w 9662615"/>
              <a:gd name="connsiteY64" fmla="*/ 1534108 h 1592811"/>
              <a:gd name="connsiteX65" fmla="*/ 4221826 w 9662615"/>
              <a:gd name="connsiteY65" fmla="*/ 1500972 h 1592811"/>
              <a:gd name="connsiteX66" fmla="*/ 4096601 w 9662615"/>
              <a:gd name="connsiteY66" fmla="*/ 1521563 h 1592811"/>
              <a:gd name="connsiteX67" fmla="*/ 4002441 w 9662615"/>
              <a:gd name="connsiteY67" fmla="*/ 1528912 h 1592811"/>
              <a:gd name="connsiteX68" fmla="*/ 3833906 w 9662615"/>
              <a:gd name="connsiteY68" fmla="*/ 1516637 h 1592811"/>
              <a:gd name="connsiteX69" fmla="*/ 3763845 w 9662615"/>
              <a:gd name="connsiteY69" fmla="*/ 1501782 h 1592811"/>
              <a:gd name="connsiteX70" fmla="*/ 3641778 w 9662615"/>
              <a:gd name="connsiteY70" fmla="*/ 1505446 h 1592811"/>
              <a:gd name="connsiteX71" fmla="*/ 3565233 w 9662615"/>
              <a:gd name="connsiteY71" fmla="*/ 1515122 h 1592811"/>
              <a:gd name="connsiteX72" fmla="*/ 3560267 w 9662615"/>
              <a:gd name="connsiteY72" fmla="*/ 1516288 h 1592811"/>
              <a:gd name="connsiteX73" fmla="*/ 3540258 w 9662615"/>
              <a:gd name="connsiteY73" fmla="*/ 1516976 h 1592811"/>
              <a:gd name="connsiteX74" fmla="*/ 3534780 w 9662615"/>
              <a:gd name="connsiteY74" fmla="*/ 1522141 h 1592811"/>
              <a:gd name="connsiteX75" fmla="*/ 3504783 w 9662615"/>
              <a:gd name="connsiteY75" fmla="*/ 1526739 h 1592811"/>
              <a:gd name="connsiteX76" fmla="*/ 3430805 w 9662615"/>
              <a:gd name="connsiteY76" fmla="*/ 1542521 h 1592811"/>
              <a:gd name="connsiteX77" fmla="*/ 3292707 w 9662615"/>
              <a:gd name="connsiteY77" fmla="*/ 1520490 h 1592811"/>
              <a:gd name="connsiteX78" fmla="*/ 3187872 w 9662615"/>
              <a:gd name="connsiteY78" fmla="*/ 1519991 h 1592811"/>
              <a:gd name="connsiteX79" fmla="*/ 3148026 w 9662615"/>
              <a:gd name="connsiteY79" fmla="*/ 1524777 h 1592811"/>
              <a:gd name="connsiteX80" fmla="*/ 3092394 w 9662615"/>
              <a:gd name="connsiteY80" fmla="*/ 1528115 h 1592811"/>
              <a:gd name="connsiteX81" fmla="*/ 2994200 w 9662615"/>
              <a:gd name="connsiteY81" fmla="*/ 1537857 h 1592811"/>
              <a:gd name="connsiteX82" fmla="*/ 2862301 w 9662615"/>
              <a:gd name="connsiteY82" fmla="*/ 1544250 h 1592811"/>
              <a:gd name="connsiteX83" fmla="*/ 2766335 w 9662615"/>
              <a:gd name="connsiteY83" fmla="*/ 1527662 h 1592811"/>
              <a:gd name="connsiteX84" fmla="*/ 2757836 w 9662615"/>
              <a:gd name="connsiteY84" fmla="*/ 1531371 h 1592811"/>
              <a:gd name="connsiteX85" fmla="*/ 2691555 w 9662615"/>
              <a:gd name="connsiteY85" fmla="*/ 1530283 h 1592811"/>
              <a:gd name="connsiteX86" fmla="*/ 2491676 w 9662615"/>
              <a:gd name="connsiteY86" fmla="*/ 1500859 h 1592811"/>
              <a:gd name="connsiteX87" fmla="*/ 2378036 w 9662615"/>
              <a:gd name="connsiteY87" fmla="*/ 1520645 h 1592811"/>
              <a:gd name="connsiteX88" fmla="*/ 2284269 w 9662615"/>
              <a:gd name="connsiteY88" fmla="*/ 1503068 h 1592811"/>
              <a:gd name="connsiteX89" fmla="*/ 2207104 w 9662615"/>
              <a:gd name="connsiteY89" fmla="*/ 1508888 h 1592811"/>
              <a:gd name="connsiteX90" fmla="*/ 2149226 w 9662615"/>
              <a:gd name="connsiteY90" fmla="*/ 1523409 h 1592811"/>
              <a:gd name="connsiteX91" fmla="*/ 2084783 w 9662615"/>
              <a:gd name="connsiteY91" fmla="*/ 1524245 h 1592811"/>
              <a:gd name="connsiteX92" fmla="*/ 2070075 w 9662615"/>
              <a:gd name="connsiteY92" fmla="*/ 1511285 h 1592811"/>
              <a:gd name="connsiteX93" fmla="*/ 2001057 w 9662615"/>
              <a:gd name="connsiteY93" fmla="*/ 1516449 h 1592811"/>
              <a:gd name="connsiteX94" fmla="*/ 1896330 w 9662615"/>
              <a:gd name="connsiteY94" fmla="*/ 1525725 h 1592811"/>
              <a:gd name="connsiteX95" fmla="*/ 1835994 w 9662615"/>
              <a:gd name="connsiteY95" fmla="*/ 1527678 h 1592811"/>
              <a:gd name="connsiteX96" fmla="*/ 1671119 w 9662615"/>
              <a:gd name="connsiteY96" fmla="*/ 1536701 h 1592811"/>
              <a:gd name="connsiteX97" fmla="*/ 1601337 w 9662615"/>
              <a:gd name="connsiteY97" fmla="*/ 1548552 h 1592811"/>
              <a:gd name="connsiteX98" fmla="*/ 1407755 w 9662615"/>
              <a:gd name="connsiteY98" fmla="*/ 1571444 h 1592811"/>
              <a:gd name="connsiteX99" fmla="*/ 1291872 w 9662615"/>
              <a:gd name="connsiteY99" fmla="*/ 1579471 h 1592811"/>
              <a:gd name="connsiteX100" fmla="*/ 1249226 w 9662615"/>
              <a:gd name="connsiteY100" fmla="*/ 1583140 h 1592811"/>
              <a:gd name="connsiteX101" fmla="*/ 1181938 w 9662615"/>
              <a:gd name="connsiteY101" fmla="*/ 1592789 h 1592811"/>
              <a:gd name="connsiteX102" fmla="*/ 1091432 w 9662615"/>
              <a:gd name="connsiteY102" fmla="*/ 1571003 h 1592811"/>
              <a:gd name="connsiteX103" fmla="*/ 940355 w 9662615"/>
              <a:gd name="connsiteY103" fmla="*/ 1560638 h 1592811"/>
              <a:gd name="connsiteX104" fmla="*/ 868264 w 9662615"/>
              <a:gd name="connsiteY104" fmla="*/ 1566392 h 1592811"/>
              <a:gd name="connsiteX105" fmla="*/ 792765 w 9662615"/>
              <a:gd name="connsiteY105" fmla="*/ 1563102 h 1592811"/>
              <a:gd name="connsiteX106" fmla="*/ 653153 w 9662615"/>
              <a:gd name="connsiteY106" fmla="*/ 1563516 h 1592811"/>
              <a:gd name="connsiteX107" fmla="*/ 541933 w 9662615"/>
              <a:gd name="connsiteY107" fmla="*/ 1561051 h 1592811"/>
              <a:gd name="connsiteX108" fmla="*/ 472797 w 9662615"/>
              <a:gd name="connsiteY108" fmla="*/ 1568904 h 1592811"/>
              <a:gd name="connsiteX109" fmla="*/ 396059 w 9662615"/>
              <a:gd name="connsiteY109" fmla="*/ 1560970 h 1592811"/>
              <a:gd name="connsiteX110" fmla="*/ 336819 w 9662615"/>
              <a:gd name="connsiteY110" fmla="*/ 1560892 h 1592811"/>
              <a:gd name="connsiteX111" fmla="*/ 267163 w 9662615"/>
              <a:gd name="connsiteY111" fmla="*/ 1531913 h 1592811"/>
              <a:gd name="connsiteX112" fmla="*/ 196644 w 9662615"/>
              <a:gd name="connsiteY112" fmla="*/ 1524565 h 1592811"/>
              <a:gd name="connsiteX113" fmla="*/ 86819 w 9662615"/>
              <a:gd name="connsiteY113" fmla="*/ 1519517 h 1592811"/>
              <a:gd name="connsiteX114" fmla="*/ 53369 w 9662615"/>
              <a:gd name="connsiteY114" fmla="*/ 1516853 h 1592811"/>
              <a:gd name="connsiteX115" fmla="*/ 2359 w 9662615"/>
              <a:gd name="connsiteY115" fmla="*/ 1515247 h 1592811"/>
              <a:gd name="connsiteX116" fmla="*/ 0 w 9662615"/>
              <a:gd name="connsiteY116" fmla="*/ 1514932 h 1592811"/>
              <a:gd name="connsiteX117" fmla="*/ 0 w 9662615"/>
              <a:gd name="connsiteY117" fmla="*/ 0 h 1592811"/>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34780 w 9662615"/>
              <a:gd name="connsiteY74" fmla="*/ 1522141 h 1603018"/>
              <a:gd name="connsiteX75" fmla="*/ 3504783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601337 w 9662615"/>
              <a:gd name="connsiteY97" fmla="*/ 1548552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34780 w 9662615"/>
              <a:gd name="connsiteY74" fmla="*/ 1522141 h 1603018"/>
              <a:gd name="connsiteX75" fmla="*/ 3504783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34780 w 9662615"/>
              <a:gd name="connsiteY74" fmla="*/ 1522141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565233 w 9662615"/>
              <a:gd name="connsiteY71" fmla="*/ 1515122 h 1603018"/>
              <a:gd name="connsiteX72" fmla="*/ 3560267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612941 w 9662615"/>
              <a:gd name="connsiteY71" fmla="*/ 1411755 h 1603018"/>
              <a:gd name="connsiteX72" fmla="*/ 3560267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41778 w 9662615"/>
              <a:gd name="connsiteY70" fmla="*/ 1505446 h 1603018"/>
              <a:gd name="connsiteX71" fmla="*/ 3612941 w 9662615"/>
              <a:gd name="connsiteY71" fmla="*/ 141175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12941 w 9662615"/>
              <a:gd name="connsiteY71" fmla="*/ 141175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491676 w 9662615"/>
              <a:gd name="connsiteY86" fmla="*/ 1500859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284269 w 9662615"/>
              <a:gd name="connsiteY88" fmla="*/ 1503068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07104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49226 w 9662615"/>
              <a:gd name="connsiteY90" fmla="*/ 1523409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08478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112613 w 9662615"/>
              <a:gd name="connsiteY91" fmla="*/ 1524245 h 1603018"/>
              <a:gd name="connsiteX92" fmla="*/ 2070075 w 9662615"/>
              <a:gd name="connsiteY92" fmla="*/ 1511285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112613 w 9662615"/>
              <a:gd name="connsiteY91" fmla="*/ 1524245 h 1603018"/>
              <a:gd name="connsiteX92" fmla="*/ 2046221 w 9662615"/>
              <a:gd name="connsiteY92" fmla="*/ 1523212 h 1603018"/>
              <a:gd name="connsiteX93" fmla="*/ 2001057 w 9662615"/>
              <a:gd name="connsiteY93" fmla="*/ 1516449 h 1603018"/>
              <a:gd name="connsiteX94" fmla="*/ 1896330 w 9662615"/>
              <a:gd name="connsiteY94" fmla="*/ 1525725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 name="connsiteX0" fmla="*/ 0 w 9662615"/>
              <a:gd name="connsiteY0" fmla="*/ 0 h 1603018"/>
              <a:gd name="connsiteX1" fmla="*/ 9662615 w 9662615"/>
              <a:gd name="connsiteY1" fmla="*/ 0 h 1603018"/>
              <a:gd name="connsiteX2" fmla="*/ 9662615 w 9662615"/>
              <a:gd name="connsiteY2" fmla="*/ 1280346 h 1603018"/>
              <a:gd name="connsiteX3" fmla="*/ 9551077 w 9662615"/>
              <a:gd name="connsiteY3" fmla="*/ 1292033 h 1603018"/>
              <a:gd name="connsiteX4" fmla="*/ 9469546 w 9662615"/>
              <a:gd name="connsiteY4" fmla="*/ 1289837 h 1603018"/>
              <a:gd name="connsiteX5" fmla="*/ 9326260 w 9662615"/>
              <a:gd name="connsiteY5" fmla="*/ 1277155 h 1603018"/>
              <a:gd name="connsiteX6" fmla="*/ 9144767 w 9662615"/>
              <a:gd name="connsiteY6" fmla="*/ 1264120 h 1603018"/>
              <a:gd name="connsiteX7" fmla="*/ 8976400 w 9662615"/>
              <a:gd name="connsiteY7" fmla="*/ 1326661 h 1603018"/>
              <a:gd name="connsiteX8" fmla="*/ 8828711 w 9662615"/>
              <a:gd name="connsiteY8" fmla="*/ 1346394 h 1603018"/>
              <a:gd name="connsiteX9" fmla="*/ 8695953 w 9662615"/>
              <a:gd name="connsiteY9" fmla="*/ 1346784 h 1603018"/>
              <a:gd name="connsiteX10" fmla="*/ 8652191 w 9662615"/>
              <a:gd name="connsiteY10" fmla="*/ 1345903 h 1603018"/>
              <a:gd name="connsiteX11" fmla="*/ 8591582 w 9662615"/>
              <a:gd name="connsiteY11" fmla="*/ 1341666 h 1603018"/>
              <a:gd name="connsiteX12" fmla="*/ 8537336 w 9662615"/>
              <a:gd name="connsiteY12" fmla="*/ 1341684 h 1603018"/>
              <a:gd name="connsiteX13" fmla="*/ 8416849 w 9662615"/>
              <a:gd name="connsiteY13" fmla="*/ 1367085 h 1603018"/>
              <a:gd name="connsiteX14" fmla="*/ 8278355 w 9662615"/>
              <a:gd name="connsiteY14" fmla="*/ 1386569 h 1603018"/>
              <a:gd name="connsiteX15" fmla="*/ 8197961 w 9662615"/>
              <a:gd name="connsiteY15" fmla="*/ 1392804 h 1603018"/>
              <a:gd name="connsiteX16" fmla="*/ 8171196 w 9662615"/>
              <a:gd name="connsiteY16" fmla="*/ 1397216 h 1603018"/>
              <a:gd name="connsiteX17" fmla="*/ 8087910 w 9662615"/>
              <a:gd name="connsiteY17" fmla="*/ 1386449 h 1603018"/>
              <a:gd name="connsiteX18" fmla="*/ 7974579 w 9662615"/>
              <a:gd name="connsiteY18" fmla="*/ 1383439 h 1603018"/>
              <a:gd name="connsiteX19" fmla="*/ 7768351 w 9662615"/>
              <a:gd name="connsiteY19" fmla="*/ 1395051 h 1603018"/>
              <a:gd name="connsiteX20" fmla="*/ 7635985 w 9662615"/>
              <a:gd name="connsiteY20" fmla="*/ 1386363 h 1603018"/>
              <a:gd name="connsiteX21" fmla="*/ 7466069 w 9662615"/>
              <a:gd name="connsiteY21" fmla="*/ 1377654 h 1603018"/>
              <a:gd name="connsiteX22" fmla="*/ 7355642 w 9662615"/>
              <a:gd name="connsiteY22" fmla="*/ 1407761 h 1603018"/>
              <a:gd name="connsiteX23" fmla="*/ 7215220 w 9662615"/>
              <a:gd name="connsiteY23" fmla="*/ 1397856 h 1603018"/>
              <a:gd name="connsiteX24" fmla="*/ 7082147 w 9662615"/>
              <a:gd name="connsiteY24" fmla="*/ 1406113 h 1603018"/>
              <a:gd name="connsiteX25" fmla="*/ 6987129 w 9662615"/>
              <a:gd name="connsiteY25" fmla="*/ 1404834 h 1603018"/>
              <a:gd name="connsiteX26" fmla="*/ 6907567 w 9662615"/>
              <a:gd name="connsiteY26" fmla="*/ 1419149 h 1603018"/>
              <a:gd name="connsiteX27" fmla="*/ 6748428 w 9662615"/>
              <a:gd name="connsiteY27" fmla="*/ 1420308 h 1603018"/>
              <a:gd name="connsiteX28" fmla="*/ 6654257 w 9662615"/>
              <a:gd name="connsiteY28" fmla="*/ 1424143 h 1603018"/>
              <a:gd name="connsiteX29" fmla="*/ 6620123 w 9662615"/>
              <a:gd name="connsiteY29" fmla="*/ 1430535 h 1603018"/>
              <a:gd name="connsiteX30" fmla="*/ 6571355 w 9662615"/>
              <a:gd name="connsiteY30" fmla="*/ 1436144 h 1603018"/>
              <a:gd name="connsiteX31" fmla="*/ 6486557 w 9662615"/>
              <a:gd name="connsiteY31" fmla="*/ 1449861 h 1603018"/>
              <a:gd name="connsiteX32" fmla="*/ 6370419 w 9662615"/>
              <a:gd name="connsiteY32" fmla="*/ 1461649 h 1603018"/>
              <a:gd name="connsiteX33" fmla="*/ 6278839 w 9662615"/>
              <a:gd name="connsiteY33" fmla="*/ 1449160 h 1603018"/>
              <a:gd name="connsiteX34" fmla="*/ 6272455 w 9662615"/>
              <a:gd name="connsiteY34" fmla="*/ 1453191 h 1603018"/>
              <a:gd name="connsiteX35" fmla="*/ 6212659 w 9662615"/>
              <a:gd name="connsiteY35" fmla="*/ 1454850 h 1603018"/>
              <a:gd name="connsiteX36" fmla="*/ 6069317 w 9662615"/>
              <a:gd name="connsiteY36" fmla="*/ 1445838 h 1603018"/>
              <a:gd name="connsiteX37" fmla="*/ 5878477 w 9662615"/>
              <a:gd name="connsiteY37" fmla="*/ 1439180 h 1603018"/>
              <a:gd name="connsiteX38" fmla="*/ 5838387 w 9662615"/>
              <a:gd name="connsiteY38" fmla="*/ 1444679 h 1603018"/>
              <a:gd name="connsiteX39" fmla="*/ 5771136 w 9662615"/>
              <a:gd name="connsiteY39" fmla="*/ 1453639 h 1603018"/>
              <a:gd name="connsiteX40" fmla="*/ 5724081 w 9662615"/>
              <a:gd name="connsiteY40" fmla="*/ 1470431 h 1603018"/>
              <a:gd name="connsiteX41" fmla="*/ 5666577 w 9662615"/>
              <a:gd name="connsiteY41" fmla="*/ 1473921 h 1603018"/>
              <a:gd name="connsiteX42" fmla="*/ 5649068 w 9662615"/>
              <a:gd name="connsiteY42" fmla="*/ 1461676 h 1603018"/>
              <a:gd name="connsiteX43" fmla="*/ 5588902 w 9662615"/>
              <a:gd name="connsiteY43" fmla="*/ 1469647 h 1603018"/>
              <a:gd name="connsiteX44" fmla="*/ 5498090 w 9662615"/>
              <a:gd name="connsiteY44" fmla="*/ 1483173 h 1603018"/>
              <a:gd name="connsiteX45" fmla="*/ 5444641 w 9662615"/>
              <a:gd name="connsiteY45" fmla="*/ 1487602 h 1603018"/>
              <a:gd name="connsiteX46" fmla="*/ 5299812 w 9662615"/>
              <a:gd name="connsiteY46" fmla="*/ 1503362 h 1603018"/>
              <a:gd name="connsiteX47" fmla="*/ 5245752 w 9662615"/>
              <a:gd name="connsiteY47" fmla="*/ 1520612 h 1603018"/>
              <a:gd name="connsiteX48" fmla="*/ 5177807 w 9662615"/>
              <a:gd name="connsiteY48" fmla="*/ 1526802 h 1603018"/>
              <a:gd name="connsiteX49" fmla="*/ 5113910 w 9662615"/>
              <a:gd name="connsiteY49" fmla="*/ 1533205 h 1603018"/>
              <a:gd name="connsiteX50" fmla="*/ 5059484 w 9662615"/>
              <a:gd name="connsiteY50" fmla="*/ 1546802 h 1603018"/>
              <a:gd name="connsiteX51" fmla="*/ 5038524 w 9662615"/>
              <a:gd name="connsiteY51" fmla="*/ 1545675 h 1603018"/>
              <a:gd name="connsiteX52" fmla="*/ 5026564 w 9662615"/>
              <a:gd name="connsiteY52" fmla="*/ 1545376 h 1603018"/>
              <a:gd name="connsiteX53" fmla="*/ 4969433 w 9662615"/>
              <a:gd name="connsiteY53" fmla="*/ 1550865 h 1603018"/>
              <a:gd name="connsiteX54" fmla="*/ 4871726 w 9662615"/>
              <a:gd name="connsiteY54" fmla="*/ 1570584 h 1603018"/>
              <a:gd name="connsiteX55" fmla="*/ 4843267 w 9662615"/>
              <a:gd name="connsiteY55" fmla="*/ 1561459 h 1603018"/>
              <a:gd name="connsiteX56" fmla="*/ 4821058 w 9662615"/>
              <a:gd name="connsiteY56" fmla="*/ 1553078 h 1603018"/>
              <a:gd name="connsiteX57" fmla="*/ 4791466 w 9662615"/>
              <a:gd name="connsiteY57" fmla="*/ 1561324 h 1603018"/>
              <a:gd name="connsiteX58" fmla="*/ 4784247 w 9662615"/>
              <a:gd name="connsiteY58" fmla="*/ 1562342 h 1603018"/>
              <a:gd name="connsiteX59" fmla="*/ 4739309 w 9662615"/>
              <a:gd name="connsiteY59" fmla="*/ 1553948 h 1603018"/>
              <a:gd name="connsiteX60" fmla="*/ 4697562 w 9662615"/>
              <a:gd name="connsiteY60" fmla="*/ 1551206 h 1603018"/>
              <a:gd name="connsiteX61" fmla="*/ 4650737 w 9662615"/>
              <a:gd name="connsiteY61" fmla="*/ 1537381 h 1603018"/>
              <a:gd name="connsiteX62" fmla="*/ 4583150 w 9662615"/>
              <a:gd name="connsiteY62" fmla="*/ 1529064 h 1603018"/>
              <a:gd name="connsiteX63" fmla="*/ 4521734 w 9662615"/>
              <a:gd name="connsiteY63" fmla="*/ 1529359 h 1603018"/>
              <a:gd name="connsiteX64" fmla="*/ 4382398 w 9662615"/>
              <a:gd name="connsiteY64" fmla="*/ 1534108 h 1603018"/>
              <a:gd name="connsiteX65" fmla="*/ 4221826 w 9662615"/>
              <a:gd name="connsiteY65" fmla="*/ 1500972 h 1603018"/>
              <a:gd name="connsiteX66" fmla="*/ 4096601 w 9662615"/>
              <a:gd name="connsiteY66" fmla="*/ 1521563 h 1603018"/>
              <a:gd name="connsiteX67" fmla="*/ 4002441 w 9662615"/>
              <a:gd name="connsiteY67" fmla="*/ 1528912 h 1603018"/>
              <a:gd name="connsiteX68" fmla="*/ 3833906 w 9662615"/>
              <a:gd name="connsiteY68" fmla="*/ 1516637 h 1603018"/>
              <a:gd name="connsiteX69" fmla="*/ 3763845 w 9662615"/>
              <a:gd name="connsiteY69" fmla="*/ 1501782 h 1603018"/>
              <a:gd name="connsiteX70" fmla="*/ 3673583 w 9662615"/>
              <a:gd name="connsiteY70" fmla="*/ 1501471 h 1603018"/>
              <a:gd name="connsiteX71" fmla="*/ 3640771 w 9662615"/>
              <a:gd name="connsiteY71" fmla="*/ 1531025 h 1603018"/>
              <a:gd name="connsiteX72" fmla="*/ 3576170 w 9662615"/>
              <a:gd name="connsiteY72" fmla="*/ 1516288 h 1603018"/>
              <a:gd name="connsiteX73" fmla="*/ 3540258 w 9662615"/>
              <a:gd name="connsiteY73" fmla="*/ 1516976 h 1603018"/>
              <a:gd name="connsiteX74" fmla="*/ 3522853 w 9662615"/>
              <a:gd name="connsiteY74" fmla="*/ 1538044 h 1603018"/>
              <a:gd name="connsiteX75" fmla="*/ 3480929 w 9662615"/>
              <a:gd name="connsiteY75" fmla="*/ 1526739 h 1603018"/>
              <a:gd name="connsiteX76" fmla="*/ 3430805 w 9662615"/>
              <a:gd name="connsiteY76" fmla="*/ 1542521 h 1603018"/>
              <a:gd name="connsiteX77" fmla="*/ 3292707 w 9662615"/>
              <a:gd name="connsiteY77" fmla="*/ 1520490 h 1603018"/>
              <a:gd name="connsiteX78" fmla="*/ 3187872 w 9662615"/>
              <a:gd name="connsiteY78" fmla="*/ 1519991 h 1603018"/>
              <a:gd name="connsiteX79" fmla="*/ 3148026 w 9662615"/>
              <a:gd name="connsiteY79" fmla="*/ 1524777 h 1603018"/>
              <a:gd name="connsiteX80" fmla="*/ 3092394 w 9662615"/>
              <a:gd name="connsiteY80" fmla="*/ 1528115 h 1603018"/>
              <a:gd name="connsiteX81" fmla="*/ 2994200 w 9662615"/>
              <a:gd name="connsiteY81" fmla="*/ 1537857 h 1603018"/>
              <a:gd name="connsiteX82" fmla="*/ 2862301 w 9662615"/>
              <a:gd name="connsiteY82" fmla="*/ 1544250 h 1603018"/>
              <a:gd name="connsiteX83" fmla="*/ 2766335 w 9662615"/>
              <a:gd name="connsiteY83" fmla="*/ 1527662 h 1603018"/>
              <a:gd name="connsiteX84" fmla="*/ 2757836 w 9662615"/>
              <a:gd name="connsiteY84" fmla="*/ 1531371 h 1603018"/>
              <a:gd name="connsiteX85" fmla="*/ 2691555 w 9662615"/>
              <a:gd name="connsiteY85" fmla="*/ 1530283 h 1603018"/>
              <a:gd name="connsiteX86" fmla="*/ 2539383 w 9662615"/>
              <a:gd name="connsiteY86" fmla="*/ 1504835 h 1603018"/>
              <a:gd name="connsiteX87" fmla="*/ 2378036 w 9662615"/>
              <a:gd name="connsiteY87" fmla="*/ 1520645 h 1603018"/>
              <a:gd name="connsiteX88" fmla="*/ 2320049 w 9662615"/>
              <a:gd name="connsiteY88" fmla="*/ 1511019 h 1603018"/>
              <a:gd name="connsiteX89" fmla="*/ 2238909 w 9662615"/>
              <a:gd name="connsiteY89" fmla="*/ 1508888 h 1603018"/>
              <a:gd name="connsiteX90" fmla="*/ 2181031 w 9662615"/>
              <a:gd name="connsiteY90" fmla="*/ 1531361 h 1603018"/>
              <a:gd name="connsiteX91" fmla="*/ 2112613 w 9662615"/>
              <a:gd name="connsiteY91" fmla="*/ 1524245 h 1603018"/>
              <a:gd name="connsiteX92" fmla="*/ 2046221 w 9662615"/>
              <a:gd name="connsiteY92" fmla="*/ 1523212 h 1603018"/>
              <a:gd name="connsiteX93" fmla="*/ 2001057 w 9662615"/>
              <a:gd name="connsiteY93" fmla="*/ 1516449 h 1603018"/>
              <a:gd name="connsiteX94" fmla="*/ 1920184 w 9662615"/>
              <a:gd name="connsiteY94" fmla="*/ 1533676 h 1603018"/>
              <a:gd name="connsiteX95" fmla="*/ 1835994 w 9662615"/>
              <a:gd name="connsiteY95" fmla="*/ 1527678 h 1603018"/>
              <a:gd name="connsiteX96" fmla="*/ 1671119 w 9662615"/>
              <a:gd name="connsiteY96" fmla="*/ 1536701 h 1603018"/>
              <a:gd name="connsiteX97" fmla="*/ 1565556 w 9662615"/>
              <a:gd name="connsiteY97" fmla="*/ 1556503 h 1603018"/>
              <a:gd name="connsiteX98" fmla="*/ 1407755 w 9662615"/>
              <a:gd name="connsiteY98" fmla="*/ 1571444 h 1603018"/>
              <a:gd name="connsiteX99" fmla="*/ 1291872 w 9662615"/>
              <a:gd name="connsiteY99" fmla="*/ 1579471 h 1603018"/>
              <a:gd name="connsiteX100" fmla="*/ 1245251 w 9662615"/>
              <a:gd name="connsiteY100" fmla="*/ 1603018 h 1603018"/>
              <a:gd name="connsiteX101" fmla="*/ 1181938 w 9662615"/>
              <a:gd name="connsiteY101" fmla="*/ 1592789 h 1603018"/>
              <a:gd name="connsiteX102" fmla="*/ 1091432 w 9662615"/>
              <a:gd name="connsiteY102" fmla="*/ 1571003 h 1603018"/>
              <a:gd name="connsiteX103" fmla="*/ 940355 w 9662615"/>
              <a:gd name="connsiteY103" fmla="*/ 1560638 h 1603018"/>
              <a:gd name="connsiteX104" fmla="*/ 868264 w 9662615"/>
              <a:gd name="connsiteY104" fmla="*/ 1566392 h 1603018"/>
              <a:gd name="connsiteX105" fmla="*/ 792765 w 9662615"/>
              <a:gd name="connsiteY105" fmla="*/ 1563102 h 1603018"/>
              <a:gd name="connsiteX106" fmla="*/ 653153 w 9662615"/>
              <a:gd name="connsiteY106" fmla="*/ 1563516 h 1603018"/>
              <a:gd name="connsiteX107" fmla="*/ 541933 w 9662615"/>
              <a:gd name="connsiteY107" fmla="*/ 1561051 h 1603018"/>
              <a:gd name="connsiteX108" fmla="*/ 472797 w 9662615"/>
              <a:gd name="connsiteY108" fmla="*/ 1568904 h 1603018"/>
              <a:gd name="connsiteX109" fmla="*/ 396059 w 9662615"/>
              <a:gd name="connsiteY109" fmla="*/ 1560970 h 1603018"/>
              <a:gd name="connsiteX110" fmla="*/ 336819 w 9662615"/>
              <a:gd name="connsiteY110" fmla="*/ 1560892 h 1603018"/>
              <a:gd name="connsiteX111" fmla="*/ 267163 w 9662615"/>
              <a:gd name="connsiteY111" fmla="*/ 1531913 h 1603018"/>
              <a:gd name="connsiteX112" fmla="*/ 196644 w 9662615"/>
              <a:gd name="connsiteY112" fmla="*/ 1524565 h 1603018"/>
              <a:gd name="connsiteX113" fmla="*/ 86819 w 9662615"/>
              <a:gd name="connsiteY113" fmla="*/ 1519517 h 1603018"/>
              <a:gd name="connsiteX114" fmla="*/ 53369 w 9662615"/>
              <a:gd name="connsiteY114" fmla="*/ 1516853 h 1603018"/>
              <a:gd name="connsiteX115" fmla="*/ 2359 w 9662615"/>
              <a:gd name="connsiteY115" fmla="*/ 1515247 h 1603018"/>
              <a:gd name="connsiteX116" fmla="*/ 0 w 9662615"/>
              <a:gd name="connsiteY116" fmla="*/ 1514932 h 1603018"/>
              <a:gd name="connsiteX117" fmla="*/ 0 w 9662615"/>
              <a:gd name="connsiteY117" fmla="*/ 0 h 1603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9662615" h="1603018">
                <a:moveTo>
                  <a:pt x="0" y="0"/>
                </a:moveTo>
                <a:lnTo>
                  <a:pt x="9662615" y="0"/>
                </a:lnTo>
                <a:lnTo>
                  <a:pt x="9662615" y="1280346"/>
                </a:lnTo>
                <a:lnTo>
                  <a:pt x="9551077" y="1292033"/>
                </a:lnTo>
                <a:cubicBezTo>
                  <a:pt x="9489925" y="1291588"/>
                  <a:pt x="9543615" y="1296257"/>
                  <a:pt x="9469546" y="1289837"/>
                </a:cubicBezTo>
                <a:cubicBezTo>
                  <a:pt x="9413040" y="1331485"/>
                  <a:pt x="9340031" y="1268376"/>
                  <a:pt x="9326260" y="1277155"/>
                </a:cubicBezTo>
                <a:cubicBezTo>
                  <a:pt x="9234251" y="1284900"/>
                  <a:pt x="9225377" y="1258935"/>
                  <a:pt x="9144767" y="1264120"/>
                </a:cubicBezTo>
                <a:cubicBezTo>
                  <a:pt x="9159115" y="1310075"/>
                  <a:pt x="9066692" y="1304806"/>
                  <a:pt x="8976400" y="1326661"/>
                </a:cubicBezTo>
                <a:cubicBezTo>
                  <a:pt x="8931920" y="1325947"/>
                  <a:pt x="8871807" y="1351060"/>
                  <a:pt x="8828711" y="1346394"/>
                </a:cubicBezTo>
                <a:cubicBezTo>
                  <a:pt x="8809650" y="1326213"/>
                  <a:pt x="8718313" y="1358527"/>
                  <a:pt x="8695953" y="1346784"/>
                </a:cubicBezTo>
                <a:cubicBezTo>
                  <a:pt x="8694290" y="1355317"/>
                  <a:pt x="8661526" y="1349865"/>
                  <a:pt x="8652191" y="1345903"/>
                </a:cubicBezTo>
                <a:cubicBezTo>
                  <a:pt x="8641363" y="1349626"/>
                  <a:pt x="8603292" y="1341304"/>
                  <a:pt x="8591582" y="1341666"/>
                </a:cubicBezTo>
                <a:cubicBezTo>
                  <a:pt x="8568421" y="1323004"/>
                  <a:pt x="8565847" y="1352287"/>
                  <a:pt x="8537336" y="1341684"/>
                </a:cubicBezTo>
                <a:cubicBezTo>
                  <a:pt x="8524809" y="1348019"/>
                  <a:pt x="8445703" y="1377667"/>
                  <a:pt x="8416849" y="1367085"/>
                </a:cubicBezTo>
                <a:cubicBezTo>
                  <a:pt x="8350736" y="1379599"/>
                  <a:pt x="8346589" y="1391624"/>
                  <a:pt x="8278355" y="1386569"/>
                </a:cubicBezTo>
                <a:cubicBezTo>
                  <a:pt x="8268756" y="1398649"/>
                  <a:pt x="8183331" y="1371185"/>
                  <a:pt x="8197961" y="1392804"/>
                </a:cubicBezTo>
                <a:cubicBezTo>
                  <a:pt x="8175189" y="1391748"/>
                  <a:pt x="8158503" y="1383145"/>
                  <a:pt x="8171196" y="1397216"/>
                </a:cubicBezTo>
                <a:cubicBezTo>
                  <a:pt x="8141821" y="1397466"/>
                  <a:pt x="8125626" y="1386947"/>
                  <a:pt x="8087910" y="1386449"/>
                </a:cubicBezTo>
                <a:cubicBezTo>
                  <a:pt x="8029319" y="1362701"/>
                  <a:pt x="8020916" y="1407035"/>
                  <a:pt x="7974579" y="1383439"/>
                </a:cubicBezTo>
                <a:cubicBezTo>
                  <a:pt x="7912074" y="1402493"/>
                  <a:pt x="7841761" y="1389550"/>
                  <a:pt x="7768351" y="1395051"/>
                </a:cubicBezTo>
                <a:cubicBezTo>
                  <a:pt x="7741665" y="1390266"/>
                  <a:pt x="7663663" y="1410813"/>
                  <a:pt x="7635985" y="1386363"/>
                </a:cubicBezTo>
                <a:cubicBezTo>
                  <a:pt x="7646173" y="1415707"/>
                  <a:pt x="7542198" y="1378410"/>
                  <a:pt x="7466069" y="1377654"/>
                </a:cubicBezTo>
                <a:cubicBezTo>
                  <a:pt x="7427626" y="1403818"/>
                  <a:pt x="7337822" y="1398948"/>
                  <a:pt x="7355642" y="1407761"/>
                </a:cubicBezTo>
                <a:cubicBezTo>
                  <a:pt x="7270634" y="1390553"/>
                  <a:pt x="7306340" y="1403822"/>
                  <a:pt x="7215220" y="1397856"/>
                </a:cubicBezTo>
                <a:cubicBezTo>
                  <a:pt x="7175381" y="1421457"/>
                  <a:pt x="7122339" y="1428094"/>
                  <a:pt x="7082147" y="1406113"/>
                </a:cubicBezTo>
                <a:cubicBezTo>
                  <a:pt x="7040624" y="1425217"/>
                  <a:pt x="7029993" y="1391726"/>
                  <a:pt x="6987129" y="1404834"/>
                </a:cubicBezTo>
                <a:cubicBezTo>
                  <a:pt x="6953477" y="1411964"/>
                  <a:pt x="6957479" y="1421694"/>
                  <a:pt x="6907567" y="1419149"/>
                </a:cubicBezTo>
                <a:cubicBezTo>
                  <a:pt x="6863513" y="1408514"/>
                  <a:pt x="6803088" y="1434619"/>
                  <a:pt x="6748428" y="1420308"/>
                </a:cubicBezTo>
                <a:cubicBezTo>
                  <a:pt x="6728317" y="1416860"/>
                  <a:pt x="6666046" y="1417296"/>
                  <a:pt x="6654257" y="1424143"/>
                </a:cubicBezTo>
                <a:cubicBezTo>
                  <a:pt x="6641271" y="1425628"/>
                  <a:pt x="6626125" y="1423202"/>
                  <a:pt x="6620123" y="1430535"/>
                </a:cubicBezTo>
                <a:cubicBezTo>
                  <a:pt x="6610208" y="1439359"/>
                  <a:pt x="6564906" y="1425734"/>
                  <a:pt x="6571355" y="1436144"/>
                </a:cubicBezTo>
                <a:cubicBezTo>
                  <a:pt x="6539188" y="1426808"/>
                  <a:pt x="6513602" y="1445293"/>
                  <a:pt x="6486557" y="1449861"/>
                </a:cubicBezTo>
                <a:cubicBezTo>
                  <a:pt x="6461221" y="1440598"/>
                  <a:pt x="6429457" y="1459319"/>
                  <a:pt x="6370419" y="1461649"/>
                </a:cubicBezTo>
                <a:cubicBezTo>
                  <a:pt x="6342558" y="1450937"/>
                  <a:pt x="6330664" y="1463365"/>
                  <a:pt x="6278839" y="1449160"/>
                </a:cubicBezTo>
                <a:cubicBezTo>
                  <a:pt x="6277206" y="1450621"/>
                  <a:pt x="6275057" y="1451978"/>
                  <a:pt x="6272455" y="1453191"/>
                </a:cubicBezTo>
                <a:cubicBezTo>
                  <a:pt x="6257338" y="1460236"/>
                  <a:pt x="6230567" y="1460979"/>
                  <a:pt x="6212659" y="1454850"/>
                </a:cubicBezTo>
                <a:cubicBezTo>
                  <a:pt x="6130994" y="1436046"/>
                  <a:pt x="6135790" y="1448771"/>
                  <a:pt x="6069317" y="1445838"/>
                </a:cubicBezTo>
                <a:cubicBezTo>
                  <a:pt x="5994738" y="1444791"/>
                  <a:pt x="5975991" y="1456673"/>
                  <a:pt x="5878477" y="1439180"/>
                </a:cubicBezTo>
                <a:cubicBezTo>
                  <a:pt x="5870803" y="1447519"/>
                  <a:pt x="5859206" y="1448153"/>
                  <a:pt x="5838387" y="1444679"/>
                </a:cubicBezTo>
                <a:cubicBezTo>
                  <a:pt x="5802317" y="1444778"/>
                  <a:pt x="5810848" y="1465165"/>
                  <a:pt x="5771136" y="1453639"/>
                </a:cubicBezTo>
                <a:cubicBezTo>
                  <a:pt x="5780732" y="1464484"/>
                  <a:pt x="5704275" y="1459369"/>
                  <a:pt x="5724081" y="1470431"/>
                </a:cubicBezTo>
                <a:cubicBezTo>
                  <a:pt x="5703536" y="1480946"/>
                  <a:pt x="5687323" y="1464719"/>
                  <a:pt x="5666577" y="1473921"/>
                </a:cubicBezTo>
                <a:cubicBezTo>
                  <a:pt x="5640974" y="1476520"/>
                  <a:pt x="5678275" y="1461854"/>
                  <a:pt x="5649068" y="1461676"/>
                </a:cubicBezTo>
                <a:cubicBezTo>
                  <a:pt x="5614218" y="1463443"/>
                  <a:pt x="5608578" y="1443299"/>
                  <a:pt x="5588902" y="1469647"/>
                </a:cubicBezTo>
                <a:cubicBezTo>
                  <a:pt x="5550386" y="1464321"/>
                  <a:pt x="5546573" y="1476049"/>
                  <a:pt x="5498090" y="1483173"/>
                </a:cubicBezTo>
                <a:cubicBezTo>
                  <a:pt x="5475226" y="1477314"/>
                  <a:pt x="5459293" y="1480930"/>
                  <a:pt x="5444641" y="1487602"/>
                </a:cubicBezTo>
                <a:cubicBezTo>
                  <a:pt x="5395328" y="1487320"/>
                  <a:pt x="5353572" y="1498007"/>
                  <a:pt x="5299812" y="1503362"/>
                </a:cubicBezTo>
                <a:cubicBezTo>
                  <a:pt x="5238326" y="1497756"/>
                  <a:pt x="5303225" y="1514963"/>
                  <a:pt x="5245752" y="1520612"/>
                </a:cubicBezTo>
                <a:cubicBezTo>
                  <a:pt x="5190753" y="1507732"/>
                  <a:pt x="5205712" y="1518627"/>
                  <a:pt x="5177807" y="1526802"/>
                </a:cubicBezTo>
                <a:lnTo>
                  <a:pt x="5113910" y="1533205"/>
                </a:lnTo>
                <a:lnTo>
                  <a:pt x="5059484" y="1546802"/>
                </a:lnTo>
                <a:lnTo>
                  <a:pt x="5038524" y="1545675"/>
                </a:lnTo>
                <a:lnTo>
                  <a:pt x="5026564" y="1545376"/>
                </a:lnTo>
                <a:cubicBezTo>
                  <a:pt x="5006873" y="1544046"/>
                  <a:pt x="4987701" y="1552900"/>
                  <a:pt x="4969433" y="1550865"/>
                </a:cubicBezTo>
                <a:cubicBezTo>
                  <a:pt x="4943627" y="1555066"/>
                  <a:pt x="4892754" y="1568818"/>
                  <a:pt x="4871726" y="1570584"/>
                </a:cubicBezTo>
                <a:cubicBezTo>
                  <a:pt x="4863638" y="1570310"/>
                  <a:pt x="4846771" y="1559566"/>
                  <a:pt x="4843267" y="1561459"/>
                </a:cubicBezTo>
                <a:lnTo>
                  <a:pt x="4821058" y="1553078"/>
                </a:lnTo>
                <a:lnTo>
                  <a:pt x="4791466" y="1561324"/>
                </a:lnTo>
                <a:lnTo>
                  <a:pt x="4784247" y="1562342"/>
                </a:lnTo>
                <a:cubicBezTo>
                  <a:pt x="4770593" y="1574121"/>
                  <a:pt x="4776816" y="1558072"/>
                  <a:pt x="4739309" y="1553948"/>
                </a:cubicBezTo>
                <a:cubicBezTo>
                  <a:pt x="4684311" y="1578213"/>
                  <a:pt x="4712803" y="1566697"/>
                  <a:pt x="4697562" y="1551206"/>
                </a:cubicBezTo>
                <a:lnTo>
                  <a:pt x="4650737" y="1537381"/>
                </a:lnTo>
                <a:cubicBezTo>
                  <a:pt x="4628208" y="1530633"/>
                  <a:pt x="4609654" y="1567617"/>
                  <a:pt x="4583150" y="1529064"/>
                </a:cubicBezTo>
                <a:cubicBezTo>
                  <a:pt x="4575879" y="1527088"/>
                  <a:pt x="4527005" y="1532552"/>
                  <a:pt x="4521734" y="1529359"/>
                </a:cubicBezTo>
                <a:cubicBezTo>
                  <a:pt x="4457980" y="1517590"/>
                  <a:pt x="4465052" y="1532003"/>
                  <a:pt x="4382398" y="1534108"/>
                </a:cubicBezTo>
                <a:cubicBezTo>
                  <a:pt x="4347480" y="1506889"/>
                  <a:pt x="4310783" y="1494709"/>
                  <a:pt x="4221826" y="1500972"/>
                </a:cubicBezTo>
                <a:cubicBezTo>
                  <a:pt x="4174471" y="1526598"/>
                  <a:pt x="4136675" y="1542031"/>
                  <a:pt x="4096601" y="1521563"/>
                </a:cubicBezTo>
                <a:cubicBezTo>
                  <a:pt x="4015086" y="1550501"/>
                  <a:pt x="3986123" y="1519347"/>
                  <a:pt x="4002441" y="1528912"/>
                </a:cubicBezTo>
                <a:cubicBezTo>
                  <a:pt x="3967120" y="1539744"/>
                  <a:pt x="3931774" y="1526729"/>
                  <a:pt x="3833906" y="1516637"/>
                </a:cubicBezTo>
                <a:cubicBezTo>
                  <a:pt x="3781438" y="1538249"/>
                  <a:pt x="3822855" y="1526006"/>
                  <a:pt x="3763845" y="1501782"/>
                </a:cubicBezTo>
                <a:cubicBezTo>
                  <a:pt x="3734533" y="1525292"/>
                  <a:pt x="3677359" y="1524487"/>
                  <a:pt x="3673583" y="1501471"/>
                </a:cubicBezTo>
                <a:cubicBezTo>
                  <a:pt x="3663687" y="1502855"/>
                  <a:pt x="3650245" y="1528777"/>
                  <a:pt x="3640771" y="1531025"/>
                </a:cubicBezTo>
                <a:lnTo>
                  <a:pt x="3576170" y="1516288"/>
                </a:lnTo>
                <a:lnTo>
                  <a:pt x="3540258" y="1516976"/>
                </a:lnTo>
                <a:lnTo>
                  <a:pt x="3522853" y="1538044"/>
                </a:lnTo>
                <a:lnTo>
                  <a:pt x="3480929" y="1526739"/>
                </a:lnTo>
                <a:cubicBezTo>
                  <a:pt x="3469671" y="1527693"/>
                  <a:pt x="3444273" y="1543724"/>
                  <a:pt x="3430805" y="1542521"/>
                </a:cubicBezTo>
                <a:cubicBezTo>
                  <a:pt x="3386352" y="1529947"/>
                  <a:pt x="3347457" y="1537200"/>
                  <a:pt x="3292707" y="1520490"/>
                </a:cubicBezTo>
                <a:cubicBezTo>
                  <a:pt x="3271897" y="1516147"/>
                  <a:pt x="3203347" y="1513732"/>
                  <a:pt x="3187872" y="1519991"/>
                </a:cubicBezTo>
                <a:cubicBezTo>
                  <a:pt x="3173062" y="1520872"/>
                  <a:pt x="3157325" y="1517771"/>
                  <a:pt x="3148026" y="1524777"/>
                </a:cubicBezTo>
                <a:cubicBezTo>
                  <a:pt x="3133878" y="1533085"/>
                  <a:pt x="3089156" y="1517485"/>
                  <a:pt x="3092394" y="1528115"/>
                </a:cubicBezTo>
                <a:cubicBezTo>
                  <a:pt x="3060512" y="1517374"/>
                  <a:pt x="3025593" y="1534558"/>
                  <a:pt x="2994200" y="1537857"/>
                </a:cubicBezTo>
                <a:cubicBezTo>
                  <a:pt x="2969798" y="1527501"/>
                  <a:pt x="2927999" y="1544636"/>
                  <a:pt x="2862301" y="1544250"/>
                </a:cubicBezTo>
                <a:cubicBezTo>
                  <a:pt x="2835658" y="1532340"/>
                  <a:pt x="2818008" y="1544135"/>
                  <a:pt x="2766335" y="1527662"/>
                </a:cubicBezTo>
                <a:cubicBezTo>
                  <a:pt x="2764004" y="1529036"/>
                  <a:pt x="2761142" y="1530285"/>
                  <a:pt x="2757836" y="1531371"/>
                </a:cubicBezTo>
                <a:cubicBezTo>
                  <a:pt x="2738633" y="1537675"/>
                  <a:pt x="2708957" y="1537188"/>
                  <a:pt x="2691555" y="1530283"/>
                </a:cubicBezTo>
                <a:cubicBezTo>
                  <a:pt x="2608810" y="1507878"/>
                  <a:pt x="2611304" y="1510787"/>
                  <a:pt x="2539383" y="1504835"/>
                </a:cubicBezTo>
                <a:cubicBezTo>
                  <a:pt x="2457862" y="1500384"/>
                  <a:pt x="2478670" y="1542474"/>
                  <a:pt x="2378036" y="1520645"/>
                </a:cubicBezTo>
                <a:cubicBezTo>
                  <a:pt x="2366529" y="1528574"/>
                  <a:pt x="2341629" y="1515421"/>
                  <a:pt x="2320049" y="1511019"/>
                </a:cubicBezTo>
                <a:cubicBezTo>
                  <a:pt x="2280399" y="1509467"/>
                  <a:pt x="2278267" y="1522148"/>
                  <a:pt x="2238909" y="1508888"/>
                </a:cubicBezTo>
                <a:cubicBezTo>
                  <a:pt x="2245444" y="1520095"/>
                  <a:pt x="2163364" y="1519472"/>
                  <a:pt x="2181031" y="1531361"/>
                </a:cubicBezTo>
                <a:cubicBezTo>
                  <a:pt x="2154585" y="1540861"/>
                  <a:pt x="2138796" y="1516056"/>
                  <a:pt x="2112613" y="1524245"/>
                </a:cubicBezTo>
                <a:cubicBezTo>
                  <a:pt x="2083537" y="1525655"/>
                  <a:pt x="2078233" y="1524725"/>
                  <a:pt x="2046221" y="1523212"/>
                </a:cubicBezTo>
                <a:cubicBezTo>
                  <a:pt x="2007296" y="1523373"/>
                  <a:pt x="2032394" y="1491187"/>
                  <a:pt x="2001057" y="1516449"/>
                </a:cubicBezTo>
                <a:cubicBezTo>
                  <a:pt x="1960724" y="1509398"/>
                  <a:pt x="1976058" y="1528820"/>
                  <a:pt x="1920184" y="1533676"/>
                </a:cubicBezTo>
                <a:cubicBezTo>
                  <a:pt x="1897238" y="1526813"/>
                  <a:pt x="1877505" y="1527174"/>
                  <a:pt x="1835994" y="1527678"/>
                </a:cubicBezTo>
                <a:cubicBezTo>
                  <a:pt x="1794483" y="1528182"/>
                  <a:pt x="1726077" y="1533693"/>
                  <a:pt x="1671119" y="1536701"/>
                </a:cubicBezTo>
                <a:cubicBezTo>
                  <a:pt x="1605663" y="1528324"/>
                  <a:pt x="1630763" y="1553523"/>
                  <a:pt x="1565556" y="1556503"/>
                </a:cubicBezTo>
                <a:cubicBezTo>
                  <a:pt x="1501959" y="1539013"/>
                  <a:pt x="1462468" y="1572800"/>
                  <a:pt x="1407755" y="1571444"/>
                </a:cubicBezTo>
                <a:cubicBezTo>
                  <a:pt x="1319286" y="1555448"/>
                  <a:pt x="1429251" y="1585263"/>
                  <a:pt x="1291872" y="1579471"/>
                </a:cubicBezTo>
                <a:cubicBezTo>
                  <a:pt x="1284192" y="1576816"/>
                  <a:pt x="1243590" y="1599390"/>
                  <a:pt x="1245251" y="1603018"/>
                </a:cubicBezTo>
                <a:cubicBezTo>
                  <a:pt x="1236562" y="1601891"/>
                  <a:pt x="1184091" y="1586977"/>
                  <a:pt x="1181938" y="1592789"/>
                </a:cubicBezTo>
                <a:cubicBezTo>
                  <a:pt x="1138153" y="1593474"/>
                  <a:pt x="1130439" y="1578153"/>
                  <a:pt x="1091432" y="1571003"/>
                </a:cubicBezTo>
                <a:cubicBezTo>
                  <a:pt x="1007000" y="1580980"/>
                  <a:pt x="1001377" y="1557850"/>
                  <a:pt x="940355" y="1560638"/>
                </a:cubicBezTo>
                <a:cubicBezTo>
                  <a:pt x="891367" y="1572083"/>
                  <a:pt x="924846" y="1558773"/>
                  <a:pt x="868264" y="1566392"/>
                </a:cubicBezTo>
                <a:cubicBezTo>
                  <a:pt x="848640" y="1547574"/>
                  <a:pt x="814997" y="1568391"/>
                  <a:pt x="792765" y="1563102"/>
                </a:cubicBezTo>
                <a:cubicBezTo>
                  <a:pt x="758082" y="1585102"/>
                  <a:pt x="689950" y="1563038"/>
                  <a:pt x="653153" y="1563516"/>
                </a:cubicBezTo>
                <a:cubicBezTo>
                  <a:pt x="591300" y="1567692"/>
                  <a:pt x="576686" y="1582565"/>
                  <a:pt x="541933" y="1561051"/>
                </a:cubicBezTo>
                <a:cubicBezTo>
                  <a:pt x="537775" y="1570056"/>
                  <a:pt x="508236" y="1570304"/>
                  <a:pt x="472797" y="1568904"/>
                </a:cubicBezTo>
                <a:cubicBezTo>
                  <a:pt x="458898" y="1573560"/>
                  <a:pt x="425270" y="1567476"/>
                  <a:pt x="396059" y="1560970"/>
                </a:cubicBezTo>
                <a:cubicBezTo>
                  <a:pt x="431016" y="1548467"/>
                  <a:pt x="332180" y="1575204"/>
                  <a:pt x="336819" y="1560892"/>
                </a:cubicBezTo>
                <a:cubicBezTo>
                  <a:pt x="292157" y="1552383"/>
                  <a:pt x="263346" y="1557575"/>
                  <a:pt x="267163" y="1531913"/>
                </a:cubicBezTo>
                <a:cubicBezTo>
                  <a:pt x="253228" y="1516946"/>
                  <a:pt x="198100" y="1540864"/>
                  <a:pt x="196644" y="1524565"/>
                </a:cubicBezTo>
                <a:cubicBezTo>
                  <a:pt x="172602" y="1535342"/>
                  <a:pt x="127394" y="1518578"/>
                  <a:pt x="86819" y="1519517"/>
                </a:cubicBezTo>
                <a:cubicBezTo>
                  <a:pt x="78537" y="1512257"/>
                  <a:pt x="69224" y="1512723"/>
                  <a:pt x="53369" y="1516853"/>
                </a:cubicBezTo>
                <a:cubicBezTo>
                  <a:pt x="37131" y="1517503"/>
                  <a:pt x="19976" y="1516838"/>
                  <a:pt x="2359" y="1515247"/>
                </a:cubicBezTo>
                <a:lnTo>
                  <a:pt x="0" y="1514932"/>
                </a:lnTo>
                <a:lnTo>
                  <a:pt x="0" y="0"/>
                </a:lnTo>
                <a:close/>
              </a:path>
            </a:pathLst>
          </a:custGeom>
          <a:solidFill>
            <a:schemeClr val="bg1">
              <a:alpha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9A3B6EA4-1A10-122C-4691-C9DDBA08577B}"/>
              </a:ext>
            </a:extLst>
          </p:cNvPr>
          <p:cNvSpPr>
            <a:spLocks noGrp="1"/>
          </p:cNvSpPr>
          <p:nvPr>
            <p:ph type="title"/>
          </p:nvPr>
        </p:nvSpPr>
        <p:spPr>
          <a:xfrm>
            <a:off x="1629751" y="1118473"/>
            <a:ext cx="8924392" cy="1037867"/>
          </a:xfrm>
        </p:spPr>
        <p:txBody>
          <a:bodyPr>
            <a:normAutofit/>
          </a:bodyPr>
          <a:lstStyle/>
          <a:p>
            <a:pPr algn="ctr"/>
            <a:r>
              <a:rPr lang="es-MX" dirty="0"/>
              <a:t>Emociones y argumentación</a:t>
            </a:r>
            <a:endParaRPr lang="es-MX"/>
          </a:p>
        </p:txBody>
      </p:sp>
      <p:sp>
        <p:nvSpPr>
          <p:cNvPr id="14" name="Rectangle 6">
            <a:extLst>
              <a:ext uri="{FF2B5EF4-FFF2-40B4-BE49-F238E27FC236}">
                <a16:creationId xmlns:a16="http://schemas.microsoft.com/office/drawing/2014/main" id="{B24A3A03-2C4E-45B5-B388-FAD638CDF0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6548" y="662268"/>
            <a:ext cx="1707751"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6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2925E863-8683-11B5-361B-6B2D632FFE10}"/>
              </a:ext>
            </a:extLst>
          </p:cNvPr>
          <p:cNvSpPr>
            <a:spLocks noGrp="1"/>
          </p:cNvSpPr>
          <p:nvPr>
            <p:ph idx="1"/>
          </p:nvPr>
        </p:nvSpPr>
        <p:spPr>
          <a:xfrm>
            <a:off x="1959310" y="2924174"/>
            <a:ext cx="8273380" cy="3564175"/>
          </a:xfrm>
        </p:spPr>
        <p:txBody>
          <a:bodyPr>
            <a:normAutofit/>
          </a:bodyPr>
          <a:lstStyle/>
          <a:p>
            <a:r>
              <a:rPr lang="es-MX" sz="2400" dirty="0"/>
              <a:t>Las emociones pueden ser herramientas poderosas en la construcción de argumentos jurídicos. </a:t>
            </a:r>
          </a:p>
          <a:p>
            <a:r>
              <a:rPr lang="es-MX" sz="2400" dirty="0"/>
              <a:t>A menudo, los abogados apelan a las emociones de las juezas o los jueces para persuadirlos de su posición. </a:t>
            </a:r>
          </a:p>
          <a:p>
            <a:r>
              <a:rPr lang="es-MX" sz="2400" dirty="0"/>
              <a:t>Sin embargo, el uso excesivo o manipulativo de las emociones puede ser contraproducente y socavar la credibilidad del argumento; siempre debe existir un ejercicio ético en la construcción de argumentos para respetar al máximo la libertad humana.</a:t>
            </a:r>
          </a:p>
        </p:txBody>
      </p:sp>
    </p:spTree>
    <p:extLst>
      <p:ext uri="{BB962C8B-B14F-4D97-AF65-F5344CB8AC3E}">
        <p14:creationId xmlns:p14="http://schemas.microsoft.com/office/powerpoint/2010/main" val="3421295481"/>
      </p:ext>
    </p:extLst>
  </p:cSld>
  <p:clrMapOvr>
    <a:masterClrMapping/>
  </p:clrMapOvr>
  <p:transition spd="slow">
    <p:wedge/>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ABB243D5-ABB4-00F5-F063-2249ACA6ADCB}"/>
              </a:ext>
            </a:extLst>
          </p:cNvPr>
          <p:cNvSpPr>
            <a:spLocks noGrp="1"/>
          </p:cNvSpPr>
          <p:nvPr>
            <p:ph type="title"/>
          </p:nvPr>
        </p:nvSpPr>
        <p:spPr>
          <a:xfrm>
            <a:off x="572493" y="238539"/>
            <a:ext cx="11018520" cy="1434415"/>
          </a:xfrm>
        </p:spPr>
        <p:txBody>
          <a:bodyPr anchor="b">
            <a:normAutofit/>
          </a:bodyPr>
          <a:lstStyle/>
          <a:p>
            <a:r>
              <a:rPr lang="es-MX" sz="4600"/>
              <a:t>Ejemplo de argumentos psicológicos del promovente (SRE-PSC-263/2015)</a:t>
            </a:r>
          </a:p>
        </p:txBody>
      </p:sp>
      <p:sp>
        <p:nvSpPr>
          <p:cNvPr id="20"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agen 6" descr="Imagen que contiene persona, hombre, sostener, foto&#10;&#10;El contenido generado por IA puede ser incorrecto.">
            <a:extLst>
              <a:ext uri="{FF2B5EF4-FFF2-40B4-BE49-F238E27FC236}">
                <a16:creationId xmlns:a16="http://schemas.microsoft.com/office/drawing/2014/main" id="{60D7197B-A2D9-826D-489F-E588D923640D}"/>
              </a:ext>
            </a:extLst>
          </p:cNvPr>
          <p:cNvPicPr>
            <a:picLocks noChangeAspect="1"/>
          </p:cNvPicPr>
          <p:nvPr/>
        </p:nvPicPr>
        <p:blipFill>
          <a:blip r:embed="rId2">
            <a:extLst>
              <a:ext uri="{28A0092B-C50C-407E-A947-70E740481C1C}">
                <a14:useLocalDpi xmlns:a14="http://schemas.microsoft.com/office/drawing/2010/main" val="0"/>
              </a:ext>
            </a:extLst>
          </a:blip>
          <a:srcRect l="8049" r="19796"/>
          <a:stretch>
            <a:fillRect/>
          </a:stretch>
        </p:blipFill>
        <p:spPr>
          <a:xfrm>
            <a:off x="7675658" y="2093976"/>
            <a:ext cx="3941064" cy="4096512"/>
          </a:xfrm>
          <a:prstGeom prst="rect">
            <a:avLst/>
          </a:prstGeom>
        </p:spPr>
      </p:pic>
      <p:graphicFrame>
        <p:nvGraphicFramePr>
          <p:cNvPr id="5" name="Marcador de contenido 2">
            <a:extLst>
              <a:ext uri="{FF2B5EF4-FFF2-40B4-BE49-F238E27FC236}">
                <a16:creationId xmlns:a16="http://schemas.microsoft.com/office/drawing/2014/main" id="{E3063C93-D712-67DC-4417-887336E24475}"/>
              </a:ext>
            </a:extLst>
          </p:cNvPr>
          <p:cNvGraphicFramePr>
            <a:graphicFrameLocks noGrp="1"/>
          </p:cNvGraphicFramePr>
          <p:nvPr>
            <p:ph idx="1"/>
            <p:extLst>
              <p:ext uri="{D42A27DB-BD31-4B8C-83A1-F6EECF244321}">
                <p14:modId xmlns:p14="http://schemas.microsoft.com/office/powerpoint/2010/main" val="2845928103"/>
              </p:ext>
            </p:extLst>
          </p:nvPr>
        </p:nvGraphicFramePr>
        <p:xfrm>
          <a:off x="572493" y="1911493"/>
          <a:ext cx="6713552" cy="45662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19253687"/>
      </p:ext>
    </p:extLst>
  </p:cSld>
  <p:clrMapOvr>
    <a:masterClrMapping/>
  </p:clrMapOvr>
  <p:transition spd="slow">
    <p:wedge/>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502AD64-E385-B9E8-B6AC-FF57862B6A99}"/>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301F447-EEF7-48F5-AF73-7566EE7F64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7E3893E2-928E-5725-0239-BC6D8EA60E33}"/>
              </a:ext>
            </a:extLst>
          </p:cNvPr>
          <p:cNvSpPr>
            <a:spLocks noGrp="1"/>
          </p:cNvSpPr>
          <p:nvPr>
            <p:ph type="title"/>
          </p:nvPr>
        </p:nvSpPr>
        <p:spPr>
          <a:xfrm>
            <a:off x="841248" y="334644"/>
            <a:ext cx="10509504" cy="1076914"/>
          </a:xfrm>
        </p:spPr>
        <p:txBody>
          <a:bodyPr anchor="ctr">
            <a:normAutofit/>
          </a:bodyPr>
          <a:lstStyle/>
          <a:p>
            <a:r>
              <a:rPr lang="es-MX" sz="4000"/>
              <a:t>Argumentos psicológicos del promovente </a:t>
            </a:r>
          </a:p>
        </p:txBody>
      </p:sp>
      <p:sp>
        <p:nvSpPr>
          <p:cNvPr id="11" name="Rectangle 10">
            <a:extLst>
              <a:ext uri="{FF2B5EF4-FFF2-40B4-BE49-F238E27FC236}">
                <a16:creationId xmlns:a16="http://schemas.microsoft.com/office/drawing/2014/main" id="{F7117410-A2A4-4085-9ADC-46744551DB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2772" y="0"/>
            <a:ext cx="10506456" cy="19138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9F74EB5-E547-4FB4-95F5-BCC788F3C4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1248" y="1512994"/>
            <a:ext cx="10506456"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5" name="Marcador de contenido 2">
            <a:extLst>
              <a:ext uri="{FF2B5EF4-FFF2-40B4-BE49-F238E27FC236}">
                <a16:creationId xmlns:a16="http://schemas.microsoft.com/office/drawing/2014/main" id="{B6244499-C5CC-458A-E90E-E40163434B45}"/>
              </a:ext>
            </a:extLst>
          </p:cNvPr>
          <p:cNvGraphicFramePr>
            <a:graphicFrameLocks noGrp="1"/>
          </p:cNvGraphicFramePr>
          <p:nvPr>
            <p:ph idx="1"/>
            <p:extLst>
              <p:ext uri="{D42A27DB-BD31-4B8C-83A1-F6EECF244321}">
                <p14:modId xmlns:p14="http://schemas.microsoft.com/office/powerpoint/2010/main" val="765970491"/>
              </p:ext>
            </p:extLst>
          </p:nvPr>
        </p:nvGraphicFramePr>
        <p:xfrm>
          <a:off x="838200" y="1737360"/>
          <a:ext cx="10506456" cy="45354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51766019"/>
      </p:ext>
    </p:extLst>
  </p:cSld>
  <p:clrMapOvr>
    <a:masterClrMapping/>
  </p:clrMapOvr>
  <p:transition spd="slow">
    <p:wedge/>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40CEF12-D909-EDD4-23B8-D50002E4AF79}"/>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AD318CC-E2A8-4E27-9548-A047A78999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29D50AE8-A1CE-3B56-1455-61927F4A2AE4}"/>
              </a:ext>
            </a:extLst>
          </p:cNvPr>
          <p:cNvSpPr>
            <a:spLocks noGrp="1"/>
          </p:cNvSpPr>
          <p:nvPr>
            <p:ph type="title"/>
          </p:nvPr>
        </p:nvSpPr>
        <p:spPr>
          <a:xfrm>
            <a:off x="645065" y="1463040"/>
            <a:ext cx="3796306" cy="2690949"/>
          </a:xfrm>
        </p:spPr>
        <p:txBody>
          <a:bodyPr anchor="t">
            <a:normAutofit/>
          </a:bodyPr>
          <a:lstStyle/>
          <a:p>
            <a:r>
              <a:rPr lang="es-MX" dirty="0"/>
              <a:t>Argumentos psicológicos del promovente </a:t>
            </a:r>
          </a:p>
        </p:txBody>
      </p:sp>
      <p:grpSp>
        <p:nvGrpSpPr>
          <p:cNvPr id="10" name="Group 9">
            <a:extLst>
              <a:ext uri="{FF2B5EF4-FFF2-40B4-BE49-F238E27FC236}">
                <a16:creationId xmlns:a16="http://schemas.microsoft.com/office/drawing/2014/main" id="{B14B560F-9DD7-4302-A60B-EBD3EF59B0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9667" y="4415246"/>
            <a:ext cx="11982332" cy="2087795"/>
            <a:chOff x="143163" y="5763486"/>
            <a:chExt cx="11982332" cy="739555"/>
          </a:xfrm>
        </p:grpSpPr>
        <p:sp>
          <p:nvSpPr>
            <p:cNvPr id="11" name="Rectangle 10">
              <a:extLst>
                <a:ext uri="{FF2B5EF4-FFF2-40B4-BE49-F238E27FC236}">
                  <a16:creationId xmlns:a16="http://schemas.microsoft.com/office/drawing/2014/main" id="{3A9A4357-BD1D-4622-A4FE-766E6AB8DE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357444" y="5763486"/>
              <a:ext cx="11768051" cy="7395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C21D6966-343E-49AC-A026-D2497E0C3CA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143163" y="5763486"/>
              <a:ext cx="1" cy="73955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4" name="Rectangle 13">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3706" y="587829"/>
            <a:ext cx="6505300" cy="568234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781151CB-71B7-BEC0-E191-4E7C83B6C0B3}"/>
              </a:ext>
            </a:extLst>
          </p:cNvPr>
          <p:cNvSpPr>
            <a:spLocks noGrp="1"/>
          </p:cNvSpPr>
          <p:nvPr>
            <p:ph idx="1"/>
          </p:nvPr>
        </p:nvSpPr>
        <p:spPr>
          <a:xfrm>
            <a:off x="5656218" y="1463039"/>
            <a:ext cx="5542387" cy="4300447"/>
          </a:xfrm>
        </p:spPr>
        <p:txBody>
          <a:bodyPr anchor="t">
            <a:normAutofit/>
          </a:bodyPr>
          <a:lstStyle/>
          <a:p>
            <a:r>
              <a:rPr lang="es-MX" sz="2200"/>
              <a:t>El aspecto medular de la argumentación del Promovente parte de la premisa de que el propósito principal de “Domingo de Selecciones” consistió en la promoción de la imagen de Cuauhtémoc Blanco Bravo a través de la reiterada mención del nombre del otrora candidato y el elogio de sus cualidades deportivas, lo que a su vez se tradujo en un apoyo indebido a su candidatura, además de la inducción y coacción psicológica del voto, al influir en el sentir y preferencias del electorado.</a:t>
            </a:r>
          </a:p>
        </p:txBody>
      </p:sp>
    </p:spTree>
    <p:extLst>
      <p:ext uri="{BB962C8B-B14F-4D97-AF65-F5344CB8AC3E}">
        <p14:creationId xmlns:p14="http://schemas.microsoft.com/office/powerpoint/2010/main" val="2390955456"/>
      </p:ext>
    </p:extLst>
  </p:cSld>
  <p:clrMapOvr>
    <a:masterClrMapping/>
  </p:clrMapOvr>
  <p:transition spd="slow">
    <p:wedge/>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88B7D19-4D7A-7AF8-E6AC-7767DC7FF3CA}"/>
              </a:ext>
            </a:extLst>
          </p:cNvPr>
          <p:cNvSpPr>
            <a:spLocks noGrp="1"/>
          </p:cNvSpPr>
          <p:nvPr>
            <p:ph type="title"/>
          </p:nvPr>
        </p:nvSpPr>
        <p:spPr>
          <a:xfrm>
            <a:off x="686834" y="1153572"/>
            <a:ext cx="3200400" cy="4461163"/>
          </a:xfrm>
        </p:spPr>
        <p:txBody>
          <a:bodyPr>
            <a:normAutofit/>
          </a:bodyPr>
          <a:lstStyle/>
          <a:p>
            <a:r>
              <a:rPr lang="es-MX">
                <a:solidFill>
                  <a:srgbClr val="FFFFFF"/>
                </a:solidFill>
              </a:rPr>
              <a:t>Resolución </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Marcador de contenido 2">
            <a:extLst>
              <a:ext uri="{FF2B5EF4-FFF2-40B4-BE49-F238E27FC236}">
                <a16:creationId xmlns:a16="http://schemas.microsoft.com/office/drawing/2014/main" id="{27AAE025-C0A3-0C36-CA45-9BBC5D7333B3}"/>
              </a:ext>
            </a:extLst>
          </p:cNvPr>
          <p:cNvSpPr>
            <a:spLocks noGrp="1"/>
          </p:cNvSpPr>
          <p:nvPr>
            <p:ph idx="1"/>
          </p:nvPr>
        </p:nvSpPr>
        <p:spPr>
          <a:xfrm>
            <a:off x="4447308" y="591344"/>
            <a:ext cx="6906491" cy="5585619"/>
          </a:xfrm>
        </p:spPr>
        <p:txBody>
          <a:bodyPr anchor="ctr">
            <a:normAutofit lnSpcReduction="10000"/>
          </a:bodyPr>
          <a:lstStyle/>
          <a:p>
            <a:r>
              <a:rPr lang="es-MX" sz="2000" dirty="0"/>
              <a:t>En el contexto, se le pregunta a Manuel Lapuente, quien fungió como director técnico del equipo mexicano en ese encuentro, cuál es la opinión que le merece Cuauhtémoc Blanco, a lo que responde lo siguiente: </a:t>
            </a:r>
          </a:p>
          <a:p>
            <a:r>
              <a:rPr lang="es-MX" sz="2000" i="1" dirty="0"/>
              <a:t>“Bueno, es un jugador fuera de serie, indiscutiblemente, uno de los mejores jugadores que ha dado México en toda su historia, sin duda, y con mucha cabeza, inteligencia, velocidad. En ese entonces era rapidísimo, y nos podemos dar cuenta en la velocidad con que se lleva a los defensas. O sea, realmente Cuauhtémoc estaba pasando por su mejor momento sin duda alguna, y sobre todo muy inteligente, o sea, las instrucciones que uno le daba las hacía a la perfección, independientemente de lo que él hacía por su cuenta, que siempre se le dejaba libre a Cuauhtémoc, ciertas cosas que había que restringir, por ejemplo, bajas a defender, bajas a ayudar, por el lateral, por el centro. En fin, lo hacía a la perfección realmente, y en este partido era importantísima la labor de Cuauhtémoc, cosa que realizó bien. Lo mismo defendía que atacaba, o sea, eso realmente lo hicieron todos los muchachos.”</a:t>
            </a:r>
          </a:p>
        </p:txBody>
      </p:sp>
    </p:spTree>
    <p:extLst>
      <p:ext uri="{BB962C8B-B14F-4D97-AF65-F5344CB8AC3E}">
        <p14:creationId xmlns:p14="http://schemas.microsoft.com/office/powerpoint/2010/main" val="572431754"/>
      </p:ext>
    </p:extLst>
  </p:cSld>
  <p:clrMapOvr>
    <a:masterClrMapping/>
  </p:clrMapOvr>
  <p:transition spd="slow">
    <p:wedge/>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9">
            <a:extLst>
              <a:ext uri="{FF2B5EF4-FFF2-40B4-BE49-F238E27FC236}">
                <a16:creationId xmlns:a16="http://schemas.microsoft.com/office/drawing/2014/main" id="{AE5A632B-B15A-489E-8337-BC0F40DBC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Arc 11">
            <a:extLst>
              <a:ext uri="{FF2B5EF4-FFF2-40B4-BE49-F238E27FC236}">
                <a16:creationId xmlns:a16="http://schemas.microsoft.com/office/drawing/2014/main" id="{6E895C8D-1379-40B8-8B1B-B6F5AEAF0A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05262" y="859948"/>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10523E19-6EFA-7F7B-E63E-D6E9F174B868}"/>
              </a:ext>
            </a:extLst>
          </p:cNvPr>
          <p:cNvSpPr>
            <a:spLocks noGrp="1"/>
          </p:cNvSpPr>
          <p:nvPr>
            <p:ph type="title"/>
          </p:nvPr>
        </p:nvSpPr>
        <p:spPr>
          <a:xfrm>
            <a:off x="838200" y="643467"/>
            <a:ext cx="2951205" cy="5571066"/>
          </a:xfrm>
        </p:spPr>
        <p:txBody>
          <a:bodyPr>
            <a:normAutofit/>
          </a:bodyPr>
          <a:lstStyle/>
          <a:p>
            <a:r>
              <a:rPr lang="es-MX">
                <a:solidFill>
                  <a:srgbClr val="FFFFFF"/>
                </a:solidFill>
              </a:rPr>
              <a:t>Resolución </a:t>
            </a:r>
          </a:p>
        </p:txBody>
      </p:sp>
      <p:sp>
        <p:nvSpPr>
          <p:cNvPr id="22" name="Rectangle: Rounded Corners 13">
            <a:extLst>
              <a:ext uri="{FF2B5EF4-FFF2-40B4-BE49-F238E27FC236}">
                <a16:creationId xmlns:a16="http://schemas.microsoft.com/office/drawing/2014/main" id="{651547D7-AD18-407B-A5F4-F8225B5DCF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85452" y="434266"/>
            <a:ext cx="7217701" cy="5922084"/>
          </a:xfrm>
          <a:prstGeom prst="roundRect">
            <a:avLst>
              <a:gd name="adj" fmla="val 3174"/>
            </a:avLst>
          </a:prstGeom>
          <a:solidFill>
            <a:schemeClr val="bg1">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Marcador de contenido 2">
            <a:extLst>
              <a:ext uri="{FF2B5EF4-FFF2-40B4-BE49-F238E27FC236}">
                <a16:creationId xmlns:a16="http://schemas.microsoft.com/office/drawing/2014/main" id="{942C9A4F-D54B-5205-6912-6684C9D2A3AF}"/>
              </a:ext>
            </a:extLst>
          </p:cNvPr>
          <p:cNvGraphicFramePr>
            <a:graphicFrameLocks noGrp="1"/>
          </p:cNvGraphicFramePr>
          <p:nvPr>
            <p:ph idx="1"/>
            <p:extLst>
              <p:ext uri="{D42A27DB-BD31-4B8C-83A1-F6EECF244321}">
                <p14:modId xmlns:p14="http://schemas.microsoft.com/office/powerpoint/2010/main" val="3185685702"/>
              </p:ext>
            </p:extLst>
          </p:nvPr>
        </p:nvGraphicFramePr>
        <p:xfrm>
          <a:off x="4763911" y="609600"/>
          <a:ext cx="6735443" cy="55646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62990812"/>
      </p:ext>
    </p:extLst>
  </p:cSld>
  <p:clrMapOvr>
    <a:masterClrMapping/>
  </p:clrMapOvr>
  <p:transition spd="slow">
    <p:wedge/>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4D19667-C9BD-EAE2-6132-7B3FDEE03B60}"/>
            </a:ext>
          </a:extLst>
        </p:cNvPr>
        <p:cNvGrpSpPr/>
        <p:nvPr/>
      </p:nvGrpSpPr>
      <p:grpSpPr>
        <a:xfrm>
          <a:off x="0" y="0"/>
          <a:ext cx="0" cy="0"/>
          <a:chOff x="0" y="0"/>
          <a:chExt cx="0" cy="0"/>
        </a:xfrm>
      </p:grpSpPr>
      <p:sp>
        <p:nvSpPr>
          <p:cNvPr id="2100" name="Rectangle 2080">
            <a:extLst>
              <a:ext uri="{FF2B5EF4-FFF2-40B4-BE49-F238E27FC236}">
                <a16:creationId xmlns:a16="http://schemas.microsoft.com/office/drawing/2014/main" id="{69AB23CA-CF96-42B0-847F-37A181DEBF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Meiryo"/>
              <a:ea typeface="+mn-ea"/>
              <a:cs typeface="+mn-cs"/>
            </a:endParaRPr>
          </a:p>
        </p:txBody>
      </p:sp>
      <p:sp>
        <p:nvSpPr>
          <p:cNvPr id="2" name="Título 1">
            <a:extLst>
              <a:ext uri="{FF2B5EF4-FFF2-40B4-BE49-F238E27FC236}">
                <a16:creationId xmlns:a16="http://schemas.microsoft.com/office/drawing/2014/main" id="{A630CF4D-6F16-076B-CCD2-26475CE6E1CF}"/>
              </a:ext>
            </a:extLst>
          </p:cNvPr>
          <p:cNvSpPr>
            <a:spLocks noGrp="1"/>
          </p:cNvSpPr>
          <p:nvPr>
            <p:ph type="title"/>
          </p:nvPr>
        </p:nvSpPr>
        <p:spPr>
          <a:xfrm>
            <a:off x="625100" y="-437534"/>
            <a:ext cx="7134415" cy="1331296"/>
          </a:xfrm>
        </p:spPr>
        <p:txBody>
          <a:bodyPr anchor="b">
            <a:normAutofit/>
          </a:bodyPr>
          <a:lstStyle/>
          <a:p>
            <a:r>
              <a:rPr lang="es-MX" sz="3600" dirty="0"/>
              <a:t>Resolución </a:t>
            </a:r>
          </a:p>
        </p:txBody>
      </p:sp>
      <p:sp>
        <p:nvSpPr>
          <p:cNvPr id="2101" name="Freeform: Shape 2082">
            <a:extLst>
              <a:ext uri="{FF2B5EF4-FFF2-40B4-BE49-F238E27FC236}">
                <a16:creationId xmlns:a16="http://schemas.microsoft.com/office/drawing/2014/main" id="{A45FD7F6-BF7B-4588-AE38-90035891A1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30690" y="-18918"/>
            <a:ext cx="3580076" cy="3029264"/>
          </a:xfrm>
          <a:custGeom>
            <a:avLst/>
            <a:gdLst>
              <a:gd name="connsiteX0" fmla="*/ 19381 w 3580076"/>
              <a:gd name="connsiteY0" fmla="*/ 0 h 3029264"/>
              <a:gd name="connsiteX1" fmla="*/ 3580076 w 3580076"/>
              <a:gd name="connsiteY1" fmla="*/ 0 h 3029264"/>
              <a:gd name="connsiteX2" fmla="*/ 3580076 w 3580076"/>
              <a:gd name="connsiteY2" fmla="*/ 2559343 h 3029264"/>
              <a:gd name="connsiteX3" fmla="*/ 3556258 w 3580076"/>
              <a:gd name="connsiteY3" fmla="*/ 2578706 h 3029264"/>
              <a:gd name="connsiteX4" fmla="*/ 2887450 w 3580076"/>
              <a:gd name="connsiteY4" fmla="*/ 2826324 h 3029264"/>
              <a:gd name="connsiteX5" fmla="*/ 2575407 w 3580076"/>
              <a:gd name="connsiteY5" fmla="*/ 2906908 h 3029264"/>
              <a:gd name="connsiteX6" fmla="*/ 628491 w 3580076"/>
              <a:gd name="connsiteY6" fmla="*/ 2569492 h 3029264"/>
              <a:gd name="connsiteX7" fmla="*/ 113276 w 3580076"/>
              <a:gd name="connsiteY7" fmla="*/ 1240251 h 3029264"/>
              <a:gd name="connsiteX8" fmla="*/ 83702 w 3580076"/>
              <a:gd name="connsiteY8" fmla="*/ 1041556 h 3029264"/>
              <a:gd name="connsiteX9" fmla="*/ 7347 w 3580076"/>
              <a:gd name="connsiteY9" fmla="*/ 73049 h 30292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80076" h="3029264">
                <a:moveTo>
                  <a:pt x="19381" y="0"/>
                </a:moveTo>
                <a:lnTo>
                  <a:pt x="3580076" y="0"/>
                </a:lnTo>
                <a:lnTo>
                  <a:pt x="3580076" y="2559343"/>
                </a:lnTo>
                <a:lnTo>
                  <a:pt x="3556258" y="2578706"/>
                </a:lnTo>
                <a:cubicBezTo>
                  <a:pt x="3390615" y="2698133"/>
                  <a:pt x="3196665" y="2750327"/>
                  <a:pt x="2887450" y="2826324"/>
                </a:cubicBezTo>
                <a:cubicBezTo>
                  <a:pt x="2787996" y="2850747"/>
                  <a:pt x="2685123" y="2876042"/>
                  <a:pt x="2575407" y="2906908"/>
                </a:cubicBezTo>
                <a:cubicBezTo>
                  <a:pt x="1737105" y="3142655"/>
                  <a:pt x="1154843" y="3041718"/>
                  <a:pt x="628491" y="2569492"/>
                </a:cubicBezTo>
                <a:cubicBezTo>
                  <a:pt x="283045" y="2259569"/>
                  <a:pt x="200247" y="1841949"/>
                  <a:pt x="113276" y="1240251"/>
                </a:cubicBezTo>
                <a:cubicBezTo>
                  <a:pt x="103566" y="1173024"/>
                  <a:pt x="93505" y="1106186"/>
                  <a:pt x="83702" y="1041556"/>
                </a:cubicBezTo>
                <a:cubicBezTo>
                  <a:pt x="30763" y="691052"/>
                  <a:pt x="-19190" y="360006"/>
                  <a:pt x="7347" y="73049"/>
                </a:cubicBezTo>
                <a:close/>
              </a:path>
            </a:pathLst>
          </a:custGeom>
          <a:noFill/>
          <a:ln w="19050">
            <a:solidFill>
              <a:srgbClr val="FFFFFF">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2050" name="Picture 2">
            <a:extLst>
              <a:ext uri="{FF2B5EF4-FFF2-40B4-BE49-F238E27FC236}">
                <a16:creationId xmlns:a16="http://schemas.microsoft.com/office/drawing/2014/main" id="{63A5C7B2-4A2A-FE0E-FB28-F260C8EF1F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4" b="716"/>
          <a:stretch>
            <a:fillRect/>
          </a:stretch>
        </p:blipFill>
        <p:spPr bwMode="auto">
          <a:xfrm>
            <a:off x="6232303" y="3297831"/>
            <a:ext cx="5959692" cy="3560169"/>
          </a:xfrm>
          <a:custGeom>
            <a:avLst/>
            <a:gdLst/>
            <a:ahLst/>
            <a:cxnLst/>
            <a:rect l="l" t="t" r="r" b="b"/>
            <a:pathLst>
              <a:path w="5959692" h="3560169">
                <a:moveTo>
                  <a:pt x="3008109" y="42"/>
                </a:moveTo>
                <a:cubicBezTo>
                  <a:pt x="3549058" y="3372"/>
                  <a:pt x="4091345" y="208628"/>
                  <a:pt x="4702247" y="626282"/>
                </a:cubicBezTo>
                <a:cubicBezTo>
                  <a:pt x="4830168" y="713755"/>
                  <a:pt x="4951806" y="791097"/>
                  <a:pt x="5069411" y="865826"/>
                </a:cubicBezTo>
                <a:cubicBezTo>
                  <a:pt x="5495976" y="1136988"/>
                  <a:pt x="5734167" y="1298128"/>
                  <a:pt x="5895906" y="1594994"/>
                </a:cubicBezTo>
                <a:lnTo>
                  <a:pt x="5959691" y="1728783"/>
                </a:lnTo>
                <a:lnTo>
                  <a:pt x="5959692" y="3560169"/>
                </a:lnTo>
                <a:lnTo>
                  <a:pt x="635" y="3560169"/>
                </a:lnTo>
                <a:lnTo>
                  <a:pt x="0" y="3534810"/>
                </a:lnTo>
                <a:cubicBezTo>
                  <a:pt x="2402" y="3407978"/>
                  <a:pt x="21463" y="3278501"/>
                  <a:pt x="56896" y="3142342"/>
                </a:cubicBezTo>
                <a:cubicBezTo>
                  <a:pt x="155720" y="2762537"/>
                  <a:pt x="374193" y="2359525"/>
                  <a:pt x="605568" y="1932853"/>
                </a:cubicBezTo>
                <a:cubicBezTo>
                  <a:pt x="648282" y="1854194"/>
                  <a:pt x="692359" y="1772817"/>
                  <a:pt x="736162" y="1690788"/>
                </a:cubicBezTo>
                <a:cubicBezTo>
                  <a:pt x="1128289" y="956620"/>
                  <a:pt x="1429537" y="456850"/>
                  <a:pt x="2021319" y="209863"/>
                </a:cubicBezTo>
                <a:cubicBezTo>
                  <a:pt x="2359453" y="68739"/>
                  <a:pt x="2683541" y="-1956"/>
                  <a:pt x="3008109" y="42"/>
                </a:cubicBezTo>
                <a:close/>
              </a:path>
            </a:pathLst>
          </a:custGeom>
          <a:noFill/>
          <a:extLst>
            <a:ext uri="{909E8E84-426E-40DD-AFC4-6F175D3DCCD1}">
              <a14:hiddenFill xmlns:a14="http://schemas.microsoft.com/office/drawing/2010/main">
                <a:solidFill>
                  <a:srgbClr val="FFFFFF"/>
                </a:solidFill>
              </a14:hiddenFill>
            </a:ext>
          </a:extLst>
        </p:spPr>
      </p:pic>
      <p:sp>
        <p:nvSpPr>
          <p:cNvPr id="2085" name="Freeform: Shape 2084">
            <a:extLst>
              <a:ext uri="{FF2B5EF4-FFF2-40B4-BE49-F238E27FC236}">
                <a16:creationId xmlns:a16="http://schemas.microsoft.com/office/drawing/2014/main" id="{2F05AAE2-453E-4EDA-8961-D9B3199781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32156" y="3297832"/>
            <a:ext cx="5959692" cy="3560169"/>
          </a:xfrm>
          <a:custGeom>
            <a:avLst/>
            <a:gdLst>
              <a:gd name="connsiteX0" fmla="*/ 5959692 w 5959692"/>
              <a:gd name="connsiteY0" fmla="*/ 3363787 h 3560169"/>
              <a:gd name="connsiteX1" fmla="*/ 5959692 w 5959692"/>
              <a:gd name="connsiteY1" fmla="*/ 3560169 h 3560169"/>
              <a:gd name="connsiteX2" fmla="*/ 5918326 w 5959692"/>
              <a:gd name="connsiteY2" fmla="*/ 3560169 h 3560169"/>
              <a:gd name="connsiteX3" fmla="*/ 3008109 w 5959692"/>
              <a:gd name="connsiteY3" fmla="*/ 42 h 3560169"/>
              <a:gd name="connsiteX4" fmla="*/ 4702247 w 5959692"/>
              <a:gd name="connsiteY4" fmla="*/ 626282 h 3560169"/>
              <a:gd name="connsiteX5" fmla="*/ 5069411 w 5959692"/>
              <a:gd name="connsiteY5" fmla="*/ 865826 h 3560169"/>
              <a:gd name="connsiteX6" fmla="*/ 5895906 w 5959692"/>
              <a:gd name="connsiteY6" fmla="*/ 1594994 h 3560169"/>
              <a:gd name="connsiteX7" fmla="*/ 5959691 w 5959692"/>
              <a:gd name="connsiteY7" fmla="*/ 1728783 h 3560169"/>
              <a:gd name="connsiteX8" fmla="*/ 5959691 w 5959692"/>
              <a:gd name="connsiteY8" fmla="*/ 2242763 h 3560169"/>
              <a:gd name="connsiteX9" fmla="*/ 5918347 w 5959692"/>
              <a:gd name="connsiteY9" fmla="*/ 2056598 h 3560169"/>
              <a:gd name="connsiteX10" fmla="*/ 5820285 w 5959692"/>
              <a:gd name="connsiteY10" fmla="*/ 1774807 h 3560169"/>
              <a:gd name="connsiteX11" fmla="*/ 4980935 w 5959692"/>
              <a:gd name="connsiteY11" fmla="*/ 946614 h 3560169"/>
              <a:gd name="connsiteX12" fmla="*/ 4635662 w 5959692"/>
              <a:gd name="connsiteY12" fmla="*/ 716464 h 3560169"/>
              <a:gd name="connsiteX13" fmla="*/ 3044280 w 5959692"/>
              <a:gd name="connsiteY13" fmla="*/ 109209 h 3560169"/>
              <a:gd name="connsiteX14" fmla="*/ 2119450 w 5959692"/>
              <a:gd name="connsiteY14" fmla="*/ 300880 h 3560169"/>
              <a:gd name="connsiteX15" fmla="*/ 919412 w 5959692"/>
              <a:gd name="connsiteY15" fmla="*/ 1696777 h 3560169"/>
              <a:gd name="connsiteX16" fmla="*/ 797804 w 5959692"/>
              <a:gd name="connsiteY16" fmla="*/ 1925546 h 3560169"/>
              <a:gd name="connsiteX17" fmla="*/ 287588 w 5959692"/>
              <a:gd name="connsiteY17" fmla="*/ 3069391 h 3560169"/>
              <a:gd name="connsiteX18" fmla="*/ 235658 w 5959692"/>
              <a:gd name="connsiteY18" fmla="*/ 3441477 h 3560169"/>
              <a:gd name="connsiteX19" fmla="*/ 239056 w 5959692"/>
              <a:gd name="connsiteY19" fmla="*/ 3560169 h 3560169"/>
              <a:gd name="connsiteX20" fmla="*/ 635 w 5959692"/>
              <a:gd name="connsiteY20" fmla="*/ 3560169 h 3560169"/>
              <a:gd name="connsiteX21" fmla="*/ 0 w 5959692"/>
              <a:gd name="connsiteY21" fmla="*/ 3534810 h 3560169"/>
              <a:gd name="connsiteX22" fmla="*/ 56896 w 5959692"/>
              <a:gd name="connsiteY22" fmla="*/ 3142342 h 3560169"/>
              <a:gd name="connsiteX23" fmla="*/ 605568 w 5959692"/>
              <a:gd name="connsiteY23" fmla="*/ 1932853 h 3560169"/>
              <a:gd name="connsiteX24" fmla="*/ 736162 w 5959692"/>
              <a:gd name="connsiteY24" fmla="*/ 1690788 h 3560169"/>
              <a:gd name="connsiteX25" fmla="*/ 2021319 w 5959692"/>
              <a:gd name="connsiteY25" fmla="*/ 209863 h 3560169"/>
              <a:gd name="connsiteX26" fmla="*/ 3008109 w 5959692"/>
              <a:gd name="connsiteY26" fmla="*/ 42 h 35601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5959692" h="3560169">
                <a:moveTo>
                  <a:pt x="5959692" y="3363787"/>
                </a:moveTo>
                <a:lnTo>
                  <a:pt x="5959692" y="3560169"/>
                </a:lnTo>
                <a:lnTo>
                  <a:pt x="5918326" y="3560169"/>
                </a:lnTo>
                <a:close/>
                <a:moveTo>
                  <a:pt x="3008109" y="42"/>
                </a:moveTo>
                <a:cubicBezTo>
                  <a:pt x="3549058" y="3372"/>
                  <a:pt x="4091345" y="208628"/>
                  <a:pt x="4702247" y="626282"/>
                </a:cubicBezTo>
                <a:cubicBezTo>
                  <a:pt x="4830168" y="713755"/>
                  <a:pt x="4951806" y="791097"/>
                  <a:pt x="5069411" y="865826"/>
                </a:cubicBezTo>
                <a:cubicBezTo>
                  <a:pt x="5495976" y="1136988"/>
                  <a:pt x="5734167" y="1298128"/>
                  <a:pt x="5895906" y="1594994"/>
                </a:cubicBezTo>
                <a:lnTo>
                  <a:pt x="5959691" y="1728783"/>
                </a:lnTo>
                <a:lnTo>
                  <a:pt x="5959691" y="2242763"/>
                </a:lnTo>
                <a:lnTo>
                  <a:pt x="5918347" y="2056598"/>
                </a:lnTo>
                <a:cubicBezTo>
                  <a:pt x="5891169" y="1960834"/>
                  <a:pt x="5858474" y="1866845"/>
                  <a:pt x="5820285" y="1774807"/>
                </a:cubicBezTo>
                <a:cubicBezTo>
                  <a:pt x="5666444" y="1404038"/>
                  <a:pt x="5439344" y="1244459"/>
                  <a:pt x="4980935" y="946614"/>
                </a:cubicBezTo>
                <a:cubicBezTo>
                  <a:pt x="4870349" y="874793"/>
                  <a:pt x="4755972" y="800460"/>
                  <a:pt x="4635662" y="716464"/>
                </a:cubicBezTo>
                <a:cubicBezTo>
                  <a:pt x="4061110" y="315407"/>
                  <a:pt x="3551697" y="116473"/>
                  <a:pt x="3044280" y="109209"/>
                </a:cubicBezTo>
                <a:cubicBezTo>
                  <a:pt x="2739831" y="104851"/>
                  <a:pt x="2436100" y="169494"/>
                  <a:pt x="2119450" y="300880"/>
                </a:cubicBezTo>
                <a:cubicBezTo>
                  <a:pt x="1565269" y="530823"/>
                  <a:pt x="1284534" y="1002904"/>
                  <a:pt x="919412" y="1696777"/>
                </a:cubicBezTo>
                <a:cubicBezTo>
                  <a:pt x="878625" y="1774305"/>
                  <a:pt x="837580" y="1851211"/>
                  <a:pt x="797804" y="1925546"/>
                </a:cubicBezTo>
                <a:cubicBezTo>
                  <a:pt x="582340" y="2328776"/>
                  <a:pt x="378892" y="2709642"/>
                  <a:pt x="287588" y="3069391"/>
                </a:cubicBezTo>
                <a:cubicBezTo>
                  <a:pt x="254851" y="3198359"/>
                  <a:pt x="237447" y="3321111"/>
                  <a:pt x="235658" y="3441477"/>
                </a:cubicBezTo>
                <a:lnTo>
                  <a:pt x="239056" y="3560169"/>
                </a:lnTo>
                <a:lnTo>
                  <a:pt x="635" y="3560169"/>
                </a:lnTo>
                <a:lnTo>
                  <a:pt x="0" y="3534810"/>
                </a:lnTo>
                <a:cubicBezTo>
                  <a:pt x="2402" y="3407978"/>
                  <a:pt x="21463" y="3278501"/>
                  <a:pt x="56896" y="3142342"/>
                </a:cubicBezTo>
                <a:cubicBezTo>
                  <a:pt x="155720" y="2762537"/>
                  <a:pt x="374193" y="2359525"/>
                  <a:pt x="605568" y="1932853"/>
                </a:cubicBezTo>
                <a:cubicBezTo>
                  <a:pt x="648282" y="1854194"/>
                  <a:pt x="692359" y="1772817"/>
                  <a:pt x="736162" y="1690788"/>
                </a:cubicBezTo>
                <a:cubicBezTo>
                  <a:pt x="1128289" y="956620"/>
                  <a:pt x="1429537" y="456850"/>
                  <a:pt x="2021319" y="209863"/>
                </a:cubicBezTo>
                <a:cubicBezTo>
                  <a:pt x="2359453" y="68739"/>
                  <a:pt x="2683541" y="-1956"/>
                  <a:pt x="3008109" y="42"/>
                </a:cubicBezTo>
                <a:close/>
              </a:path>
            </a:pathLst>
          </a:custGeom>
          <a:solidFill>
            <a:srgbClr val="FFFFFF">
              <a:alpha val="60000"/>
            </a:srgb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2102" name="Freeform: Shape 2086">
            <a:extLst>
              <a:ext uri="{FF2B5EF4-FFF2-40B4-BE49-F238E27FC236}">
                <a16:creationId xmlns:a16="http://schemas.microsoft.com/office/drawing/2014/main" id="{CE2CF453-4871-4F22-8746-957F757DAA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50493" y="3124529"/>
            <a:ext cx="6141507" cy="3752389"/>
          </a:xfrm>
          <a:custGeom>
            <a:avLst/>
            <a:gdLst>
              <a:gd name="connsiteX0" fmla="*/ 3215595 w 6141507"/>
              <a:gd name="connsiteY0" fmla="*/ 37 h 3752389"/>
              <a:gd name="connsiteX1" fmla="*/ 5025810 w 6141507"/>
              <a:gd name="connsiteY1" fmla="*/ 667544 h 3752389"/>
              <a:gd name="connsiteX2" fmla="*/ 5418068 w 6141507"/>
              <a:gd name="connsiteY2" fmla="*/ 923043 h 3752389"/>
              <a:gd name="connsiteX3" fmla="*/ 6130109 w 6141507"/>
              <a:gd name="connsiteY3" fmla="*/ 1458777 h 3752389"/>
              <a:gd name="connsiteX4" fmla="*/ 6141506 w 6141507"/>
              <a:gd name="connsiteY4" fmla="*/ 1473047 h 3752389"/>
              <a:gd name="connsiteX5" fmla="*/ 6141507 w 6141507"/>
              <a:gd name="connsiteY5" fmla="*/ 3752389 h 3752389"/>
              <a:gd name="connsiteX6" fmla="*/ 0 w 6141507"/>
              <a:gd name="connsiteY6" fmla="*/ 3752389 h 3752389"/>
              <a:gd name="connsiteX7" fmla="*/ 7127 w 6141507"/>
              <a:gd name="connsiteY7" fmla="*/ 3638865 h 3752389"/>
              <a:gd name="connsiteX8" fmla="*/ 59603 w 6141507"/>
              <a:gd name="connsiteY8" fmla="*/ 3356358 h 3752389"/>
              <a:gd name="connsiteX9" fmla="*/ 646726 w 6141507"/>
              <a:gd name="connsiteY9" fmla="*/ 2064848 h 3752389"/>
              <a:gd name="connsiteX10" fmla="*/ 786444 w 6141507"/>
              <a:gd name="connsiteY10" fmla="*/ 1806355 h 3752389"/>
              <a:gd name="connsiteX11" fmla="*/ 2160845 w 6141507"/>
              <a:gd name="connsiteY11" fmla="*/ 224629 h 3752389"/>
              <a:gd name="connsiteX12" fmla="*/ 3215595 w 6141507"/>
              <a:gd name="connsiteY12" fmla="*/ 37 h 3752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141507" h="3752389">
                <a:moveTo>
                  <a:pt x="3215595" y="37"/>
                </a:moveTo>
                <a:cubicBezTo>
                  <a:pt x="3793727" y="3265"/>
                  <a:pt x="4373168" y="222053"/>
                  <a:pt x="5025810" y="667544"/>
                </a:cubicBezTo>
                <a:cubicBezTo>
                  <a:pt x="5162471" y="760846"/>
                  <a:pt x="5292423" y="843339"/>
                  <a:pt x="5418068" y="923043"/>
                </a:cubicBezTo>
                <a:cubicBezTo>
                  <a:pt x="5743584" y="1129628"/>
                  <a:pt x="5966418" y="1276344"/>
                  <a:pt x="6130109" y="1458777"/>
                </a:cubicBezTo>
                <a:lnTo>
                  <a:pt x="6141506" y="1473047"/>
                </a:lnTo>
                <a:lnTo>
                  <a:pt x="6141507" y="3752389"/>
                </a:lnTo>
                <a:lnTo>
                  <a:pt x="0" y="3752389"/>
                </a:lnTo>
                <a:lnTo>
                  <a:pt x="7127" y="3638865"/>
                </a:lnTo>
                <a:cubicBezTo>
                  <a:pt x="16780" y="3547020"/>
                  <a:pt x="34303" y="3453276"/>
                  <a:pt x="59603" y="3356358"/>
                </a:cubicBezTo>
                <a:cubicBezTo>
                  <a:pt x="165452" y="2950843"/>
                  <a:pt x="399187" y="2520480"/>
                  <a:pt x="646726" y="2064848"/>
                </a:cubicBezTo>
                <a:cubicBezTo>
                  <a:pt x="692424" y="1980851"/>
                  <a:pt x="739580" y="1893951"/>
                  <a:pt x="786444" y="1806355"/>
                </a:cubicBezTo>
                <a:cubicBezTo>
                  <a:pt x="1205972" y="1022363"/>
                  <a:pt x="1528233" y="488656"/>
                  <a:pt x="2160845" y="224629"/>
                </a:cubicBezTo>
                <a:cubicBezTo>
                  <a:pt x="2522310" y="73767"/>
                  <a:pt x="2868717" y="-1899"/>
                  <a:pt x="3215595" y="37"/>
                </a:cubicBezTo>
                <a:close/>
              </a:path>
            </a:pathLst>
          </a:custGeom>
          <a:noFill/>
          <a:ln w="19050">
            <a:solidFill>
              <a:srgbClr val="FFFFFF">
                <a:alpha val="50000"/>
              </a:srgb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2051" name="Picture 3">
            <a:extLst>
              <a:ext uri="{FF2B5EF4-FFF2-40B4-BE49-F238E27FC236}">
                <a16:creationId xmlns:a16="http://schemas.microsoft.com/office/drawing/2014/main" id="{3FF6693B-53FC-A2BD-4DAD-960F296A8D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3322" r="14432" b="-3"/>
          <a:stretch>
            <a:fillRect/>
          </a:stretch>
        </p:blipFill>
        <p:spPr bwMode="auto">
          <a:xfrm>
            <a:off x="8898128" y="10"/>
            <a:ext cx="3293877" cy="2743202"/>
          </a:xfrm>
          <a:custGeom>
            <a:avLst/>
            <a:gdLst/>
            <a:ahLst/>
            <a:cxnLst/>
            <a:rect l="l" t="t" r="r" b="b"/>
            <a:pathLst>
              <a:path w="3293877" h="2743212">
                <a:moveTo>
                  <a:pt x="37772" y="0"/>
                </a:moveTo>
                <a:lnTo>
                  <a:pt x="3293877" y="0"/>
                </a:lnTo>
                <a:lnTo>
                  <a:pt x="3293877" y="2133887"/>
                </a:lnTo>
                <a:lnTo>
                  <a:pt x="3222757" y="2223039"/>
                </a:lnTo>
                <a:cubicBezTo>
                  <a:pt x="3041339" y="2425251"/>
                  <a:pt x="2861221" y="2476800"/>
                  <a:pt x="2503136" y="2565392"/>
                </a:cubicBezTo>
                <a:cubicBezTo>
                  <a:pt x="2416757" y="2586746"/>
                  <a:pt x="2327408" y="2608861"/>
                  <a:pt x="2232111" y="2635826"/>
                </a:cubicBezTo>
                <a:cubicBezTo>
                  <a:pt x="1503976" y="2841768"/>
                  <a:pt x="998612" y="2754939"/>
                  <a:pt x="542319" y="2345567"/>
                </a:cubicBezTo>
                <a:cubicBezTo>
                  <a:pt x="242852" y="2076894"/>
                  <a:pt x="171565" y="1714314"/>
                  <a:pt x="96920" y="1191868"/>
                </a:cubicBezTo>
                <a:cubicBezTo>
                  <a:pt x="88586" y="1133496"/>
                  <a:pt x="79946" y="1075462"/>
                  <a:pt x="71529" y="1019346"/>
                </a:cubicBezTo>
                <a:cubicBezTo>
                  <a:pt x="26070" y="715012"/>
                  <a:pt x="-16826" y="427572"/>
                  <a:pt x="6623" y="178315"/>
                </a:cubicBezTo>
                <a:cubicBezTo>
                  <a:pt x="12226" y="118742"/>
                  <a:pt x="21526" y="62431"/>
                  <a:pt x="34833" y="8680"/>
                </a:cubicBezTo>
                <a:close/>
              </a:path>
            </a:pathLst>
          </a:custGeom>
          <a:noFill/>
          <a:extLst>
            <a:ext uri="{909E8E84-426E-40DD-AFC4-6F175D3DCCD1}">
              <a14:hiddenFill xmlns:a14="http://schemas.microsoft.com/office/drawing/2010/main">
                <a:solidFill>
                  <a:srgbClr val="FFFFFF"/>
                </a:solidFill>
              </a14:hiddenFill>
            </a:ext>
          </a:extLst>
        </p:spPr>
      </p:pic>
      <p:sp>
        <p:nvSpPr>
          <p:cNvPr id="2103" name="Freeform: Shape 2088">
            <a:extLst>
              <a:ext uri="{FF2B5EF4-FFF2-40B4-BE49-F238E27FC236}">
                <a16:creationId xmlns:a16="http://schemas.microsoft.com/office/drawing/2014/main" id="{6A0E0FAE-D6BC-43D5-ACA6-8CDE484777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897970" y="0"/>
            <a:ext cx="3293877" cy="2743212"/>
          </a:xfrm>
          <a:custGeom>
            <a:avLst/>
            <a:gdLst>
              <a:gd name="connsiteX0" fmla="*/ 37772 w 3293877"/>
              <a:gd name="connsiteY0" fmla="*/ 0 h 2743212"/>
              <a:gd name="connsiteX1" fmla="*/ 175506 w 3293877"/>
              <a:gd name="connsiteY1" fmla="*/ 0 h 2743212"/>
              <a:gd name="connsiteX2" fmla="*/ 149226 w 3293877"/>
              <a:gd name="connsiteY2" fmla="*/ 78193 h 2743212"/>
              <a:gd name="connsiteX3" fmla="*/ 122819 w 3293877"/>
              <a:gd name="connsiteY3" fmla="*/ 237010 h 2743212"/>
              <a:gd name="connsiteX4" fmla="*/ 180914 w 3293877"/>
              <a:gd name="connsiteY4" fmla="*/ 1023956 h 2743212"/>
              <a:gd name="connsiteX5" fmla="*/ 203979 w 3293877"/>
              <a:gd name="connsiteY5" fmla="*/ 1185356 h 2743212"/>
              <a:gd name="connsiteX6" fmla="*/ 612631 w 3293877"/>
              <a:gd name="connsiteY6" fmla="*/ 2264082 h 2743212"/>
              <a:gd name="connsiteX7" fmla="*/ 2171849 w 3293877"/>
              <a:gd name="connsiteY7" fmla="*/ 2532019 h 2743212"/>
              <a:gd name="connsiteX8" fmla="*/ 2422184 w 3293877"/>
              <a:gd name="connsiteY8" fmla="*/ 2465509 h 2743212"/>
              <a:gd name="connsiteX9" fmla="*/ 3087206 w 3293877"/>
              <a:gd name="connsiteY9" fmla="*/ 2143537 h 2743212"/>
              <a:gd name="connsiteX10" fmla="*/ 3203783 w 3293877"/>
              <a:gd name="connsiteY10" fmla="*/ 1995541 h 2743212"/>
              <a:gd name="connsiteX11" fmla="*/ 3293877 w 3293877"/>
              <a:gd name="connsiteY11" fmla="*/ 1849554 h 2743212"/>
              <a:gd name="connsiteX12" fmla="*/ 3293877 w 3293877"/>
              <a:gd name="connsiteY12" fmla="*/ 2133887 h 2743212"/>
              <a:gd name="connsiteX13" fmla="*/ 3222757 w 3293877"/>
              <a:gd name="connsiteY13" fmla="*/ 2223039 h 2743212"/>
              <a:gd name="connsiteX14" fmla="*/ 2503136 w 3293877"/>
              <a:gd name="connsiteY14" fmla="*/ 2565392 h 2743212"/>
              <a:gd name="connsiteX15" fmla="*/ 2232111 w 3293877"/>
              <a:gd name="connsiteY15" fmla="*/ 2635826 h 2743212"/>
              <a:gd name="connsiteX16" fmla="*/ 542319 w 3293877"/>
              <a:gd name="connsiteY16" fmla="*/ 2345567 h 2743212"/>
              <a:gd name="connsiteX17" fmla="*/ 96920 w 3293877"/>
              <a:gd name="connsiteY17" fmla="*/ 1191868 h 2743212"/>
              <a:gd name="connsiteX18" fmla="*/ 71529 w 3293877"/>
              <a:gd name="connsiteY18" fmla="*/ 1019346 h 2743212"/>
              <a:gd name="connsiteX19" fmla="*/ 6623 w 3293877"/>
              <a:gd name="connsiteY19" fmla="*/ 178315 h 2743212"/>
              <a:gd name="connsiteX20" fmla="*/ 34833 w 3293877"/>
              <a:gd name="connsiteY20" fmla="*/ 8680 h 274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293877" h="2743212">
                <a:moveTo>
                  <a:pt x="37772" y="0"/>
                </a:moveTo>
                <a:lnTo>
                  <a:pt x="175506" y="0"/>
                </a:lnTo>
                <a:lnTo>
                  <a:pt x="149226" y="78193"/>
                </a:lnTo>
                <a:cubicBezTo>
                  <a:pt x="136827" y="128527"/>
                  <a:pt x="128121" y="181246"/>
                  <a:pt x="122819" y="237010"/>
                </a:cubicBezTo>
                <a:cubicBezTo>
                  <a:pt x="100634" y="470331"/>
                  <a:pt x="139609" y="739241"/>
                  <a:pt x="180914" y="1023956"/>
                </a:cubicBezTo>
                <a:cubicBezTo>
                  <a:pt x="188562" y="1076454"/>
                  <a:pt x="196412" y="1130747"/>
                  <a:pt x="203979" y="1185356"/>
                </a:cubicBezTo>
                <a:cubicBezTo>
                  <a:pt x="271754" y="1674130"/>
                  <a:pt x="336774" y="2013298"/>
                  <a:pt x="612631" y="2264082"/>
                </a:cubicBezTo>
                <a:cubicBezTo>
                  <a:pt x="1032949" y="2646196"/>
                  <a:pt x="1499262" y="2726349"/>
                  <a:pt x="2171849" y="2532019"/>
                </a:cubicBezTo>
                <a:cubicBezTo>
                  <a:pt x="2259876" y="2506576"/>
                  <a:pt x="2342402" y="2485683"/>
                  <a:pt x="2422184" y="2465509"/>
                </a:cubicBezTo>
                <a:cubicBezTo>
                  <a:pt x="2752924" y="2381814"/>
                  <a:pt x="2919303" y="2333175"/>
                  <a:pt x="3087206" y="2143537"/>
                </a:cubicBezTo>
                <a:cubicBezTo>
                  <a:pt x="3128886" y="2096462"/>
                  <a:pt x="3167762" y="2047097"/>
                  <a:pt x="3203783" y="1995541"/>
                </a:cubicBezTo>
                <a:lnTo>
                  <a:pt x="3293877" y="1849554"/>
                </a:lnTo>
                <a:lnTo>
                  <a:pt x="3293877" y="2133887"/>
                </a:lnTo>
                <a:lnTo>
                  <a:pt x="3222757" y="2223039"/>
                </a:lnTo>
                <a:cubicBezTo>
                  <a:pt x="3041339" y="2425251"/>
                  <a:pt x="2861221" y="2476800"/>
                  <a:pt x="2503136" y="2565392"/>
                </a:cubicBezTo>
                <a:cubicBezTo>
                  <a:pt x="2416757" y="2586746"/>
                  <a:pt x="2327408" y="2608861"/>
                  <a:pt x="2232111" y="2635826"/>
                </a:cubicBezTo>
                <a:cubicBezTo>
                  <a:pt x="1503976" y="2841768"/>
                  <a:pt x="998612" y="2754939"/>
                  <a:pt x="542319" y="2345567"/>
                </a:cubicBezTo>
                <a:cubicBezTo>
                  <a:pt x="242852" y="2076894"/>
                  <a:pt x="171565" y="1714314"/>
                  <a:pt x="96920" y="1191868"/>
                </a:cubicBezTo>
                <a:cubicBezTo>
                  <a:pt x="88586" y="1133496"/>
                  <a:pt x="79946" y="1075462"/>
                  <a:pt x="71529" y="1019346"/>
                </a:cubicBezTo>
                <a:cubicBezTo>
                  <a:pt x="26070" y="715012"/>
                  <a:pt x="-16826" y="427572"/>
                  <a:pt x="6623" y="178315"/>
                </a:cubicBezTo>
                <a:cubicBezTo>
                  <a:pt x="12226" y="118742"/>
                  <a:pt x="21526" y="62431"/>
                  <a:pt x="34833" y="8680"/>
                </a:cubicBez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Meiryo"/>
              <a:ea typeface="+mn-ea"/>
              <a:cs typeface="+mn-cs"/>
            </a:endParaRPr>
          </a:p>
        </p:txBody>
      </p:sp>
      <p:sp>
        <p:nvSpPr>
          <p:cNvPr id="4" name="Rectangle 1">
            <a:extLst>
              <a:ext uri="{FF2B5EF4-FFF2-40B4-BE49-F238E27FC236}">
                <a16:creationId xmlns:a16="http://schemas.microsoft.com/office/drawing/2014/main" id="{E9BB5A6D-00C5-4468-6868-E698BA75F492}"/>
              </a:ext>
            </a:extLst>
          </p:cNvPr>
          <p:cNvSpPr>
            <a:spLocks noChangeArrowheads="1"/>
          </p:cNvSpPr>
          <p:nvPr/>
        </p:nvSpPr>
        <p:spPr bwMode="auto">
          <a:xfrm>
            <a:off x="9873941" y="-985231"/>
            <a:ext cx="5070619" cy="82791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spcBef>
                <a:spcPct val="0"/>
              </a:spcBef>
              <a:spcAft>
                <a:spcPts val="600"/>
              </a:spcAft>
              <a:buClrTx/>
              <a:buSzTx/>
              <a:buFontTx/>
              <a:buNone/>
              <a:tabLst/>
            </a:pPr>
            <a:r>
              <a:rPr kumimoji="0" lang="es-MX" altLang="es-MX" sz="17400" b="0" i="0" u="none" strike="noStrike" cap="none" normalizeH="0" baseline="0" dirty="0">
                <a:ln>
                  <a:noFill/>
                </a:ln>
                <a:solidFill>
                  <a:srgbClr val="555555"/>
                </a:solidFill>
                <a:effectLst/>
                <a:latin typeface="Myriad Pro"/>
              </a:rPr>
              <a:t>        </a:t>
            </a:r>
            <a:endParaRPr kumimoji="0" lang="es-MX" altLang="es-MX" sz="800" b="0" i="0" u="none" strike="noStrike" cap="none" normalizeH="0" baseline="0">
              <a:ln>
                <a:noFill/>
              </a:ln>
              <a:solidFill>
                <a:schemeClr val="tx1"/>
              </a:solidFill>
              <a:effectLst/>
            </a:endParaRPr>
          </a:p>
          <a:p>
            <a:pPr marL="0" marR="0" lvl="0" indent="0" algn="just" defTabSz="914400" rtl="0" eaLnBrk="0" fontAlgn="base" latinLnBrk="0" hangingPunct="0">
              <a:spcBef>
                <a:spcPct val="0"/>
              </a:spcBef>
              <a:spcAft>
                <a:spcPts val="600"/>
              </a:spcAft>
              <a:buClrTx/>
              <a:buSzTx/>
              <a:buFontTx/>
              <a:buNone/>
              <a:tabLst/>
            </a:pPr>
            <a:r>
              <a:rPr kumimoji="0" lang="es-MX" altLang="es-MX" sz="1200" b="0" i="0" u="none" strike="noStrike" cap="none" normalizeH="0" baseline="0" dirty="0">
                <a:ln>
                  <a:noFill/>
                </a:ln>
                <a:solidFill>
                  <a:srgbClr val="555555"/>
                </a:solidFill>
                <a:effectLst/>
                <a:latin typeface="Myriad Pro"/>
              </a:rPr>
              <a:t>  </a:t>
            </a:r>
            <a:r>
              <a:rPr kumimoji="0" lang="es-MX" altLang="es-MX" sz="17400" b="0" i="0" u="none" strike="noStrike" cap="none" normalizeH="0" baseline="0" dirty="0">
                <a:ln>
                  <a:noFill/>
                </a:ln>
                <a:solidFill>
                  <a:srgbClr val="555555"/>
                </a:solidFill>
                <a:effectLst/>
                <a:latin typeface="Myriad Pro"/>
              </a:rPr>
              <a:t>      </a:t>
            </a:r>
            <a:endParaRPr kumimoji="0" lang="es-MX" altLang="es-MX" sz="17400" b="0" i="0" u="none" strike="noStrike" cap="none" normalizeH="0" baseline="0">
              <a:ln>
                <a:noFill/>
              </a:ln>
              <a:solidFill>
                <a:srgbClr val="555555"/>
              </a:solidFill>
              <a:effectLst/>
              <a:latin typeface="Myriad Pro"/>
            </a:endParaRPr>
          </a:p>
          <a:p>
            <a:pPr marL="0" marR="0" lvl="0" indent="0" algn="just" defTabSz="914400" rtl="0" eaLnBrk="0" fontAlgn="base" latinLnBrk="0" hangingPunct="0">
              <a:spcBef>
                <a:spcPct val="0"/>
              </a:spcBef>
              <a:spcAft>
                <a:spcPts val="600"/>
              </a:spcAft>
              <a:buClrTx/>
              <a:buSzTx/>
              <a:buFontTx/>
              <a:buNone/>
              <a:tabLst/>
            </a:pPr>
            <a:r>
              <a:rPr kumimoji="0" lang="es-MX" altLang="es-MX" sz="17400" b="0" i="0" u="none" strike="noStrike" cap="none" normalizeH="0" baseline="0" dirty="0">
                <a:ln>
                  <a:noFill/>
                </a:ln>
                <a:solidFill>
                  <a:srgbClr val="555555"/>
                </a:solidFill>
                <a:effectLst/>
                <a:latin typeface="Myriad Pro"/>
              </a:rPr>
              <a:t>  </a:t>
            </a:r>
            <a:endParaRPr kumimoji="0" lang="es-MX" altLang="es-MX" sz="800" b="0" i="0" u="none" strike="noStrike" cap="none" normalizeH="0" baseline="0">
              <a:ln>
                <a:noFill/>
              </a:ln>
              <a:solidFill>
                <a:schemeClr val="tx1"/>
              </a:solidFill>
              <a:effectLst/>
            </a:endParaRPr>
          </a:p>
        </p:txBody>
      </p:sp>
      <p:graphicFrame>
        <p:nvGraphicFramePr>
          <p:cNvPr id="2055" name="Marcador de contenido 2">
            <a:extLst>
              <a:ext uri="{FF2B5EF4-FFF2-40B4-BE49-F238E27FC236}">
                <a16:creationId xmlns:a16="http://schemas.microsoft.com/office/drawing/2014/main" id="{AA4FC9AE-4C0D-9EA5-3389-35EEB589389F}"/>
              </a:ext>
            </a:extLst>
          </p:cNvPr>
          <p:cNvGraphicFramePr>
            <a:graphicFrameLocks noGrp="1"/>
          </p:cNvGraphicFramePr>
          <p:nvPr>
            <p:ph idx="1"/>
            <p:extLst>
              <p:ext uri="{D42A27DB-BD31-4B8C-83A1-F6EECF244321}">
                <p14:modId xmlns:p14="http://schemas.microsoft.com/office/powerpoint/2010/main" val="914131130"/>
              </p:ext>
            </p:extLst>
          </p:nvPr>
        </p:nvGraphicFramePr>
        <p:xfrm>
          <a:off x="252920" y="912680"/>
          <a:ext cx="6245157" cy="579940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81131142"/>
      </p:ext>
    </p:extLst>
  </p:cSld>
  <p:clrMapOvr>
    <a:masterClrMapping/>
  </p:clrMapOvr>
  <p:transition spd="slow">
    <p:wedge/>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C550A84-4361-E07C-71E6-87A9A2BA543A}"/>
              </a:ext>
            </a:extLst>
          </p:cNvPr>
          <p:cNvSpPr>
            <a:spLocks noGrp="1"/>
          </p:cNvSpPr>
          <p:nvPr>
            <p:ph type="title"/>
          </p:nvPr>
        </p:nvSpPr>
        <p:spPr>
          <a:xfrm>
            <a:off x="841248" y="256032"/>
            <a:ext cx="10506456" cy="1014984"/>
          </a:xfrm>
        </p:spPr>
        <p:txBody>
          <a:bodyPr anchor="b">
            <a:normAutofit/>
          </a:bodyPr>
          <a:lstStyle/>
          <a:p>
            <a:r>
              <a:rPr lang="es-MX" dirty="0"/>
              <a:t>Percepción, psicología y argumentación</a:t>
            </a:r>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Marcador de contenido 2">
            <a:extLst>
              <a:ext uri="{FF2B5EF4-FFF2-40B4-BE49-F238E27FC236}">
                <a16:creationId xmlns:a16="http://schemas.microsoft.com/office/drawing/2014/main" id="{DE4ADD79-4230-5F4D-89BB-18D4B5A50CA1}"/>
              </a:ext>
            </a:extLst>
          </p:cNvPr>
          <p:cNvGraphicFramePr>
            <a:graphicFrameLocks noGrp="1"/>
          </p:cNvGraphicFramePr>
          <p:nvPr>
            <p:ph idx="1"/>
            <p:extLst>
              <p:ext uri="{D42A27DB-BD31-4B8C-83A1-F6EECF244321}">
                <p14:modId xmlns:p14="http://schemas.microsoft.com/office/powerpoint/2010/main" val="3354267148"/>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8859529"/>
      </p:ext>
    </p:extLst>
  </p:cSld>
  <p:clrMapOvr>
    <a:masterClrMapping/>
  </p:clrMapOvr>
  <p:transition spd="slow">
    <p:wedge/>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D73F3D5-E092-0C6F-43FB-6F7EFF2B769B}"/>
            </a:ext>
          </a:extLst>
        </p:cNvPr>
        <p:cNvGrpSpPr/>
        <p:nvPr/>
      </p:nvGrpSpPr>
      <p:grpSpPr>
        <a:xfrm>
          <a:off x="0" y="0"/>
          <a:ext cx="0" cy="0"/>
          <a:chOff x="0" y="0"/>
          <a:chExt cx="0" cy="0"/>
        </a:xfrm>
      </p:grpSpPr>
      <p:sp useBgFill="1">
        <p:nvSpPr>
          <p:cNvPr id="14"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0881EDE8-BCA4-4480-7694-70A27BBFE3D6}"/>
              </a:ext>
            </a:extLst>
          </p:cNvPr>
          <p:cNvSpPr>
            <a:spLocks noGrp="1"/>
          </p:cNvSpPr>
          <p:nvPr>
            <p:ph type="title"/>
          </p:nvPr>
        </p:nvSpPr>
        <p:spPr>
          <a:xfrm>
            <a:off x="1383564" y="348865"/>
            <a:ext cx="9718111" cy="1576446"/>
          </a:xfrm>
        </p:spPr>
        <p:txBody>
          <a:bodyPr anchor="ctr">
            <a:normAutofit/>
          </a:bodyPr>
          <a:lstStyle/>
          <a:p>
            <a:r>
              <a:rPr lang="es-MX" sz="4000">
                <a:solidFill>
                  <a:srgbClr val="FFFFFF"/>
                </a:solidFill>
              </a:rPr>
              <a:t>Emociones y argumentación</a:t>
            </a:r>
          </a:p>
        </p:txBody>
      </p:sp>
      <p:graphicFrame>
        <p:nvGraphicFramePr>
          <p:cNvPr id="17" name="Marcador de contenido 2">
            <a:extLst>
              <a:ext uri="{FF2B5EF4-FFF2-40B4-BE49-F238E27FC236}">
                <a16:creationId xmlns:a16="http://schemas.microsoft.com/office/drawing/2014/main" id="{F362C31B-746D-1DF9-CE42-31063341EFB7}"/>
              </a:ext>
            </a:extLst>
          </p:cNvPr>
          <p:cNvGraphicFramePr>
            <a:graphicFrameLocks noGrp="1"/>
          </p:cNvGraphicFramePr>
          <p:nvPr>
            <p:ph idx="1"/>
            <p:extLst>
              <p:ext uri="{D42A27DB-BD31-4B8C-83A1-F6EECF244321}">
                <p14:modId xmlns:p14="http://schemas.microsoft.com/office/powerpoint/2010/main" val="89213097"/>
              </p:ext>
            </p:extLst>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76164974"/>
      </p:ext>
    </p:extLst>
  </p:cSld>
  <p:clrMapOvr>
    <a:masterClrMapping/>
  </p:clrMapOvr>
  <p:transition spd="slow">
    <p:wedge/>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3C54F4CE-85F0-46ED-80DA-9518C9251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DADD1FCA-8ACB-4958-81DD-4CDD6D3E19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5802086" cy="6858000"/>
          </a:xfrm>
          <a:custGeom>
            <a:avLst/>
            <a:gdLst>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9647 w 5734864"/>
              <a:gd name="connsiteY33" fmla="*/ 1936120 h 6858000"/>
              <a:gd name="connsiteX34" fmla="*/ 714660 w 5734864"/>
              <a:gd name="connsiteY34" fmla="*/ 1982709 h 6858000"/>
              <a:gd name="connsiteX35" fmla="*/ 710759 w 5734864"/>
              <a:gd name="connsiteY35" fmla="*/ 2013010 h 6858000"/>
              <a:gd name="connsiteX36" fmla="*/ 697927 w 5734864"/>
              <a:gd name="connsiteY36" fmla="*/ 2069833 h 6858000"/>
              <a:gd name="connsiteX37" fmla="*/ 693594 w 5734864"/>
              <a:gd name="connsiteY37" fmla="*/ 2103731 h 6858000"/>
              <a:gd name="connsiteX38" fmla="*/ 691109 w 5734864"/>
              <a:gd name="connsiteY38" fmla="*/ 2124027 h 6858000"/>
              <a:gd name="connsiteX39" fmla="*/ 676593 w 5734864"/>
              <a:gd name="connsiteY39" fmla="*/ 2176182 h 6858000"/>
              <a:gd name="connsiteX40" fmla="*/ 633227 w 5734864"/>
              <a:gd name="connsiteY40" fmla="*/ 2258036 h 6858000"/>
              <a:gd name="connsiteX41" fmla="*/ 625564 w 5734864"/>
              <a:gd name="connsiteY41" fmla="*/ 2284567 h 6858000"/>
              <a:gd name="connsiteX42" fmla="*/ 627074 w 5734864"/>
              <a:gd name="connsiteY42" fmla="*/ 2289605 h 6858000"/>
              <a:gd name="connsiteX43" fmla="*/ 614574 w 5734864"/>
              <a:gd name="connsiteY43" fmla="*/ 2308717 h 6858000"/>
              <a:gd name="connsiteX44" fmla="*/ 606890 w 5734864"/>
              <a:gd name="connsiteY44" fmla="*/ 2320662 h 6858000"/>
              <a:gd name="connsiteX45" fmla="*/ 605558 w 5734864"/>
              <a:gd name="connsiteY45" fmla="*/ 2327897 h 6858000"/>
              <a:gd name="connsiteX46" fmla="*/ 602202 w 5734864"/>
              <a:gd name="connsiteY46" fmla="*/ 2357749 h 6858000"/>
              <a:gd name="connsiteX47" fmla="*/ 600213 w 5734864"/>
              <a:gd name="connsiteY47" fmla="*/ 2364905 h 6858000"/>
              <a:gd name="connsiteX48" fmla="*/ 597160 w 5734864"/>
              <a:gd name="connsiteY48" fmla="*/ 2388351 h 6858000"/>
              <a:gd name="connsiteX49" fmla="*/ 597982 w 5734864"/>
              <a:gd name="connsiteY49" fmla="*/ 2402296 h 6858000"/>
              <a:gd name="connsiteX50" fmla="*/ 593150 w 5734864"/>
              <a:gd name="connsiteY50" fmla="*/ 2420015 h 6858000"/>
              <a:gd name="connsiteX51" fmla="*/ 592833 w 5734864"/>
              <a:gd name="connsiteY51" fmla="*/ 2422749 h 6858000"/>
              <a:gd name="connsiteX52" fmla="*/ 594479 w 5734864"/>
              <a:gd name="connsiteY52" fmla="*/ 2426002 h 6858000"/>
              <a:gd name="connsiteX53" fmla="*/ 591963 w 5734864"/>
              <a:gd name="connsiteY53" fmla="*/ 2431950 h 6858000"/>
              <a:gd name="connsiteX54" fmla="*/ 591544 w 5734864"/>
              <a:gd name="connsiteY54" fmla="*/ 2433897 h 6858000"/>
              <a:gd name="connsiteX55" fmla="*/ 589519 w 5734864"/>
              <a:gd name="connsiteY55" fmla="*/ 2451398 h 6858000"/>
              <a:gd name="connsiteX56" fmla="*/ 590037 w 5734864"/>
              <a:gd name="connsiteY56" fmla="*/ 2455536 h 6858000"/>
              <a:gd name="connsiteX57" fmla="*/ 588179 w 5734864"/>
              <a:gd name="connsiteY57" fmla="*/ 2462981 h 6858000"/>
              <a:gd name="connsiteX58" fmla="*/ 583434 w 5734864"/>
              <a:gd name="connsiteY58" fmla="*/ 2503991 h 6858000"/>
              <a:gd name="connsiteX59" fmla="*/ 567942 w 5734864"/>
              <a:gd name="connsiteY59" fmla="*/ 2652936 h 6858000"/>
              <a:gd name="connsiteX60" fmla="*/ 573869 w 5734864"/>
              <a:gd name="connsiteY60" fmla="*/ 2670188 h 6858000"/>
              <a:gd name="connsiteX61" fmla="*/ 575243 w 5734864"/>
              <a:gd name="connsiteY61" fmla="*/ 2688114 h 6858000"/>
              <a:gd name="connsiteX62" fmla="*/ 573824 w 5734864"/>
              <a:gd name="connsiteY62" fmla="*/ 2689856 h 6858000"/>
              <a:gd name="connsiteX63" fmla="*/ 570699 w 5734864"/>
              <a:gd name="connsiteY63" fmla="*/ 2709353 h 6858000"/>
              <a:gd name="connsiteX64" fmla="*/ 573192 w 5734864"/>
              <a:gd name="connsiteY64" fmla="*/ 2714527 h 6858000"/>
              <a:gd name="connsiteX65" fmla="*/ 572044 w 5734864"/>
              <a:gd name="connsiteY65" fmla="*/ 2728187 h 6858000"/>
              <a:gd name="connsiteX66" fmla="*/ 572465 w 5734864"/>
              <a:gd name="connsiteY66" fmla="*/ 2755863 h 6858000"/>
              <a:gd name="connsiteX67" fmla="*/ 570028 w 5734864"/>
              <a:gd name="connsiteY67" fmla="*/ 2760324 h 6858000"/>
              <a:gd name="connsiteX68" fmla="*/ 566748 w 5734864"/>
              <a:gd name="connsiteY68" fmla="*/ 2800948 h 6858000"/>
              <a:gd name="connsiteX69" fmla="*/ 565509 w 5734864"/>
              <a:gd name="connsiteY69" fmla="*/ 2801167 h 6858000"/>
              <a:gd name="connsiteX70" fmla="*/ 559367 w 5734864"/>
              <a:gd name="connsiteY70" fmla="*/ 2811129 h 6858000"/>
              <a:gd name="connsiteX71" fmla="*/ 550354 w 5734864"/>
              <a:gd name="connsiteY71" fmla="*/ 2830949 h 6858000"/>
              <a:gd name="connsiteX72" fmla="*/ 514795 w 5734864"/>
              <a:gd name="connsiteY72" fmla="*/ 2872433 h 6858000"/>
              <a:gd name="connsiteX73" fmla="*/ 509875 w 5734864"/>
              <a:gd name="connsiteY73" fmla="*/ 2923099 h 6858000"/>
              <a:gd name="connsiteX74" fmla="*/ 509577 w 5734864"/>
              <a:gd name="connsiteY74" fmla="*/ 2923197 h 6858000"/>
              <a:gd name="connsiteX75" fmla="*/ 507597 w 5734864"/>
              <a:gd name="connsiteY75" fmla="*/ 2931868 h 6858000"/>
              <a:gd name="connsiteX76" fmla="*/ 507379 w 5734864"/>
              <a:gd name="connsiteY76" fmla="*/ 2938322 h 6858000"/>
              <a:gd name="connsiteX77" fmla="*/ 504725 w 5734864"/>
              <a:gd name="connsiteY77" fmla="*/ 2954519 h 6858000"/>
              <a:gd name="connsiteX78" fmla="*/ 502018 w 5734864"/>
              <a:gd name="connsiteY78" fmla="*/ 2959643 h 6858000"/>
              <a:gd name="connsiteX79" fmla="*/ 498360 w 5734864"/>
              <a:gd name="connsiteY79" fmla="*/ 2961019 h 6858000"/>
              <a:gd name="connsiteX80" fmla="*/ 498483 w 5734864"/>
              <a:gd name="connsiteY80" fmla="*/ 2962590 h 6858000"/>
              <a:gd name="connsiteX81" fmla="*/ 484403 w 5734864"/>
              <a:gd name="connsiteY81" fmla="*/ 2990538 h 6858000"/>
              <a:gd name="connsiteX82" fmla="*/ 463075 w 5734864"/>
              <a:gd name="connsiteY82" fmla="*/ 3055956 h 6858000"/>
              <a:gd name="connsiteX83" fmla="*/ 455013 w 5734864"/>
              <a:gd name="connsiteY83" fmla="*/ 3094482 h 6858000"/>
              <a:gd name="connsiteX84" fmla="*/ 428391 w 5734864"/>
              <a:gd name="connsiteY84" fmla="*/ 3198850 h 6858000"/>
              <a:gd name="connsiteX85" fmla="*/ 401440 w 5734864"/>
              <a:gd name="connsiteY85" fmla="*/ 3307560 h 6858000"/>
              <a:gd name="connsiteX86" fmla="*/ 386076 w 5734864"/>
              <a:gd name="connsiteY86" fmla="*/ 3373943 h 6858000"/>
              <a:gd name="connsiteX87" fmla="*/ 374726 w 5734864"/>
              <a:gd name="connsiteY87" fmla="*/ 3381364 h 6858000"/>
              <a:gd name="connsiteX88" fmla="*/ 369145 w 5734864"/>
              <a:gd name="connsiteY88" fmla="*/ 3383729 h 6858000"/>
              <a:gd name="connsiteX89" fmla="*/ 364294 w 5734864"/>
              <a:gd name="connsiteY89" fmla="*/ 3414159 h 6858000"/>
              <a:gd name="connsiteX90" fmla="*/ 366450 w 5734864"/>
              <a:gd name="connsiteY90" fmla="*/ 3436925 h 6858000"/>
              <a:gd name="connsiteX91" fmla="*/ 351743 w 5734864"/>
              <a:gd name="connsiteY91" fmla="*/ 3521619 h 6858000"/>
              <a:gd name="connsiteX92" fmla="*/ 345784 w 5734864"/>
              <a:gd name="connsiteY92" fmla="*/ 3603757 h 6858000"/>
              <a:gd name="connsiteX93" fmla="*/ 344198 w 5734864"/>
              <a:gd name="connsiteY93" fmla="*/ 3652424 h 6858000"/>
              <a:gd name="connsiteX94" fmla="*/ 352450 w 5734864"/>
              <a:gd name="connsiteY94" fmla="*/ 3665222 h 6858000"/>
              <a:gd name="connsiteX95" fmla="*/ 342621 w 5734864"/>
              <a:gd name="connsiteY95" fmla="*/ 3700804 h 6858000"/>
              <a:gd name="connsiteX96" fmla="*/ 341514 w 5734864"/>
              <a:gd name="connsiteY96" fmla="*/ 3734774 h 6858000"/>
              <a:gd name="connsiteX97" fmla="*/ 340607 w 5734864"/>
              <a:gd name="connsiteY97" fmla="*/ 3785153 h 6858000"/>
              <a:gd name="connsiteX98" fmla="*/ 340707 w 5734864"/>
              <a:gd name="connsiteY98" fmla="*/ 3788177 h 6858000"/>
              <a:gd name="connsiteX99" fmla="*/ 340361 w 5734864"/>
              <a:gd name="connsiteY99" fmla="*/ 3798803 h 6858000"/>
              <a:gd name="connsiteX100" fmla="*/ 339642 w 5734864"/>
              <a:gd name="connsiteY100" fmla="*/ 3838750 h 6858000"/>
              <a:gd name="connsiteX101" fmla="*/ 360295 w 5734864"/>
              <a:gd name="connsiteY101" fmla="*/ 4015196 h 6858000"/>
              <a:gd name="connsiteX102" fmla="*/ 339043 w 5734864"/>
              <a:gd name="connsiteY102" fmla="*/ 4052778 h 6858000"/>
              <a:gd name="connsiteX103" fmla="*/ 339343 w 5734864"/>
              <a:gd name="connsiteY103" fmla="*/ 4096257 h 6858000"/>
              <a:gd name="connsiteX104" fmla="*/ 340786 w 5734864"/>
              <a:gd name="connsiteY104" fmla="*/ 4321136 h 6858000"/>
              <a:gd name="connsiteX105" fmla="*/ 343158 w 5734864"/>
              <a:gd name="connsiteY105" fmla="*/ 4429174 h 6858000"/>
              <a:gd name="connsiteX106" fmla="*/ 334599 w 5734864"/>
              <a:gd name="connsiteY106" fmla="*/ 4449938 h 6858000"/>
              <a:gd name="connsiteX107" fmla="*/ 332890 w 5734864"/>
              <a:gd name="connsiteY107" fmla="*/ 4453515 h 6858000"/>
              <a:gd name="connsiteX108" fmla="*/ 331105 w 5734864"/>
              <a:gd name="connsiteY108" fmla="*/ 4467941 h 6858000"/>
              <a:gd name="connsiteX109" fmla="*/ 324289 w 5734864"/>
              <a:gd name="connsiteY109" fmla="*/ 4471861 h 6858000"/>
              <a:gd name="connsiteX110" fmla="*/ 317079 w 5734864"/>
              <a:gd name="connsiteY110" fmla="*/ 4493468 h 6858000"/>
              <a:gd name="connsiteX111" fmla="*/ 315557 w 5734864"/>
              <a:gd name="connsiteY111" fmla="*/ 4520067 h 6858000"/>
              <a:gd name="connsiteX112" fmla="*/ 315240 w 5734864"/>
              <a:gd name="connsiteY112" fmla="*/ 4536872 h 6858000"/>
              <a:gd name="connsiteX113" fmla="*/ 316200 w 5734864"/>
              <a:gd name="connsiteY113" fmla="*/ 4538297 h 6858000"/>
              <a:gd name="connsiteX114" fmla="*/ 317507 w 5734864"/>
              <a:gd name="connsiteY114" fmla="*/ 4547582 h 6858000"/>
              <a:gd name="connsiteX115" fmla="*/ 323078 w 5734864"/>
              <a:gd name="connsiteY115" fmla="*/ 4592102 h 6858000"/>
              <a:gd name="connsiteX116" fmla="*/ 328722 w 5734864"/>
              <a:gd name="connsiteY116" fmla="*/ 4667914 h 6858000"/>
              <a:gd name="connsiteX117" fmla="*/ 335597 w 5734864"/>
              <a:gd name="connsiteY117" fmla="*/ 4695035 h 6858000"/>
              <a:gd name="connsiteX118" fmla="*/ 339485 w 5734864"/>
              <a:gd name="connsiteY118" fmla="*/ 4695979 h 6858000"/>
              <a:gd name="connsiteX119" fmla="*/ 341089 w 5734864"/>
              <a:gd name="connsiteY119" fmla="*/ 4704268 h 6858000"/>
              <a:gd name="connsiteX120" fmla="*/ 342177 w 5734864"/>
              <a:gd name="connsiteY120" fmla="*/ 4706060 h 6858000"/>
              <a:gd name="connsiteX121" fmla="*/ 347751 w 5734864"/>
              <a:gd name="connsiteY121" fmla="*/ 4716754 h 6858000"/>
              <a:gd name="connsiteX122" fmla="*/ 344125 w 5734864"/>
              <a:gd name="connsiteY122" fmla="*/ 4764669 h 6858000"/>
              <a:gd name="connsiteX123" fmla="*/ 340188 w 5734864"/>
              <a:gd name="connsiteY123" fmla="*/ 4779386 h 6858000"/>
              <a:gd name="connsiteX124" fmla="*/ 335146 w 5734864"/>
              <a:gd name="connsiteY124" fmla="*/ 4787491 h 6858000"/>
              <a:gd name="connsiteX125" fmla="*/ 319124 w 5734864"/>
              <a:gd name="connsiteY125" fmla="*/ 4843514 h 6858000"/>
              <a:gd name="connsiteX126" fmla="*/ 305956 w 5734864"/>
              <a:gd name="connsiteY126" fmla="*/ 4881505 h 6858000"/>
              <a:gd name="connsiteX127" fmla="*/ 301062 w 5734864"/>
              <a:gd name="connsiteY127" fmla="*/ 4889332 h 6858000"/>
              <a:gd name="connsiteX128" fmla="*/ 302141 w 5734864"/>
              <a:gd name="connsiteY128" fmla="*/ 4899400 h 6858000"/>
              <a:gd name="connsiteX129" fmla="*/ 304424 w 5734864"/>
              <a:gd name="connsiteY129" fmla="*/ 4902664 h 6858000"/>
              <a:gd name="connsiteX130" fmla="*/ 293123 w 5734864"/>
              <a:gd name="connsiteY130" fmla="*/ 4932769 h 6858000"/>
              <a:gd name="connsiteX131" fmla="*/ 292275 w 5734864"/>
              <a:gd name="connsiteY131" fmla="*/ 4936482 h 6858000"/>
              <a:gd name="connsiteX132" fmla="*/ 288304 w 5734864"/>
              <a:gd name="connsiteY132" fmla="*/ 4962325 h 6858000"/>
              <a:gd name="connsiteX133" fmla="*/ 287420 w 5734864"/>
              <a:gd name="connsiteY133" fmla="*/ 5042193 h 6858000"/>
              <a:gd name="connsiteX134" fmla="*/ 287020 w 5734864"/>
              <a:gd name="connsiteY134" fmla="*/ 5065655 h 6858000"/>
              <a:gd name="connsiteX135" fmla="*/ 288488 w 5734864"/>
              <a:gd name="connsiteY135" fmla="*/ 5082216 h 6858000"/>
              <a:gd name="connsiteX136" fmla="*/ 282763 w 5734864"/>
              <a:gd name="connsiteY136" fmla="*/ 5127114 h 6858000"/>
              <a:gd name="connsiteX137" fmla="*/ 269316 w 5734864"/>
              <a:gd name="connsiteY137" fmla="*/ 5202682 h 6858000"/>
              <a:gd name="connsiteX138" fmla="*/ 269174 w 5734864"/>
              <a:gd name="connsiteY138" fmla="*/ 5230835 h 6858000"/>
              <a:gd name="connsiteX139" fmla="*/ 272679 w 5734864"/>
              <a:gd name="connsiteY139" fmla="*/ 5232660 h 6858000"/>
              <a:gd name="connsiteX140" fmla="*/ 272160 w 5734864"/>
              <a:gd name="connsiteY140" fmla="*/ 5241150 h 6858000"/>
              <a:gd name="connsiteX141" fmla="*/ 272760 w 5734864"/>
              <a:gd name="connsiteY141" fmla="*/ 5243156 h 6858000"/>
              <a:gd name="connsiteX142" fmla="*/ 275462 w 5734864"/>
              <a:gd name="connsiteY142" fmla="*/ 5254919 h 6858000"/>
              <a:gd name="connsiteX143" fmla="*/ 262897 w 5734864"/>
              <a:gd name="connsiteY143" fmla="*/ 5286259 h 6858000"/>
              <a:gd name="connsiteX144" fmla="*/ 252761 w 5734864"/>
              <a:gd name="connsiteY144" fmla="*/ 5357801 h 6858000"/>
              <a:gd name="connsiteX145" fmla="*/ 242360 w 5734864"/>
              <a:gd name="connsiteY145" fmla="*/ 5460080 h 6858000"/>
              <a:gd name="connsiteX146" fmla="*/ 229880 w 5734864"/>
              <a:gd name="connsiteY146" fmla="*/ 5539714 h 6858000"/>
              <a:gd name="connsiteX147" fmla="*/ 204283 w 5734864"/>
              <a:gd name="connsiteY147" fmla="*/ 5639080 h 6858000"/>
              <a:gd name="connsiteX148" fmla="*/ 198948 w 5734864"/>
              <a:gd name="connsiteY148" fmla="*/ 5710958 h 6858000"/>
              <a:gd name="connsiteX149" fmla="*/ 192367 w 5734864"/>
              <a:gd name="connsiteY149" fmla="*/ 5719859 h 6858000"/>
              <a:gd name="connsiteX150" fmla="*/ 188035 w 5734864"/>
              <a:gd name="connsiteY150" fmla="*/ 5729935 h 6858000"/>
              <a:gd name="connsiteX151" fmla="*/ 188428 w 5734864"/>
              <a:gd name="connsiteY151" fmla="*/ 5731182 h 6858000"/>
              <a:gd name="connsiteX152" fmla="*/ 181635 w 5734864"/>
              <a:gd name="connsiteY152" fmla="*/ 5753538 h 6858000"/>
              <a:gd name="connsiteX153" fmla="*/ 169744 w 5734864"/>
              <a:gd name="connsiteY153" fmla="*/ 5796307 h 6858000"/>
              <a:gd name="connsiteX154" fmla="*/ 170351 w 5734864"/>
              <a:gd name="connsiteY154" fmla="*/ 5796644 h 6858000"/>
              <a:gd name="connsiteX155" fmla="*/ 171559 w 5734864"/>
              <a:gd name="connsiteY155" fmla="*/ 5803435 h 6858000"/>
              <a:gd name="connsiteX156" fmla="*/ 172284 w 5734864"/>
              <a:gd name="connsiteY156" fmla="*/ 5816391 h 6858000"/>
              <a:gd name="connsiteX157" fmla="*/ 182542 w 5734864"/>
              <a:gd name="connsiteY157" fmla="*/ 5846382 h 6858000"/>
              <a:gd name="connsiteX158" fmla="*/ 175877 w 5734864"/>
              <a:gd name="connsiteY158" fmla="*/ 5871336 h 6858000"/>
              <a:gd name="connsiteX159" fmla="*/ 174910 w 5734864"/>
              <a:gd name="connsiteY159" fmla="*/ 5876376 h 6858000"/>
              <a:gd name="connsiteX160" fmla="*/ 175047 w 5734864"/>
              <a:gd name="connsiteY160" fmla="*/ 5876483 h 6858000"/>
              <a:gd name="connsiteX161" fmla="*/ 174335 w 5734864"/>
              <a:gd name="connsiteY161" fmla="*/ 5881814 h 6858000"/>
              <a:gd name="connsiteX162" fmla="*/ 171273 w 5734864"/>
              <a:gd name="connsiteY162" fmla="*/ 5895339 h 6858000"/>
              <a:gd name="connsiteX163" fmla="*/ 171658 w 5734864"/>
              <a:gd name="connsiteY163" fmla="*/ 5898749 h 6858000"/>
              <a:gd name="connsiteX164" fmla="*/ 174658 w 5734864"/>
              <a:gd name="connsiteY164" fmla="*/ 5919558 h 6858000"/>
              <a:gd name="connsiteX165" fmla="*/ 169099 w 5734864"/>
              <a:gd name="connsiteY165" fmla="*/ 5984417 h 6858000"/>
              <a:gd name="connsiteX166" fmla="*/ 162007 w 5734864"/>
              <a:gd name="connsiteY166" fmla="*/ 6049043 h 6858000"/>
              <a:gd name="connsiteX167" fmla="*/ 156875 w 5734864"/>
              <a:gd name="connsiteY167" fmla="*/ 6114000 h 6858000"/>
              <a:gd name="connsiteX168" fmla="*/ 165441 w 5734864"/>
              <a:gd name="connsiteY168" fmla="*/ 6146938 h 6858000"/>
              <a:gd name="connsiteX169" fmla="*/ 165177 w 5734864"/>
              <a:gd name="connsiteY169" fmla="*/ 6150658 h 6858000"/>
              <a:gd name="connsiteX170" fmla="*/ 161772 w 5734864"/>
              <a:gd name="connsiteY170" fmla="*/ 6160011 h 6858000"/>
              <a:gd name="connsiteX171" fmla="*/ 160051 w 5734864"/>
              <a:gd name="connsiteY171" fmla="*/ 6163393 h 6858000"/>
              <a:gd name="connsiteX172" fmla="*/ 158473 w 5734864"/>
              <a:gd name="connsiteY172" fmla="*/ 6168628 h 6858000"/>
              <a:gd name="connsiteX173" fmla="*/ 158573 w 5734864"/>
              <a:gd name="connsiteY173" fmla="*/ 6168799 h 6858000"/>
              <a:gd name="connsiteX174" fmla="*/ 146463 w 5734864"/>
              <a:gd name="connsiteY174" fmla="*/ 6196671 h 6858000"/>
              <a:gd name="connsiteX175" fmla="*/ 150209 w 5734864"/>
              <a:gd name="connsiteY175" fmla="*/ 6232365 h 6858000"/>
              <a:gd name="connsiteX176" fmla="*/ 148544 w 5734864"/>
              <a:gd name="connsiteY176" fmla="*/ 6246162 h 6858000"/>
              <a:gd name="connsiteX177" fmla="*/ 148403 w 5734864"/>
              <a:gd name="connsiteY177" fmla="*/ 6253754 h 6858000"/>
              <a:gd name="connsiteX178" fmla="*/ 138880 w 5734864"/>
              <a:gd name="connsiteY178" fmla="*/ 6276449 h 6858000"/>
              <a:gd name="connsiteX179" fmla="*/ 138683 w 5734864"/>
              <a:gd name="connsiteY179" fmla="*/ 6279721 h 6858000"/>
              <a:gd name="connsiteX180" fmla="*/ 130721 w 5734864"/>
              <a:gd name="connsiteY180" fmla="*/ 6293675 h 6858000"/>
              <a:gd name="connsiteX181" fmla="*/ 120717 w 5734864"/>
              <a:gd name="connsiteY181" fmla="*/ 6313967 h 6858000"/>
              <a:gd name="connsiteX182" fmla="*/ 120841 w 5734864"/>
              <a:gd name="connsiteY182" fmla="*/ 6315437 h 6858000"/>
              <a:gd name="connsiteX183" fmla="*/ 115208 w 5734864"/>
              <a:gd name="connsiteY183" fmla="*/ 6324024 h 6858000"/>
              <a:gd name="connsiteX184" fmla="*/ 101217 w 5734864"/>
              <a:gd name="connsiteY184" fmla="*/ 6365923 h 6858000"/>
              <a:gd name="connsiteX185" fmla="*/ 74946 w 5734864"/>
              <a:gd name="connsiteY185" fmla="*/ 6556817 h 6858000"/>
              <a:gd name="connsiteX186" fmla="*/ 16001 w 5734864"/>
              <a:gd name="connsiteY186" fmla="*/ 6808678 h 6858000"/>
              <a:gd name="connsiteX187" fmla="*/ 0 w 5734864"/>
              <a:gd name="connsiteY187" fmla="*/ 6858000 h 6858000"/>
              <a:gd name="connsiteX188" fmla="*/ 5734864 w 5734864"/>
              <a:gd name="connsiteY188" fmla="*/ 685800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6695 w 5734864"/>
              <a:gd name="connsiteY13" fmla="*/ 1035077 h 6858000"/>
              <a:gd name="connsiteX14" fmla="*/ 847865 w 5734864"/>
              <a:gd name="connsiteY14" fmla="*/ 1070795 h 6858000"/>
              <a:gd name="connsiteX15" fmla="*/ 862786 w 5734864"/>
              <a:gd name="connsiteY15" fmla="*/ 1238994 h 6858000"/>
              <a:gd name="connsiteX16" fmla="*/ 859345 w 5734864"/>
              <a:gd name="connsiteY16" fmla="*/ 1380427 h 6858000"/>
              <a:gd name="connsiteX17" fmla="*/ 855172 w 5734864"/>
              <a:gd name="connsiteY17" fmla="*/ 1435262 h 6858000"/>
              <a:gd name="connsiteX18" fmla="*/ 860494 w 5734864"/>
              <a:gd name="connsiteY18" fmla="*/ 1453861 h 6858000"/>
              <a:gd name="connsiteX19" fmla="*/ 853731 w 5734864"/>
              <a:gd name="connsiteY19" fmla="*/ 1467047 h 6858000"/>
              <a:gd name="connsiteX20" fmla="*/ 845847 w 5734864"/>
              <a:gd name="connsiteY20" fmla="*/ 1502307 h 6858000"/>
              <a:gd name="connsiteX21" fmla="*/ 817613 w 5734864"/>
              <a:gd name="connsiteY21" fmla="*/ 1565166 h 6858000"/>
              <a:gd name="connsiteX22" fmla="*/ 804223 w 5734864"/>
              <a:gd name="connsiteY22" fmla="*/ 1601941 h 6858000"/>
              <a:gd name="connsiteX23" fmla="*/ 791773 w 5734864"/>
              <a:gd name="connsiteY23" fmla="*/ 1627005 h 6858000"/>
              <a:gd name="connsiteX24" fmla="*/ 774645 w 5734864"/>
              <a:gd name="connsiteY24" fmla="*/ 1699922 h 6858000"/>
              <a:gd name="connsiteX25" fmla="*/ 752343 w 5734864"/>
              <a:gd name="connsiteY25" fmla="*/ 1824604 h 6858000"/>
              <a:gd name="connsiteX26" fmla="*/ 746254 w 5734864"/>
              <a:gd name="connsiteY26" fmla="*/ 1850222 h 6858000"/>
              <a:gd name="connsiteX27" fmla="*/ 728600 w 5734864"/>
              <a:gd name="connsiteY27" fmla="*/ 1869603 h 6858000"/>
              <a:gd name="connsiteX28" fmla="*/ 724396 w 5734864"/>
              <a:gd name="connsiteY28" fmla="*/ 1883104 h 6858000"/>
              <a:gd name="connsiteX29" fmla="*/ 722165 w 5734864"/>
              <a:gd name="connsiteY29" fmla="*/ 1885924 h 6858000"/>
              <a:gd name="connsiteX30" fmla="*/ 721338 w 5734864"/>
              <a:gd name="connsiteY30" fmla="*/ 1887123 h 6858000"/>
              <a:gd name="connsiteX31" fmla="*/ 714840 w 5734864"/>
              <a:gd name="connsiteY31" fmla="*/ 1902274 h 6858000"/>
              <a:gd name="connsiteX32" fmla="*/ 722847 w 5734864"/>
              <a:gd name="connsiteY32" fmla="*/ 1929891 h 6858000"/>
              <a:gd name="connsiteX33" fmla="*/ 714660 w 5734864"/>
              <a:gd name="connsiteY33" fmla="*/ 1982709 h 6858000"/>
              <a:gd name="connsiteX34" fmla="*/ 710759 w 5734864"/>
              <a:gd name="connsiteY34" fmla="*/ 2013010 h 6858000"/>
              <a:gd name="connsiteX35" fmla="*/ 697927 w 5734864"/>
              <a:gd name="connsiteY35" fmla="*/ 2069833 h 6858000"/>
              <a:gd name="connsiteX36" fmla="*/ 693594 w 5734864"/>
              <a:gd name="connsiteY36" fmla="*/ 2103731 h 6858000"/>
              <a:gd name="connsiteX37" fmla="*/ 691109 w 5734864"/>
              <a:gd name="connsiteY37" fmla="*/ 2124027 h 6858000"/>
              <a:gd name="connsiteX38" fmla="*/ 676593 w 5734864"/>
              <a:gd name="connsiteY38" fmla="*/ 2176182 h 6858000"/>
              <a:gd name="connsiteX39" fmla="*/ 633227 w 5734864"/>
              <a:gd name="connsiteY39" fmla="*/ 2258036 h 6858000"/>
              <a:gd name="connsiteX40" fmla="*/ 625564 w 5734864"/>
              <a:gd name="connsiteY40" fmla="*/ 2284567 h 6858000"/>
              <a:gd name="connsiteX41" fmla="*/ 627074 w 5734864"/>
              <a:gd name="connsiteY41" fmla="*/ 2289605 h 6858000"/>
              <a:gd name="connsiteX42" fmla="*/ 614574 w 5734864"/>
              <a:gd name="connsiteY42" fmla="*/ 2308717 h 6858000"/>
              <a:gd name="connsiteX43" fmla="*/ 606890 w 5734864"/>
              <a:gd name="connsiteY43" fmla="*/ 2320662 h 6858000"/>
              <a:gd name="connsiteX44" fmla="*/ 605558 w 5734864"/>
              <a:gd name="connsiteY44" fmla="*/ 2327897 h 6858000"/>
              <a:gd name="connsiteX45" fmla="*/ 602202 w 5734864"/>
              <a:gd name="connsiteY45" fmla="*/ 2357749 h 6858000"/>
              <a:gd name="connsiteX46" fmla="*/ 600213 w 5734864"/>
              <a:gd name="connsiteY46" fmla="*/ 2364905 h 6858000"/>
              <a:gd name="connsiteX47" fmla="*/ 597160 w 5734864"/>
              <a:gd name="connsiteY47" fmla="*/ 2388351 h 6858000"/>
              <a:gd name="connsiteX48" fmla="*/ 597982 w 5734864"/>
              <a:gd name="connsiteY48" fmla="*/ 2402296 h 6858000"/>
              <a:gd name="connsiteX49" fmla="*/ 593150 w 5734864"/>
              <a:gd name="connsiteY49" fmla="*/ 2420015 h 6858000"/>
              <a:gd name="connsiteX50" fmla="*/ 592833 w 5734864"/>
              <a:gd name="connsiteY50" fmla="*/ 2422749 h 6858000"/>
              <a:gd name="connsiteX51" fmla="*/ 594479 w 5734864"/>
              <a:gd name="connsiteY51" fmla="*/ 2426002 h 6858000"/>
              <a:gd name="connsiteX52" fmla="*/ 591963 w 5734864"/>
              <a:gd name="connsiteY52" fmla="*/ 2431950 h 6858000"/>
              <a:gd name="connsiteX53" fmla="*/ 591544 w 5734864"/>
              <a:gd name="connsiteY53" fmla="*/ 2433897 h 6858000"/>
              <a:gd name="connsiteX54" fmla="*/ 589519 w 5734864"/>
              <a:gd name="connsiteY54" fmla="*/ 2451398 h 6858000"/>
              <a:gd name="connsiteX55" fmla="*/ 590037 w 5734864"/>
              <a:gd name="connsiteY55" fmla="*/ 2455536 h 6858000"/>
              <a:gd name="connsiteX56" fmla="*/ 588179 w 5734864"/>
              <a:gd name="connsiteY56" fmla="*/ 2462981 h 6858000"/>
              <a:gd name="connsiteX57" fmla="*/ 583434 w 5734864"/>
              <a:gd name="connsiteY57" fmla="*/ 2503991 h 6858000"/>
              <a:gd name="connsiteX58" fmla="*/ 567942 w 5734864"/>
              <a:gd name="connsiteY58" fmla="*/ 2652936 h 6858000"/>
              <a:gd name="connsiteX59" fmla="*/ 573869 w 5734864"/>
              <a:gd name="connsiteY59" fmla="*/ 2670188 h 6858000"/>
              <a:gd name="connsiteX60" fmla="*/ 575243 w 5734864"/>
              <a:gd name="connsiteY60" fmla="*/ 2688114 h 6858000"/>
              <a:gd name="connsiteX61" fmla="*/ 573824 w 5734864"/>
              <a:gd name="connsiteY61" fmla="*/ 2689856 h 6858000"/>
              <a:gd name="connsiteX62" fmla="*/ 570699 w 5734864"/>
              <a:gd name="connsiteY62" fmla="*/ 2709353 h 6858000"/>
              <a:gd name="connsiteX63" fmla="*/ 573192 w 5734864"/>
              <a:gd name="connsiteY63" fmla="*/ 2714527 h 6858000"/>
              <a:gd name="connsiteX64" fmla="*/ 572044 w 5734864"/>
              <a:gd name="connsiteY64" fmla="*/ 2728187 h 6858000"/>
              <a:gd name="connsiteX65" fmla="*/ 572465 w 5734864"/>
              <a:gd name="connsiteY65" fmla="*/ 2755863 h 6858000"/>
              <a:gd name="connsiteX66" fmla="*/ 570028 w 5734864"/>
              <a:gd name="connsiteY66" fmla="*/ 2760324 h 6858000"/>
              <a:gd name="connsiteX67" fmla="*/ 566748 w 5734864"/>
              <a:gd name="connsiteY67" fmla="*/ 2800948 h 6858000"/>
              <a:gd name="connsiteX68" fmla="*/ 565509 w 5734864"/>
              <a:gd name="connsiteY68" fmla="*/ 2801167 h 6858000"/>
              <a:gd name="connsiteX69" fmla="*/ 559367 w 5734864"/>
              <a:gd name="connsiteY69" fmla="*/ 2811129 h 6858000"/>
              <a:gd name="connsiteX70" fmla="*/ 550354 w 5734864"/>
              <a:gd name="connsiteY70" fmla="*/ 2830949 h 6858000"/>
              <a:gd name="connsiteX71" fmla="*/ 514795 w 5734864"/>
              <a:gd name="connsiteY71" fmla="*/ 2872433 h 6858000"/>
              <a:gd name="connsiteX72" fmla="*/ 509875 w 5734864"/>
              <a:gd name="connsiteY72" fmla="*/ 2923099 h 6858000"/>
              <a:gd name="connsiteX73" fmla="*/ 509577 w 5734864"/>
              <a:gd name="connsiteY73" fmla="*/ 2923197 h 6858000"/>
              <a:gd name="connsiteX74" fmla="*/ 507597 w 5734864"/>
              <a:gd name="connsiteY74" fmla="*/ 2931868 h 6858000"/>
              <a:gd name="connsiteX75" fmla="*/ 507379 w 5734864"/>
              <a:gd name="connsiteY75" fmla="*/ 2938322 h 6858000"/>
              <a:gd name="connsiteX76" fmla="*/ 504725 w 5734864"/>
              <a:gd name="connsiteY76" fmla="*/ 2954519 h 6858000"/>
              <a:gd name="connsiteX77" fmla="*/ 502018 w 5734864"/>
              <a:gd name="connsiteY77" fmla="*/ 2959643 h 6858000"/>
              <a:gd name="connsiteX78" fmla="*/ 498360 w 5734864"/>
              <a:gd name="connsiteY78" fmla="*/ 2961019 h 6858000"/>
              <a:gd name="connsiteX79" fmla="*/ 498483 w 5734864"/>
              <a:gd name="connsiteY79" fmla="*/ 2962590 h 6858000"/>
              <a:gd name="connsiteX80" fmla="*/ 484403 w 5734864"/>
              <a:gd name="connsiteY80" fmla="*/ 2990538 h 6858000"/>
              <a:gd name="connsiteX81" fmla="*/ 463075 w 5734864"/>
              <a:gd name="connsiteY81" fmla="*/ 3055956 h 6858000"/>
              <a:gd name="connsiteX82" fmla="*/ 455013 w 5734864"/>
              <a:gd name="connsiteY82" fmla="*/ 3094482 h 6858000"/>
              <a:gd name="connsiteX83" fmla="*/ 428391 w 5734864"/>
              <a:gd name="connsiteY83" fmla="*/ 3198850 h 6858000"/>
              <a:gd name="connsiteX84" fmla="*/ 401440 w 5734864"/>
              <a:gd name="connsiteY84" fmla="*/ 3307560 h 6858000"/>
              <a:gd name="connsiteX85" fmla="*/ 386076 w 5734864"/>
              <a:gd name="connsiteY85" fmla="*/ 3373943 h 6858000"/>
              <a:gd name="connsiteX86" fmla="*/ 374726 w 5734864"/>
              <a:gd name="connsiteY86" fmla="*/ 3381364 h 6858000"/>
              <a:gd name="connsiteX87" fmla="*/ 369145 w 5734864"/>
              <a:gd name="connsiteY87" fmla="*/ 3383729 h 6858000"/>
              <a:gd name="connsiteX88" fmla="*/ 364294 w 5734864"/>
              <a:gd name="connsiteY88" fmla="*/ 3414159 h 6858000"/>
              <a:gd name="connsiteX89" fmla="*/ 366450 w 5734864"/>
              <a:gd name="connsiteY89" fmla="*/ 3436925 h 6858000"/>
              <a:gd name="connsiteX90" fmla="*/ 351743 w 5734864"/>
              <a:gd name="connsiteY90" fmla="*/ 3521619 h 6858000"/>
              <a:gd name="connsiteX91" fmla="*/ 345784 w 5734864"/>
              <a:gd name="connsiteY91" fmla="*/ 3603757 h 6858000"/>
              <a:gd name="connsiteX92" fmla="*/ 344198 w 5734864"/>
              <a:gd name="connsiteY92" fmla="*/ 3652424 h 6858000"/>
              <a:gd name="connsiteX93" fmla="*/ 352450 w 5734864"/>
              <a:gd name="connsiteY93" fmla="*/ 3665222 h 6858000"/>
              <a:gd name="connsiteX94" fmla="*/ 342621 w 5734864"/>
              <a:gd name="connsiteY94" fmla="*/ 3700804 h 6858000"/>
              <a:gd name="connsiteX95" fmla="*/ 341514 w 5734864"/>
              <a:gd name="connsiteY95" fmla="*/ 3734774 h 6858000"/>
              <a:gd name="connsiteX96" fmla="*/ 340607 w 5734864"/>
              <a:gd name="connsiteY96" fmla="*/ 3785153 h 6858000"/>
              <a:gd name="connsiteX97" fmla="*/ 340707 w 5734864"/>
              <a:gd name="connsiteY97" fmla="*/ 3788177 h 6858000"/>
              <a:gd name="connsiteX98" fmla="*/ 340361 w 5734864"/>
              <a:gd name="connsiteY98" fmla="*/ 3798803 h 6858000"/>
              <a:gd name="connsiteX99" fmla="*/ 339642 w 5734864"/>
              <a:gd name="connsiteY99" fmla="*/ 3838750 h 6858000"/>
              <a:gd name="connsiteX100" fmla="*/ 360295 w 5734864"/>
              <a:gd name="connsiteY100" fmla="*/ 4015196 h 6858000"/>
              <a:gd name="connsiteX101" fmla="*/ 339043 w 5734864"/>
              <a:gd name="connsiteY101" fmla="*/ 4052778 h 6858000"/>
              <a:gd name="connsiteX102" fmla="*/ 339343 w 5734864"/>
              <a:gd name="connsiteY102" fmla="*/ 4096257 h 6858000"/>
              <a:gd name="connsiteX103" fmla="*/ 340786 w 5734864"/>
              <a:gd name="connsiteY103" fmla="*/ 4321136 h 6858000"/>
              <a:gd name="connsiteX104" fmla="*/ 343158 w 5734864"/>
              <a:gd name="connsiteY104" fmla="*/ 4429174 h 6858000"/>
              <a:gd name="connsiteX105" fmla="*/ 334599 w 5734864"/>
              <a:gd name="connsiteY105" fmla="*/ 4449938 h 6858000"/>
              <a:gd name="connsiteX106" fmla="*/ 332890 w 5734864"/>
              <a:gd name="connsiteY106" fmla="*/ 4453515 h 6858000"/>
              <a:gd name="connsiteX107" fmla="*/ 331105 w 5734864"/>
              <a:gd name="connsiteY107" fmla="*/ 4467941 h 6858000"/>
              <a:gd name="connsiteX108" fmla="*/ 324289 w 5734864"/>
              <a:gd name="connsiteY108" fmla="*/ 4471861 h 6858000"/>
              <a:gd name="connsiteX109" fmla="*/ 317079 w 5734864"/>
              <a:gd name="connsiteY109" fmla="*/ 4493468 h 6858000"/>
              <a:gd name="connsiteX110" fmla="*/ 315557 w 5734864"/>
              <a:gd name="connsiteY110" fmla="*/ 4520067 h 6858000"/>
              <a:gd name="connsiteX111" fmla="*/ 315240 w 5734864"/>
              <a:gd name="connsiteY111" fmla="*/ 4536872 h 6858000"/>
              <a:gd name="connsiteX112" fmla="*/ 316200 w 5734864"/>
              <a:gd name="connsiteY112" fmla="*/ 4538297 h 6858000"/>
              <a:gd name="connsiteX113" fmla="*/ 317507 w 5734864"/>
              <a:gd name="connsiteY113" fmla="*/ 4547582 h 6858000"/>
              <a:gd name="connsiteX114" fmla="*/ 323078 w 5734864"/>
              <a:gd name="connsiteY114" fmla="*/ 4592102 h 6858000"/>
              <a:gd name="connsiteX115" fmla="*/ 328722 w 5734864"/>
              <a:gd name="connsiteY115" fmla="*/ 4667914 h 6858000"/>
              <a:gd name="connsiteX116" fmla="*/ 335597 w 5734864"/>
              <a:gd name="connsiteY116" fmla="*/ 4695035 h 6858000"/>
              <a:gd name="connsiteX117" fmla="*/ 339485 w 5734864"/>
              <a:gd name="connsiteY117" fmla="*/ 4695979 h 6858000"/>
              <a:gd name="connsiteX118" fmla="*/ 341089 w 5734864"/>
              <a:gd name="connsiteY118" fmla="*/ 4704268 h 6858000"/>
              <a:gd name="connsiteX119" fmla="*/ 342177 w 5734864"/>
              <a:gd name="connsiteY119" fmla="*/ 4706060 h 6858000"/>
              <a:gd name="connsiteX120" fmla="*/ 347751 w 5734864"/>
              <a:gd name="connsiteY120" fmla="*/ 4716754 h 6858000"/>
              <a:gd name="connsiteX121" fmla="*/ 344125 w 5734864"/>
              <a:gd name="connsiteY121" fmla="*/ 4764669 h 6858000"/>
              <a:gd name="connsiteX122" fmla="*/ 340188 w 5734864"/>
              <a:gd name="connsiteY122" fmla="*/ 4779386 h 6858000"/>
              <a:gd name="connsiteX123" fmla="*/ 335146 w 5734864"/>
              <a:gd name="connsiteY123" fmla="*/ 4787491 h 6858000"/>
              <a:gd name="connsiteX124" fmla="*/ 319124 w 5734864"/>
              <a:gd name="connsiteY124" fmla="*/ 4843514 h 6858000"/>
              <a:gd name="connsiteX125" fmla="*/ 305956 w 5734864"/>
              <a:gd name="connsiteY125" fmla="*/ 4881505 h 6858000"/>
              <a:gd name="connsiteX126" fmla="*/ 301062 w 5734864"/>
              <a:gd name="connsiteY126" fmla="*/ 4889332 h 6858000"/>
              <a:gd name="connsiteX127" fmla="*/ 302141 w 5734864"/>
              <a:gd name="connsiteY127" fmla="*/ 4899400 h 6858000"/>
              <a:gd name="connsiteX128" fmla="*/ 304424 w 5734864"/>
              <a:gd name="connsiteY128" fmla="*/ 4902664 h 6858000"/>
              <a:gd name="connsiteX129" fmla="*/ 293123 w 5734864"/>
              <a:gd name="connsiteY129" fmla="*/ 4932769 h 6858000"/>
              <a:gd name="connsiteX130" fmla="*/ 292275 w 5734864"/>
              <a:gd name="connsiteY130" fmla="*/ 4936482 h 6858000"/>
              <a:gd name="connsiteX131" fmla="*/ 288304 w 5734864"/>
              <a:gd name="connsiteY131" fmla="*/ 4962325 h 6858000"/>
              <a:gd name="connsiteX132" fmla="*/ 287420 w 5734864"/>
              <a:gd name="connsiteY132" fmla="*/ 5042193 h 6858000"/>
              <a:gd name="connsiteX133" fmla="*/ 287020 w 5734864"/>
              <a:gd name="connsiteY133" fmla="*/ 5065655 h 6858000"/>
              <a:gd name="connsiteX134" fmla="*/ 288488 w 5734864"/>
              <a:gd name="connsiteY134" fmla="*/ 5082216 h 6858000"/>
              <a:gd name="connsiteX135" fmla="*/ 282763 w 5734864"/>
              <a:gd name="connsiteY135" fmla="*/ 5127114 h 6858000"/>
              <a:gd name="connsiteX136" fmla="*/ 269316 w 5734864"/>
              <a:gd name="connsiteY136" fmla="*/ 5202682 h 6858000"/>
              <a:gd name="connsiteX137" fmla="*/ 269174 w 5734864"/>
              <a:gd name="connsiteY137" fmla="*/ 5230835 h 6858000"/>
              <a:gd name="connsiteX138" fmla="*/ 272679 w 5734864"/>
              <a:gd name="connsiteY138" fmla="*/ 5232660 h 6858000"/>
              <a:gd name="connsiteX139" fmla="*/ 272160 w 5734864"/>
              <a:gd name="connsiteY139" fmla="*/ 5241150 h 6858000"/>
              <a:gd name="connsiteX140" fmla="*/ 272760 w 5734864"/>
              <a:gd name="connsiteY140" fmla="*/ 5243156 h 6858000"/>
              <a:gd name="connsiteX141" fmla="*/ 275462 w 5734864"/>
              <a:gd name="connsiteY141" fmla="*/ 5254919 h 6858000"/>
              <a:gd name="connsiteX142" fmla="*/ 262897 w 5734864"/>
              <a:gd name="connsiteY142" fmla="*/ 5286259 h 6858000"/>
              <a:gd name="connsiteX143" fmla="*/ 252761 w 5734864"/>
              <a:gd name="connsiteY143" fmla="*/ 5357801 h 6858000"/>
              <a:gd name="connsiteX144" fmla="*/ 242360 w 5734864"/>
              <a:gd name="connsiteY144" fmla="*/ 5460080 h 6858000"/>
              <a:gd name="connsiteX145" fmla="*/ 229880 w 5734864"/>
              <a:gd name="connsiteY145" fmla="*/ 5539714 h 6858000"/>
              <a:gd name="connsiteX146" fmla="*/ 204283 w 5734864"/>
              <a:gd name="connsiteY146" fmla="*/ 5639080 h 6858000"/>
              <a:gd name="connsiteX147" fmla="*/ 198948 w 5734864"/>
              <a:gd name="connsiteY147" fmla="*/ 5710958 h 6858000"/>
              <a:gd name="connsiteX148" fmla="*/ 192367 w 5734864"/>
              <a:gd name="connsiteY148" fmla="*/ 5719859 h 6858000"/>
              <a:gd name="connsiteX149" fmla="*/ 188035 w 5734864"/>
              <a:gd name="connsiteY149" fmla="*/ 5729935 h 6858000"/>
              <a:gd name="connsiteX150" fmla="*/ 188428 w 5734864"/>
              <a:gd name="connsiteY150" fmla="*/ 5731182 h 6858000"/>
              <a:gd name="connsiteX151" fmla="*/ 181635 w 5734864"/>
              <a:gd name="connsiteY151" fmla="*/ 5753538 h 6858000"/>
              <a:gd name="connsiteX152" fmla="*/ 169744 w 5734864"/>
              <a:gd name="connsiteY152" fmla="*/ 5796307 h 6858000"/>
              <a:gd name="connsiteX153" fmla="*/ 170351 w 5734864"/>
              <a:gd name="connsiteY153" fmla="*/ 5796644 h 6858000"/>
              <a:gd name="connsiteX154" fmla="*/ 171559 w 5734864"/>
              <a:gd name="connsiteY154" fmla="*/ 5803435 h 6858000"/>
              <a:gd name="connsiteX155" fmla="*/ 172284 w 5734864"/>
              <a:gd name="connsiteY155" fmla="*/ 5816391 h 6858000"/>
              <a:gd name="connsiteX156" fmla="*/ 182542 w 5734864"/>
              <a:gd name="connsiteY156" fmla="*/ 5846382 h 6858000"/>
              <a:gd name="connsiteX157" fmla="*/ 175877 w 5734864"/>
              <a:gd name="connsiteY157" fmla="*/ 5871336 h 6858000"/>
              <a:gd name="connsiteX158" fmla="*/ 174910 w 5734864"/>
              <a:gd name="connsiteY158" fmla="*/ 5876376 h 6858000"/>
              <a:gd name="connsiteX159" fmla="*/ 175047 w 5734864"/>
              <a:gd name="connsiteY159" fmla="*/ 5876483 h 6858000"/>
              <a:gd name="connsiteX160" fmla="*/ 174335 w 5734864"/>
              <a:gd name="connsiteY160" fmla="*/ 5881814 h 6858000"/>
              <a:gd name="connsiteX161" fmla="*/ 171273 w 5734864"/>
              <a:gd name="connsiteY161" fmla="*/ 5895339 h 6858000"/>
              <a:gd name="connsiteX162" fmla="*/ 171658 w 5734864"/>
              <a:gd name="connsiteY162" fmla="*/ 5898749 h 6858000"/>
              <a:gd name="connsiteX163" fmla="*/ 174658 w 5734864"/>
              <a:gd name="connsiteY163" fmla="*/ 5919558 h 6858000"/>
              <a:gd name="connsiteX164" fmla="*/ 169099 w 5734864"/>
              <a:gd name="connsiteY164" fmla="*/ 5984417 h 6858000"/>
              <a:gd name="connsiteX165" fmla="*/ 162007 w 5734864"/>
              <a:gd name="connsiteY165" fmla="*/ 6049043 h 6858000"/>
              <a:gd name="connsiteX166" fmla="*/ 156875 w 5734864"/>
              <a:gd name="connsiteY166" fmla="*/ 6114000 h 6858000"/>
              <a:gd name="connsiteX167" fmla="*/ 165441 w 5734864"/>
              <a:gd name="connsiteY167" fmla="*/ 6146938 h 6858000"/>
              <a:gd name="connsiteX168" fmla="*/ 165177 w 5734864"/>
              <a:gd name="connsiteY168" fmla="*/ 6150658 h 6858000"/>
              <a:gd name="connsiteX169" fmla="*/ 161772 w 5734864"/>
              <a:gd name="connsiteY169" fmla="*/ 6160011 h 6858000"/>
              <a:gd name="connsiteX170" fmla="*/ 160051 w 5734864"/>
              <a:gd name="connsiteY170" fmla="*/ 6163393 h 6858000"/>
              <a:gd name="connsiteX171" fmla="*/ 158473 w 5734864"/>
              <a:gd name="connsiteY171" fmla="*/ 6168628 h 6858000"/>
              <a:gd name="connsiteX172" fmla="*/ 158573 w 5734864"/>
              <a:gd name="connsiteY172" fmla="*/ 6168799 h 6858000"/>
              <a:gd name="connsiteX173" fmla="*/ 146463 w 5734864"/>
              <a:gd name="connsiteY173" fmla="*/ 6196671 h 6858000"/>
              <a:gd name="connsiteX174" fmla="*/ 150209 w 5734864"/>
              <a:gd name="connsiteY174" fmla="*/ 6232365 h 6858000"/>
              <a:gd name="connsiteX175" fmla="*/ 148544 w 5734864"/>
              <a:gd name="connsiteY175" fmla="*/ 6246162 h 6858000"/>
              <a:gd name="connsiteX176" fmla="*/ 148403 w 5734864"/>
              <a:gd name="connsiteY176" fmla="*/ 6253754 h 6858000"/>
              <a:gd name="connsiteX177" fmla="*/ 138880 w 5734864"/>
              <a:gd name="connsiteY177" fmla="*/ 6276449 h 6858000"/>
              <a:gd name="connsiteX178" fmla="*/ 138683 w 5734864"/>
              <a:gd name="connsiteY178" fmla="*/ 6279721 h 6858000"/>
              <a:gd name="connsiteX179" fmla="*/ 130721 w 5734864"/>
              <a:gd name="connsiteY179" fmla="*/ 6293675 h 6858000"/>
              <a:gd name="connsiteX180" fmla="*/ 120717 w 5734864"/>
              <a:gd name="connsiteY180" fmla="*/ 6313967 h 6858000"/>
              <a:gd name="connsiteX181" fmla="*/ 120841 w 5734864"/>
              <a:gd name="connsiteY181" fmla="*/ 6315437 h 6858000"/>
              <a:gd name="connsiteX182" fmla="*/ 115208 w 5734864"/>
              <a:gd name="connsiteY182" fmla="*/ 6324024 h 6858000"/>
              <a:gd name="connsiteX183" fmla="*/ 101217 w 5734864"/>
              <a:gd name="connsiteY183" fmla="*/ 6365923 h 6858000"/>
              <a:gd name="connsiteX184" fmla="*/ 74946 w 5734864"/>
              <a:gd name="connsiteY184" fmla="*/ 6556817 h 6858000"/>
              <a:gd name="connsiteX185" fmla="*/ 16001 w 5734864"/>
              <a:gd name="connsiteY185" fmla="*/ 6808678 h 6858000"/>
              <a:gd name="connsiteX186" fmla="*/ 0 w 5734864"/>
              <a:gd name="connsiteY186" fmla="*/ 6858000 h 6858000"/>
              <a:gd name="connsiteX187" fmla="*/ 5734864 w 5734864"/>
              <a:gd name="connsiteY187" fmla="*/ 6858000 h 6858000"/>
              <a:gd name="connsiteX188" fmla="*/ 5734864 w 5734864"/>
              <a:gd name="connsiteY188" fmla="*/ 0 h 6858000"/>
              <a:gd name="connsiteX0" fmla="*/ 5734864 w 5734864"/>
              <a:gd name="connsiteY0" fmla="*/ 0 h 6858000"/>
              <a:gd name="connsiteX1" fmla="*/ 771611 w 5734864"/>
              <a:gd name="connsiteY1" fmla="*/ 0 h 6858000"/>
              <a:gd name="connsiteX2" fmla="*/ 771679 w 5734864"/>
              <a:gd name="connsiteY2" fmla="*/ 49108 h 6858000"/>
              <a:gd name="connsiteX3" fmla="*/ 794248 w 5734864"/>
              <a:gd name="connsiteY3" fmla="*/ 200968 h 6858000"/>
              <a:gd name="connsiteX4" fmla="*/ 801749 w 5734864"/>
              <a:gd name="connsiteY4" fmla="*/ 414071 h 6858000"/>
              <a:gd name="connsiteX5" fmla="*/ 818548 w 5734864"/>
              <a:gd name="connsiteY5" fmla="*/ 585467 h 6858000"/>
              <a:gd name="connsiteX6" fmla="*/ 857476 w 5734864"/>
              <a:gd name="connsiteY6" fmla="*/ 800623 h 6858000"/>
              <a:gd name="connsiteX7" fmla="*/ 851083 w 5734864"/>
              <a:gd name="connsiteY7" fmla="*/ 878903 h 6858000"/>
              <a:gd name="connsiteX8" fmla="*/ 873564 w 5734864"/>
              <a:gd name="connsiteY8" fmla="*/ 943826 h 6858000"/>
              <a:gd name="connsiteX9" fmla="*/ 864705 w 5734864"/>
              <a:gd name="connsiteY9" fmla="*/ 973328 h 6858000"/>
              <a:gd name="connsiteX10" fmla="*/ 862869 w 5734864"/>
              <a:gd name="connsiteY10" fmla="*/ 978457 h 6858000"/>
              <a:gd name="connsiteX11" fmla="*/ 862233 w 5734864"/>
              <a:gd name="connsiteY11" fmla="*/ 998041 h 6858000"/>
              <a:gd name="connsiteX12" fmla="*/ 853665 w 5734864"/>
              <a:gd name="connsiteY12" fmla="*/ 1004750 h 6858000"/>
              <a:gd name="connsiteX13" fmla="*/ 847865 w 5734864"/>
              <a:gd name="connsiteY13" fmla="*/ 1070795 h 6858000"/>
              <a:gd name="connsiteX14" fmla="*/ 862786 w 5734864"/>
              <a:gd name="connsiteY14" fmla="*/ 1238994 h 6858000"/>
              <a:gd name="connsiteX15" fmla="*/ 859345 w 5734864"/>
              <a:gd name="connsiteY15" fmla="*/ 1380427 h 6858000"/>
              <a:gd name="connsiteX16" fmla="*/ 855172 w 5734864"/>
              <a:gd name="connsiteY16" fmla="*/ 1435262 h 6858000"/>
              <a:gd name="connsiteX17" fmla="*/ 860494 w 5734864"/>
              <a:gd name="connsiteY17" fmla="*/ 1453861 h 6858000"/>
              <a:gd name="connsiteX18" fmla="*/ 853731 w 5734864"/>
              <a:gd name="connsiteY18" fmla="*/ 1467047 h 6858000"/>
              <a:gd name="connsiteX19" fmla="*/ 845847 w 5734864"/>
              <a:gd name="connsiteY19" fmla="*/ 1502307 h 6858000"/>
              <a:gd name="connsiteX20" fmla="*/ 817613 w 5734864"/>
              <a:gd name="connsiteY20" fmla="*/ 1565166 h 6858000"/>
              <a:gd name="connsiteX21" fmla="*/ 804223 w 5734864"/>
              <a:gd name="connsiteY21" fmla="*/ 1601941 h 6858000"/>
              <a:gd name="connsiteX22" fmla="*/ 791773 w 5734864"/>
              <a:gd name="connsiteY22" fmla="*/ 1627005 h 6858000"/>
              <a:gd name="connsiteX23" fmla="*/ 774645 w 5734864"/>
              <a:gd name="connsiteY23" fmla="*/ 1699922 h 6858000"/>
              <a:gd name="connsiteX24" fmla="*/ 752343 w 5734864"/>
              <a:gd name="connsiteY24" fmla="*/ 1824604 h 6858000"/>
              <a:gd name="connsiteX25" fmla="*/ 746254 w 5734864"/>
              <a:gd name="connsiteY25" fmla="*/ 1850222 h 6858000"/>
              <a:gd name="connsiteX26" fmla="*/ 728600 w 5734864"/>
              <a:gd name="connsiteY26" fmla="*/ 1869603 h 6858000"/>
              <a:gd name="connsiteX27" fmla="*/ 724396 w 5734864"/>
              <a:gd name="connsiteY27" fmla="*/ 1883104 h 6858000"/>
              <a:gd name="connsiteX28" fmla="*/ 722165 w 5734864"/>
              <a:gd name="connsiteY28" fmla="*/ 1885924 h 6858000"/>
              <a:gd name="connsiteX29" fmla="*/ 721338 w 5734864"/>
              <a:gd name="connsiteY29" fmla="*/ 1887123 h 6858000"/>
              <a:gd name="connsiteX30" fmla="*/ 714840 w 5734864"/>
              <a:gd name="connsiteY30" fmla="*/ 1902274 h 6858000"/>
              <a:gd name="connsiteX31" fmla="*/ 722847 w 5734864"/>
              <a:gd name="connsiteY31" fmla="*/ 1929891 h 6858000"/>
              <a:gd name="connsiteX32" fmla="*/ 714660 w 5734864"/>
              <a:gd name="connsiteY32" fmla="*/ 1982709 h 6858000"/>
              <a:gd name="connsiteX33" fmla="*/ 710759 w 5734864"/>
              <a:gd name="connsiteY33" fmla="*/ 2013010 h 6858000"/>
              <a:gd name="connsiteX34" fmla="*/ 697927 w 5734864"/>
              <a:gd name="connsiteY34" fmla="*/ 2069833 h 6858000"/>
              <a:gd name="connsiteX35" fmla="*/ 693594 w 5734864"/>
              <a:gd name="connsiteY35" fmla="*/ 2103731 h 6858000"/>
              <a:gd name="connsiteX36" fmla="*/ 691109 w 5734864"/>
              <a:gd name="connsiteY36" fmla="*/ 2124027 h 6858000"/>
              <a:gd name="connsiteX37" fmla="*/ 676593 w 5734864"/>
              <a:gd name="connsiteY37" fmla="*/ 2176182 h 6858000"/>
              <a:gd name="connsiteX38" fmla="*/ 633227 w 5734864"/>
              <a:gd name="connsiteY38" fmla="*/ 2258036 h 6858000"/>
              <a:gd name="connsiteX39" fmla="*/ 625564 w 5734864"/>
              <a:gd name="connsiteY39" fmla="*/ 2284567 h 6858000"/>
              <a:gd name="connsiteX40" fmla="*/ 627074 w 5734864"/>
              <a:gd name="connsiteY40" fmla="*/ 2289605 h 6858000"/>
              <a:gd name="connsiteX41" fmla="*/ 614574 w 5734864"/>
              <a:gd name="connsiteY41" fmla="*/ 2308717 h 6858000"/>
              <a:gd name="connsiteX42" fmla="*/ 606890 w 5734864"/>
              <a:gd name="connsiteY42" fmla="*/ 2320662 h 6858000"/>
              <a:gd name="connsiteX43" fmla="*/ 605558 w 5734864"/>
              <a:gd name="connsiteY43" fmla="*/ 2327897 h 6858000"/>
              <a:gd name="connsiteX44" fmla="*/ 602202 w 5734864"/>
              <a:gd name="connsiteY44" fmla="*/ 2357749 h 6858000"/>
              <a:gd name="connsiteX45" fmla="*/ 600213 w 5734864"/>
              <a:gd name="connsiteY45" fmla="*/ 2364905 h 6858000"/>
              <a:gd name="connsiteX46" fmla="*/ 597160 w 5734864"/>
              <a:gd name="connsiteY46" fmla="*/ 2388351 h 6858000"/>
              <a:gd name="connsiteX47" fmla="*/ 597982 w 5734864"/>
              <a:gd name="connsiteY47" fmla="*/ 2402296 h 6858000"/>
              <a:gd name="connsiteX48" fmla="*/ 593150 w 5734864"/>
              <a:gd name="connsiteY48" fmla="*/ 2420015 h 6858000"/>
              <a:gd name="connsiteX49" fmla="*/ 592833 w 5734864"/>
              <a:gd name="connsiteY49" fmla="*/ 2422749 h 6858000"/>
              <a:gd name="connsiteX50" fmla="*/ 594479 w 5734864"/>
              <a:gd name="connsiteY50" fmla="*/ 2426002 h 6858000"/>
              <a:gd name="connsiteX51" fmla="*/ 591963 w 5734864"/>
              <a:gd name="connsiteY51" fmla="*/ 2431950 h 6858000"/>
              <a:gd name="connsiteX52" fmla="*/ 591544 w 5734864"/>
              <a:gd name="connsiteY52" fmla="*/ 2433897 h 6858000"/>
              <a:gd name="connsiteX53" fmla="*/ 589519 w 5734864"/>
              <a:gd name="connsiteY53" fmla="*/ 2451398 h 6858000"/>
              <a:gd name="connsiteX54" fmla="*/ 590037 w 5734864"/>
              <a:gd name="connsiteY54" fmla="*/ 2455536 h 6858000"/>
              <a:gd name="connsiteX55" fmla="*/ 588179 w 5734864"/>
              <a:gd name="connsiteY55" fmla="*/ 2462981 h 6858000"/>
              <a:gd name="connsiteX56" fmla="*/ 583434 w 5734864"/>
              <a:gd name="connsiteY56" fmla="*/ 2503991 h 6858000"/>
              <a:gd name="connsiteX57" fmla="*/ 567942 w 5734864"/>
              <a:gd name="connsiteY57" fmla="*/ 2652936 h 6858000"/>
              <a:gd name="connsiteX58" fmla="*/ 573869 w 5734864"/>
              <a:gd name="connsiteY58" fmla="*/ 2670188 h 6858000"/>
              <a:gd name="connsiteX59" fmla="*/ 575243 w 5734864"/>
              <a:gd name="connsiteY59" fmla="*/ 2688114 h 6858000"/>
              <a:gd name="connsiteX60" fmla="*/ 573824 w 5734864"/>
              <a:gd name="connsiteY60" fmla="*/ 2689856 h 6858000"/>
              <a:gd name="connsiteX61" fmla="*/ 570699 w 5734864"/>
              <a:gd name="connsiteY61" fmla="*/ 2709353 h 6858000"/>
              <a:gd name="connsiteX62" fmla="*/ 573192 w 5734864"/>
              <a:gd name="connsiteY62" fmla="*/ 2714527 h 6858000"/>
              <a:gd name="connsiteX63" fmla="*/ 572044 w 5734864"/>
              <a:gd name="connsiteY63" fmla="*/ 2728187 h 6858000"/>
              <a:gd name="connsiteX64" fmla="*/ 572465 w 5734864"/>
              <a:gd name="connsiteY64" fmla="*/ 2755863 h 6858000"/>
              <a:gd name="connsiteX65" fmla="*/ 570028 w 5734864"/>
              <a:gd name="connsiteY65" fmla="*/ 2760324 h 6858000"/>
              <a:gd name="connsiteX66" fmla="*/ 566748 w 5734864"/>
              <a:gd name="connsiteY66" fmla="*/ 2800948 h 6858000"/>
              <a:gd name="connsiteX67" fmla="*/ 565509 w 5734864"/>
              <a:gd name="connsiteY67" fmla="*/ 2801167 h 6858000"/>
              <a:gd name="connsiteX68" fmla="*/ 559367 w 5734864"/>
              <a:gd name="connsiteY68" fmla="*/ 2811129 h 6858000"/>
              <a:gd name="connsiteX69" fmla="*/ 550354 w 5734864"/>
              <a:gd name="connsiteY69" fmla="*/ 2830949 h 6858000"/>
              <a:gd name="connsiteX70" fmla="*/ 514795 w 5734864"/>
              <a:gd name="connsiteY70" fmla="*/ 2872433 h 6858000"/>
              <a:gd name="connsiteX71" fmla="*/ 509875 w 5734864"/>
              <a:gd name="connsiteY71" fmla="*/ 2923099 h 6858000"/>
              <a:gd name="connsiteX72" fmla="*/ 509577 w 5734864"/>
              <a:gd name="connsiteY72" fmla="*/ 2923197 h 6858000"/>
              <a:gd name="connsiteX73" fmla="*/ 507597 w 5734864"/>
              <a:gd name="connsiteY73" fmla="*/ 2931868 h 6858000"/>
              <a:gd name="connsiteX74" fmla="*/ 507379 w 5734864"/>
              <a:gd name="connsiteY74" fmla="*/ 2938322 h 6858000"/>
              <a:gd name="connsiteX75" fmla="*/ 504725 w 5734864"/>
              <a:gd name="connsiteY75" fmla="*/ 2954519 h 6858000"/>
              <a:gd name="connsiteX76" fmla="*/ 502018 w 5734864"/>
              <a:gd name="connsiteY76" fmla="*/ 2959643 h 6858000"/>
              <a:gd name="connsiteX77" fmla="*/ 498360 w 5734864"/>
              <a:gd name="connsiteY77" fmla="*/ 2961019 h 6858000"/>
              <a:gd name="connsiteX78" fmla="*/ 498483 w 5734864"/>
              <a:gd name="connsiteY78" fmla="*/ 2962590 h 6858000"/>
              <a:gd name="connsiteX79" fmla="*/ 484403 w 5734864"/>
              <a:gd name="connsiteY79" fmla="*/ 2990538 h 6858000"/>
              <a:gd name="connsiteX80" fmla="*/ 463075 w 5734864"/>
              <a:gd name="connsiteY80" fmla="*/ 3055956 h 6858000"/>
              <a:gd name="connsiteX81" fmla="*/ 455013 w 5734864"/>
              <a:gd name="connsiteY81" fmla="*/ 3094482 h 6858000"/>
              <a:gd name="connsiteX82" fmla="*/ 428391 w 5734864"/>
              <a:gd name="connsiteY82" fmla="*/ 3198850 h 6858000"/>
              <a:gd name="connsiteX83" fmla="*/ 401440 w 5734864"/>
              <a:gd name="connsiteY83" fmla="*/ 3307560 h 6858000"/>
              <a:gd name="connsiteX84" fmla="*/ 386076 w 5734864"/>
              <a:gd name="connsiteY84" fmla="*/ 3373943 h 6858000"/>
              <a:gd name="connsiteX85" fmla="*/ 374726 w 5734864"/>
              <a:gd name="connsiteY85" fmla="*/ 3381364 h 6858000"/>
              <a:gd name="connsiteX86" fmla="*/ 369145 w 5734864"/>
              <a:gd name="connsiteY86" fmla="*/ 3383729 h 6858000"/>
              <a:gd name="connsiteX87" fmla="*/ 364294 w 5734864"/>
              <a:gd name="connsiteY87" fmla="*/ 3414159 h 6858000"/>
              <a:gd name="connsiteX88" fmla="*/ 366450 w 5734864"/>
              <a:gd name="connsiteY88" fmla="*/ 3436925 h 6858000"/>
              <a:gd name="connsiteX89" fmla="*/ 351743 w 5734864"/>
              <a:gd name="connsiteY89" fmla="*/ 3521619 h 6858000"/>
              <a:gd name="connsiteX90" fmla="*/ 345784 w 5734864"/>
              <a:gd name="connsiteY90" fmla="*/ 3603757 h 6858000"/>
              <a:gd name="connsiteX91" fmla="*/ 344198 w 5734864"/>
              <a:gd name="connsiteY91" fmla="*/ 3652424 h 6858000"/>
              <a:gd name="connsiteX92" fmla="*/ 352450 w 5734864"/>
              <a:gd name="connsiteY92" fmla="*/ 3665222 h 6858000"/>
              <a:gd name="connsiteX93" fmla="*/ 342621 w 5734864"/>
              <a:gd name="connsiteY93" fmla="*/ 3700804 h 6858000"/>
              <a:gd name="connsiteX94" fmla="*/ 341514 w 5734864"/>
              <a:gd name="connsiteY94" fmla="*/ 3734774 h 6858000"/>
              <a:gd name="connsiteX95" fmla="*/ 340607 w 5734864"/>
              <a:gd name="connsiteY95" fmla="*/ 3785153 h 6858000"/>
              <a:gd name="connsiteX96" fmla="*/ 340707 w 5734864"/>
              <a:gd name="connsiteY96" fmla="*/ 3788177 h 6858000"/>
              <a:gd name="connsiteX97" fmla="*/ 340361 w 5734864"/>
              <a:gd name="connsiteY97" fmla="*/ 3798803 h 6858000"/>
              <a:gd name="connsiteX98" fmla="*/ 339642 w 5734864"/>
              <a:gd name="connsiteY98" fmla="*/ 3838750 h 6858000"/>
              <a:gd name="connsiteX99" fmla="*/ 360295 w 5734864"/>
              <a:gd name="connsiteY99" fmla="*/ 4015196 h 6858000"/>
              <a:gd name="connsiteX100" fmla="*/ 339043 w 5734864"/>
              <a:gd name="connsiteY100" fmla="*/ 4052778 h 6858000"/>
              <a:gd name="connsiteX101" fmla="*/ 339343 w 5734864"/>
              <a:gd name="connsiteY101" fmla="*/ 4096257 h 6858000"/>
              <a:gd name="connsiteX102" fmla="*/ 340786 w 5734864"/>
              <a:gd name="connsiteY102" fmla="*/ 4321136 h 6858000"/>
              <a:gd name="connsiteX103" fmla="*/ 343158 w 5734864"/>
              <a:gd name="connsiteY103" fmla="*/ 4429174 h 6858000"/>
              <a:gd name="connsiteX104" fmla="*/ 334599 w 5734864"/>
              <a:gd name="connsiteY104" fmla="*/ 4449938 h 6858000"/>
              <a:gd name="connsiteX105" fmla="*/ 332890 w 5734864"/>
              <a:gd name="connsiteY105" fmla="*/ 4453515 h 6858000"/>
              <a:gd name="connsiteX106" fmla="*/ 331105 w 5734864"/>
              <a:gd name="connsiteY106" fmla="*/ 4467941 h 6858000"/>
              <a:gd name="connsiteX107" fmla="*/ 324289 w 5734864"/>
              <a:gd name="connsiteY107" fmla="*/ 4471861 h 6858000"/>
              <a:gd name="connsiteX108" fmla="*/ 317079 w 5734864"/>
              <a:gd name="connsiteY108" fmla="*/ 4493468 h 6858000"/>
              <a:gd name="connsiteX109" fmla="*/ 315557 w 5734864"/>
              <a:gd name="connsiteY109" fmla="*/ 4520067 h 6858000"/>
              <a:gd name="connsiteX110" fmla="*/ 315240 w 5734864"/>
              <a:gd name="connsiteY110" fmla="*/ 4536872 h 6858000"/>
              <a:gd name="connsiteX111" fmla="*/ 316200 w 5734864"/>
              <a:gd name="connsiteY111" fmla="*/ 4538297 h 6858000"/>
              <a:gd name="connsiteX112" fmla="*/ 317507 w 5734864"/>
              <a:gd name="connsiteY112" fmla="*/ 4547582 h 6858000"/>
              <a:gd name="connsiteX113" fmla="*/ 323078 w 5734864"/>
              <a:gd name="connsiteY113" fmla="*/ 4592102 h 6858000"/>
              <a:gd name="connsiteX114" fmla="*/ 328722 w 5734864"/>
              <a:gd name="connsiteY114" fmla="*/ 4667914 h 6858000"/>
              <a:gd name="connsiteX115" fmla="*/ 335597 w 5734864"/>
              <a:gd name="connsiteY115" fmla="*/ 4695035 h 6858000"/>
              <a:gd name="connsiteX116" fmla="*/ 339485 w 5734864"/>
              <a:gd name="connsiteY116" fmla="*/ 4695979 h 6858000"/>
              <a:gd name="connsiteX117" fmla="*/ 341089 w 5734864"/>
              <a:gd name="connsiteY117" fmla="*/ 4704268 h 6858000"/>
              <a:gd name="connsiteX118" fmla="*/ 342177 w 5734864"/>
              <a:gd name="connsiteY118" fmla="*/ 4706060 h 6858000"/>
              <a:gd name="connsiteX119" fmla="*/ 347751 w 5734864"/>
              <a:gd name="connsiteY119" fmla="*/ 4716754 h 6858000"/>
              <a:gd name="connsiteX120" fmla="*/ 344125 w 5734864"/>
              <a:gd name="connsiteY120" fmla="*/ 4764669 h 6858000"/>
              <a:gd name="connsiteX121" fmla="*/ 340188 w 5734864"/>
              <a:gd name="connsiteY121" fmla="*/ 4779386 h 6858000"/>
              <a:gd name="connsiteX122" fmla="*/ 335146 w 5734864"/>
              <a:gd name="connsiteY122" fmla="*/ 4787491 h 6858000"/>
              <a:gd name="connsiteX123" fmla="*/ 319124 w 5734864"/>
              <a:gd name="connsiteY123" fmla="*/ 4843514 h 6858000"/>
              <a:gd name="connsiteX124" fmla="*/ 305956 w 5734864"/>
              <a:gd name="connsiteY124" fmla="*/ 4881505 h 6858000"/>
              <a:gd name="connsiteX125" fmla="*/ 301062 w 5734864"/>
              <a:gd name="connsiteY125" fmla="*/ 4889332 h 6858000"/>
              <a:gd name="connsiteX126" fmla="*/ 302141 w 5734864"/>
              <a:gd name="connsiteY126" fmla="*/ 4899400 h 6858000"/>
              <a:gd name="connsiteX127" fmla="*/ 304424 w 5734864"/>
              <a:gd name="connsiteY127" fmla="*/ 4902664 h 6858000"/>
              <a:gd name="connsiteX128" fmla="*/ 293123 w 5734864"/>
              <a:gd name="connsiteY128" fmla="*/ 4932769 h 6858000"/>
              <a:gd name="connsiteX129" fmla="*/ 292275 w 5734864"/>
              <a:gd name="connsiteY129" fmla="*/ 4936482 h 6858000"/>
              <a:gd name="connsiteX130" fmla="*/ 288304 w 5734864"/>
              <a:gd name="connsiteY130" fmla="*/ 4962325 h 6858000"/>
              <a:gd name="connsiteX131" fmla="*/ 287420 w 5734864"/>
              <a:gd name="connsiteY131" fmla="*/ 5042193 h 6858000"/>
              <a:gd name="connsiteX132" fmla="*/ 287020 w 5734864"/>
              <a:gd name="connsiteY132" fmla="*/ 5065655 h 6858000"/>
              <a:gd name="connsiteX133" fmla="*/ 288488 w 5734864"/>
              <a:gd name="connsiteY133" fmla="*/ 5082216 h 6858000"/>
              <a:gd name="connsiteX134" fmla="*/ 282763 w 5734864"/>
              <a:gd name="connsiteY134" fmla="*/ 5127114 h 6858000"/>
              <a:gd name="connsiteX135" fmla="*/ 269316 w 5734864"/>
              <a:gd name="connsiteY135" fmla="*/ 5202682 h 6858000"/>
              <a:gd name="connsiteX136" fmla="*/ 269174 w 5734864"/>
              <a:gd name="connsiteY136" fmla="*/ 5230835 h 6858000"/>
              <a:gd name="connsiteX137" fmla="*/ 272679 w 5734864"/>
              <a:gd name="connsiteY137" fmla="*/ 5232660 h 6858000"/>
              <a:gd name="connsiteX138" fmla="*/ 272160 w 5734864"/>
              <a:gd name="connsiteY138" fmla="*/ 5241150 h 6858000"/>
              <a:gd name="connsiteX139" fmla="*/ 272760 w 5734864"/>
              <a:gd name="connsiteY139" fmla="*/ 5243156 h 6858000"/>
              <a:gd name="connsiteX140" fmla="*/ 275462 w 5734864"/>
              <a:gd name="connsiteY140" fmla="*/ 5254919 h 6858000"/>
              <a:gd name="connsiteX141" fmla="*/ 262897 w 5734864"/>
              <a:gd name="connsiteY141" fmla="*/ 5286259 h 6858000"/>
              <a:gd name="connsiteX142" fmla="*/ 252761 w 5734864"/>
              <a:gd name="connsiteY142" fmla="*/ 5357801 h 6858000"/>
              <a:gd name="connsiteX143" fmla="*/ 242360 w 5734864"/>
              <a:gd name="connsiteY143" fmla="*/ 5460080 h 6858000"/>
              <a:gd name="connsiteX144" fmla="*/ 229880 w 5734864"/>
              <a:gd name="connsiteY144" fmla="*/ 5539714 h 6858000"/>
              <a:gd name="connsiteX145" fmla="*/ 204283 w 5734864"/>
              <a:gd name="connsiteY145" fmla="*/ 5639080 h 6858000"/>
              <a:gd name="connsiteX146" fmla="*/ 198948 w 5734864"/>
              <a:gd name="connsiteY146" fmla="*/ 5710958 h 6858000"/>
              <a:gd name="connsiteX147" fmla="*/ 192367 w 5734864"/>
              <a:gd name="connsiteY147" fmla="*/ 5719859 h 6858000"/>
              <a:gd name="connsiteX148" fmla="*/ 188035 w 5734864"/>
              <a:gd name="connsiteY148" fmla="*/ 5729935 h 6858000"/>
              <a:gd name="connsiteX149" fmla="*/ 188428 w 5734864"/>
              <a:gd name="connsiteY149" fmla="*/ 5731182 h 6858000"/>
              <a:gd name="connsiteX150" fmla="*/ 181635 w 5734864"/>
              <a:gd name="connsiteY150" fmla="*/ 5753538 h 6858000"/>
              <a:gd name="connsiteX151" fmla="*/ 169744 w 5734864"/>
              <a:gd name="connsiteY151" fmla="*/ 5796307 h 6858000"/>
              <a:gd name="connsiteX152" fmla="*/ 170351 w 5734864"/>
              <a:gd name="connsiteY152" fmla="*/ 5796644 h 6858000"/>
              <a:gd name="connsiteX153" fmla="*/ 171559 w 5734864"/>
              <a:gd name="connsiteY153" fmla="*/ 5803435 h 6858000"/>
              <a:gd name="connsiteX154" fmla="*/ 172284 w 5734864"/>
              <a:gd name="connsiteY154" fmla="*/ 5816391 h 6858000"/>
              <a:gd name="connsiteX155" fmla="*/ 182542 w 5734864"/>
              <a:gd name="connsiteY155" fmla="*/ 5846382 h 6858000"/>
              <a:gd name="connsiteX156" fmla="*/ 175877 w 5734864"/>
              <a:gd name="connsiteY156" fmla="*/ 5871336 h 6858000"/>
              <a:gd name="connsiteX157" fmla="*/ 174910 w 5734864"/>
              <a:gd name="connsiteY157" fmla="*/ 5876376 h 6858000"/>
              <a:gd name="connsiteX158" fmla="*/ 175047 w 5734864"/>
              <a:gd name="connsiteY158" fmla="*/ 5876483 h 6858000"/>
              <a:gd name="connsiteX159" fmla="*/ 174335 w 5734864"/>
              <a:gd name="connsiteY159" fmla="*/ 5881814 h 6858000"/>
              <a:gd name="connsiteX160" fmla="*/ 171273 w 5734864"/>
              <a:gd name="connsiteY160" fmla="*/ 5895339 h 6858000"/>
              <a:gd name="connsiteX161" fmla="*/ 171658 w 5734864"/>
              <a:gd name="connsiteY161" fmla="*/ 5898749 h 6858000"/>
              <a:gd name="connsiteX162" fmla="*/ 174658 w 5734864"/>
              <a:gd name="connsiteY162" fmla="*/ 5919558 h 6858000"/>
              <a:gd name="connsiteX163" fmla="*/ 169099 w 5734864"/>
              <a:gd name="connsiteY163" fmla="*/ 5984417 h 6858000"/>
              <a:gd name="connsiteX164" fmla="*/ 162007 w 5734864"/>
              <a:gd name="connsiteY164" fmla="*/ 6049043 h 6858000"/>
              <a:gd name="connsiteX165" fmla="*/ 156875 w 5734864"/>
              <a:gd name="connsiteY165" fmla="*/ 6114000 h 6858000"/>
              <a:gd name="connsiteX166" fmla="*/ 165441 w 5734864"/>
              <a:gd name="connsiteY166" fmla="*/ 6146938 h 6858000"/>
              <a:gd name="connsiteX167" fmla="*/ 165177 w 5734864"/>
              <a:gd name="connsiteY167" fmla="*/ 6150658 h 6858000"/>
              <a:gd name="connsiteX168" fmla="*/ 161772 w 5734864"/>
              <a:gd name="connsiteY168" fmla="*/ 6160011 h 6858000"/>
              <a:gd name="connsiteX169" fmla="*/ 160051 w 5734864"/>
              <a:gd name="connsiteY169" fmla="*/ 6163393 h 6858000"/>
              <a:gd name="connsiteX170" fmla="*/ 158473 w 5734864"/>
              <a:gd name="connsiteY170" fmla="*/ 6168628 h 6858000"/>
              <a:gd name="connsiteX171" fmla="*/ 158573 w 5734864"/>
              <a:gd name="connsiteY171" fmla="*/ 6168799 h 6858000"/>
              <a:gd name="connsiteX172" fmla="*/ 146463 w 5734864"/>
              <a:gd name="connsiteY172" fmla="*/ 6196671 h 6858000"/>
              <a:gd name="connsiteX173" fmla="*/ 150209 w 5734864"/>
              <a:gd name="connsiteY173" fmla="*/ 6232365 h 6858000"/>
              <a:gd name="connsiteX174" fmla="*/ 148544 w 5734864"/>
              <a:gd name="connsiteY174" fmla="*/ 6246162 h 6858000"/>
              <a:gd name="connsiteX175" fmla="*/ 148403 w 5734864"/>
              <a:gd name="connsiteY175" fmla="*/ 6253754 h 6858000"/>
              <a:gd name="connsiteX176" fmla="*/ 138880 w 5734864"/>
              <a:gd name="connsiteY176" fmla="*/ 6276449 h 6858000"/>
              <a:gd name="connsiteX177" fmla="*/ 138683 w 5734864"/>
              <a:gd name="connsiteY177" fmla="*/ 6279721 h 6858000"/>
              <a:gd name="connsiteX178" fmla="*/ 130721 w 5734864"/>
              <a:gd name="connsiteY178" fmla="*/ 6293675 h 6858000"/>
              <a:gd name="connsiteX179" fmla="*/ 120717 w 5734864"/>
              <a:gd name="connsiteY179" fmla="*/ 6313967 h 6858000"/>
              <a:gd name="connsiteX180" fmla="*/ 120841 w 5734864"/>
              <a:gd name="connsiteY180" fmla="*/ 6315437 h 6858000"/>
              <a:gd name="connsiteX181" fmla="*/ 115208 w 5734864"/>
              <a:gd name="connsiteY181" fmla="*/ 6324024 h 6858000"/>
              <a:gd name="connsiteX182" fmla="*/ 101217 w 5734864"/>
              <a:gd name="connsiteY182" fmla="*/ 6365923 h 6858000"/>
              <a:gd name="connsiteX183" fmla="*/ 74946 w 5734864"/>
              <a:gd name="connsiteY183" fmla="*/ 6556817 h 6858000"/>
              <a:gd name="connsiteX184" fmla="*/ 16001 w 5734864"/>
              <a:gd name="connsiteY184" fmla="*/ 6808678 h 6858000"/>
              <a:gd name="connsiteX185" fmla="*/ 0 w 5734864"/>
              <a:gd name="connsiteY185" fmla="*/ 6858000 h 6858000"/>
              <a:gd name="connsiteX186" fmla="*/ 5734864 w 5734864"/>
              <a:gd name="connsiteY186" fmla="*/ 6858000 h 6858000"/>
              <a:gd name="connsiteX187" fmla="*/ 5734864 w 5734864"/>
              <a:gd name="connsiteY187"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Lst>
            <a:rect l="l" t="t" r="r" b="b"/>
            <a:pathLst>
              <a:path w="5734864" h="6858000">
                <a:moveTo>
                  <a:pt x="5734864" y="0"/>
                </a:moveTo>
                <a:lnTo>
                  <a:pt x="771611" y="0"/>
                </a:lnTo>
                <a:cubicBezTo>
                  <a:pt x="771634" y="16369"/>
                  <a:pt x="771656" y="32739"/>
                  <a:pt x="771679" y="49108"/>
                </a:cubicBezTo>
                <a:cubicBezTo>
                  <a:pt x="775201" y="55622"/>
                  <a:pt x="788724" y="196721"/>
                  <a:pt x="794248" y="200968"/>
                </a:cubicBezTo>
                <a:lnTo>
                  <a:pt x="801749" y="414071"/>
                </a:lnTo>
                <a:cubicBezTo>
                  <a:pt x="807329" y="440933"/>
                  <a:pt x="835107" y="598697"/>
                  <a:pt x="818548" y="585467"/>
                </a:cubicBezTo>
                <a:cubicBezTo>
                  <a:pt x="856197" y="664140"/>
                  <a:pt x="837895" y="708473"/>
                  <a:pt x="857476" y="800623"/>
                </a:cubicBezTo>
                <a:cubicBezTo>
                  <a:pt x="822401" y="857344"/>
                  <a:pt x="855723" y="824571"/>
                  <a:pt x="851083" y="878903"/>
                </a:cubicBezTo>
                <a:cubicBezTo>
                  <a:pt x="884811" y="859448"/>
                  <a:pt x="834648" y="946397"/>
                  <a:pt x="873564" y="943826"/>
                </a:cubicBezTo>
                <a:cubicBezTo>
                  <a:pt x="871487" y="953795"/>
                  <a:pt x="868248" y="963533"/>
                  <a:pt x="864705" y="973328"/>
                </a:cubicBezTo>
                <a:lnTo>
                  <a:pt x="862869" y="978457"/>
                </a:lnTo>
                <a:lnTo>
                  <a:pt x="862233" y="998041"/>
                </a:lnTo>
                <a:lnTo>
                  <a:pt x="853665" y="1004750"/>
                </a:lnTo>
                <a:lnTo>
                  <a:pt x="847865" y="1070795"/>
                </a:lnTo>
                <a:cubicBezTo>
                  <a:pt x="870234" y="1110486"/>
                  <a:pt x="833172" y="1190441"/>
                  <a:pt x="862786" y="1238994"/>
                </a:cubicBezTo>
                <a:cubicBezTo>
                  <a:pt x="864699" y="1290599"/>
                  <a:pt x="860615" y="1347716"/>
                  <a:pt x="859345" y="1380427"/>
                </a:cubicBezTo>
                <a:cubicBezTo>
                  <a:pt x="845703" y="1396391"/>
                  <a:pt x="873184" y="1435525"/>
                  <a:pt x="855172" y="1435262"/>
                </a:cubicBezTo>
                <a:lnTo>
                  <a:pt x="860494" y="1453861"/>
                </a:lnTo>
                <a:lnTo>
                  <a:pt x="853731" y="1467047"/>
                </a:lnTo>
                <a:cubicBezTo>
                  <a:pt x="846549" y="1480528"/>
                  <a:pt x="841728" y="1491093"/>
                  <a:pt x="845847" y="1502307"/>
                </a:cubicBezTo>
                <a:lnTo>
                  <a:pt x="817613" y="1565166"/>
                </a:lnTo>
                <a:cubicBezTo>
                  <a:pt x="805468" y="1557258"/>
                  <a:pt x="816534" y="1596564"/>
                  <a:pt x="804223" y="1601941"/>
                </a:cubicBezTo>
                <a:cubicBezTo>
                  <a:pt x="794287" y="1604654"/>
                  <a:pt x="795328" y="1617209"/>
                  <a:pt x="791773" y="1627005"/>
                </a:cubicBezTo>
                <a:cubicBezTo>
                  <a:pt x="781684" y="1634393"/>
                  <a:pt x="772978" y="1683187"/>
                  <a:pt x="774645" y="1699922"/>
                </a:cubicBezTo>
                <a:cubicBezTo>
                  <a:pt x="785341" y="1746767"/>
                  <a:pt x="744845" y="1787099"/>
                  <a:pt x="752343" y="1824604"/>
                </a:cubicBezTo>
                <a:cubicBezTo>
                  <a:pt x="751502" y="1834578"/>
                  <a:pt x="749297" y="1842929"/>
                  <a:pt x="746254" y="1850222"/>
                </a:cubicBezTo>
                <a:lnTo>
                  <a:pt x="728600" y="1869603"/>
                </a:lnTo>
                <a:lnTo>
                  <a:pt x="724396" y="1883104"/>
                </a:lnTo>
                <a:lnTo>
                  <a:pt x="722165" y="1885924"/>
                </a:lnTo>
                <a:lnTo>
                  <a:pt x="721338" y="1887123"/>
                </a:lnTo>
                <a:lnTo>
                  <a:pt x="714840" y="1902274"/>
                </a:lnTo>
                <a:lnTo>
                  <a:pt x="722847" y="1929891"/>
                </a:lnTo>
                <a:lnTo>
                  <a:pt x="714660" y="1982709"/>
                </a:lnTo>
                <a:cubicBezTo>
                  <a:pt x="727725" y="2006201"/>
                  <a:pt x="714739" y="1997091"/>
                  <a:pt x="710759" y="2013010"/>
                </a:cubicBezTo>
                <a:cubicBezTo>
                  <a:pt x="707970" y="2027531"/>
                  <a:pt x="700788" y="2054714"/>
                  <a:pt x="697927" y="2069833"/>
                </a:cubicBezTo>
                <a:cubicBezTo>
                  <a:pt x="685211" y="2080229"/>
                  <a:pt x="698762" y="2088241"/>
                  <a:pt x="693594" y="2103731"/>
                </a:cubicBezTo>
                <a:cubicBezTo>
                  <a:pt x="688481" y="2110649"/>
                  <a:pt x="687183" y="2115973"/>
                  <a:pt x="691109" y="2124027"/>
                </a:cubicBezTo>
                <a:cubicBezTo>
                  <a:pt x="666413" y="2155740"/>
                  <a:pt x="688031" y="2144874"/>
                  <a:pt x="676593" y="2176182"/>
                </a:cubicBezTo>
                <a:cubicBezTo>
                  <a:pt x="665190" y="2202944"/>
                  <a:pt x="656416" y="2233857"/>
                  <a:pt x="633227" y="2258036"/>
                </a:cubicBezTo>
                <a:cubicBezTo>
                  <a:pt x="626930" y="2262191"/>
                  <a:pt x="623498" y="2274069"/>
                  <a:pt x="625564" y="2284567"/>
                </a:cubicBezTo>
                <a:cubicBezTo>
                  <a:pt x="625918" y="2286374"/>
                  <a:pt x="626427" y="2288071"/>
                  <a:pt x="627074" y="2289605"/>
                </a:cubicBezTo>
                <a:cubicBezTo>
                  <a:pt x="619029" y="2296628"/>
                  <a:pt x="616453" y="2303188"/>
                  <a:pt x="614574" y="2308717"/>
                </a:cubicBezTo>
                <a:lnTo>
                  <a:pt x="606890" y="2320662"/>
                </a:lnTo>
                <a:lnTo>
                  <a:pt x="605558" y="2327897"/>
                </a:lnTo>
                <a:lnTo>
                  <a:pt x="602202" y="2357749"/>
                </a:lnTo>
                <a:lnTo>
                  <a:pt x="600213" y="2364905"/>
                </a:lnTo>
                <a:lnTo>
                  <a:pt x="597160" y="2388351"/>
                </a:lnTo>
                <a:lnTo>
                  <a:pt x="597982" y="2402296"/>
                </a:lnTo>
                <a:lnTo>
                  <a:pt x="593150" y="2420015"/>
                </a:lnTo>
                <a:cubicBezTo>
                  <a:pt x="593044" y="2420926"/>
                  <a:pt x="592939" y="2421838"/>
                  <a:pt x="592833" y="2422749"/>
                </a:cubicBezTo>
                <a:lnTo>
                  <a:pt x="594479" y="2426002"/>
                </a:lnTo>
                <a:cubicBezTo>
                  <a:pt x="594168" y="2427683"/>
                  <a:pt x="593118" y="2429721"/>
                  <a:pt x="591963" y="2431950"/>
                </a:cubicBezTo>
                <a:cubicBezTo>
                  <a:pt x="591823" y="2432599"/>
                  <a:pt x="591684" y="2433248"/>
                  <a:pt x="591544" y="2433897"/>
                </a:cubicBezTo>
                <a:lnTo>
                  <a:pt x="589519" y="2451398"/>
                </a:lnTo>
                <a:cubicBezTo>
                  <a:pt x="589692" y="2452777"/>
                  <a:pt x="589864" y="2454157"/>
                  <a:pt x="590037" y="2455536"/>
                </a:cubicBezTo>
                <a:lnTo>
                  <a:pt x="588179" y="2462981"/>
                </a:lnTo>
                <a:lnTo>
                  <a:pt x="583434" y="2503991"/>
                </a:lnTo>
                <a:cubicBezTo>
                  <a:pt x="576530" y="2566058"/>
                  <a:pt x="570433" y="2625224"/>
                  <a:pt x="567942" y="2652936"/>
                </a:cubicBezTo>
                <a:cubicBezTo>
                  <a:pt x="570864" y="2658290"/>
                  <a:pt x="572739" y="2664095"/>
                  <a:pt x="573869" y="2670188"/>
                </a:cubicBezTo>
                <a:lnTo>
                  <a:pt x="575243" y="2688114"/>
                </a:lnTo>
                <a:lnTo>
                  <a:pt x="573824" y="2689856"/>
                </a:lnTo>
                <a:cubicBezTo>
                  <a:pt x="569972" y="2698471"/>
                  <a:pt x="569572" y="2704494"/>
                  <a:pt x="570699" y="2709353"/>
                </a:cubicBezTo>
                <a:lnTo>
                  <a:pt x="573192" y="2714527"/>
                </a:lnTo>
                <a:cubicBezTo>
                  <a:pt x="572809" y="2719080"/>
                  <a:pt x="572427" y="2723634"/>
                  <a:pt x="572044" y="2728187"/>
                </a:cubicBezTo>
                <a:cubicBezTo>
                  <a:pt x="572184" y="2737412"/>
                  <a:pt x="572325" y="2746638"/>
                  <a:pt x="572465" y="2755863"/>
                </a:cubicBezTo>
                <a:lnTo>
                  <a:pt x="570028" y="2760324"/>
                </a:lnTo>
                <a:lnTo>
                  <a:pt x="566748" y="2800948"/>
                </a:lnTo>
                <a:lnTo>
                  <a:pt x="565509" y="2801167"/>
                </a:lnTo>
                <a:cubicBezTo>
                  <a:pt x="562655" y="2802587"/>
                  <a:pt x="560408" y="2805381"/>
                  <a:pt x="559367" y="2811129"/>
                </a:cubicBezTo>
                <a:cubicBezTo>
                  <a:pt x="543471" y="2797318"/>
                  <a:pt x="552020" y="2812773"/>
                  <a:pt x="550354" y="2830949"/>
                </a:cubicBezTo>
                <a:cubicBezTo>
                  <a:pt x="525292" y="2813553"/>
                  <a:pt x="531129" y="2868192"/>
                  <a:pt x="514795" y="2872433"/>
                </a:cubicBezTo>
                <a:lnTo>
                  <a:pt x="509875" y="2923099"/>
                </a:lnTo>
                <a:lnTo>
                  <a:pt x="509577" y="2923197"/>
                </a:lnTo>
                <a:cubicBezTo>
                  <a:pt x="508704" y="2924865"/>
                  <a:pt x="508038" y="2927556"/>
                  <a:pt x="507597" y="2931868"/>
                </a:cubicBezTo>
                <a:cubicBezTo>
                  <a:pt x="507524" y="2934019"/>
                  <a:pt x="507452" y="2936171"/>
                  <a:pt x="507379" y="2938322"/>
                </a:cubicBezTo>
                <a:lnTo>
                  <a:pt x="504725" y="2954519"/>
                </a:lnTo>
                <a:lnTo>
                  <a:pt x="502018" y="2959643"/>
                </a:lnTo>
                <a:lnTo>
                  <a:pt x="498360" y="2961019"/>
                </a:lnTo>
                <a:lnTo>
                  <a:pt x="498483" y="2962590"/>
                </a:lnTo>
                <a:cubicBezTo>
                  <a:pt x="502388" y="2975027"/>
                  <a:pt x="510202" y="2980016"/>
                  <a:pt x="484403" y="2990538"/>
                </a:cubicBezTo>
                <a:cubicBezTo>
                  <a:pt x="489425" y="3018352"/>
                  <a:pt x="474337" y="3021029"/>
                  <a:pt x="463075" y="3055956"/>
                </a:cubicBezTo>
                <a:cubicBezTo>
                  <a:pt x="469487" y="3072485"/>
                  <a:pt x="464165" y="3083955"/>
                  <a:pt x="455013" y="3094482"/>
                </a:cubicBezTo>
                <a:cubicBezTo>
                  <a:pt x="453131" y="3130054"/>
                  <a:pt x="437643" y="3160106"/>
                  <a:pt x="428391" y="3198850"/>
                </a:cubicBezTo>
                <a:lnTo>
                  <a:pt x="401440" y="3307560"/>
                </a:lnTo>
                <a:lnTo>
                  <a:pt x="386076" y="3373943"/>
                </a:lnTo>
                <a:cubicBezTo>
                  <a:pt x="386236" y="3376061"/>
                  <a:pt x="380537" y="3378856"/>
                  <a:pt x="374726" y="3381364"/>
                </a:cubicBezTo>
                <a:lnTo>
                  <a:pt x="369145" y="3383729"/>
                </a:lnTo>
                <a:lnTo>
                  <a:pt x="364294" y="3414159"/>
                </a:lnTo>
                <a:lnTo>
                  <a:pt x="366450" y="3436925"/>
                </a:lnTo>
                <a:lnTo>
                  <a:pt x="351743" y="3521619"/>
                </a:lnTo>
                <a:lnTo>
                  <a:pt x="345784" y="3603757"/>
                </a:lnTo>
                <a:cubicBezTo>
                  <a:pt x="345255" y="3619979"/>
                  <a:pt x="344727" y="3636202"/>
                  <a:pt x="344198" y="3652424"/>
                </a:cubicBezTo>
                <a:lnTo>
                  <a:pt x="352450" y="3665222"/>
                </a:lnTo>
                <a:lnTo>
                  <a:pt x="342621" y="3700804"/>
                </a:lnTo>
                <a:lnTo>
                  <a:pt x="341514" y="3734774"/>
                </a:lnTo>
                <a:cubicBezTo>
                  <a:pt x="341212" y="3751567"/>
                  <a:pt x="340909" y="3768360"/>
                  <a:pt x="340607" y="3785153"/>
                </a:cubicBezTo>
                <a:cubicBezTo>
                  <a:pt x="340640" y="3786161"/>
                  <a:pt x="340674" y="3787169"/>
                  <a:pt x="340707" y="3788177"/>
                </a:cubicBezTo>
                <a:cubicBezTo>
                  <a:pt x="340592" y="3791719"/>
                  <a:pt x="340476" y="3795261"/>
                  <a:pt x="340361" y="3798803"/>
                </a:cubicBezTo>
                <a:cubicBezTo>
                  <a:pt x="340121" y="3812119"/>
                  <a:pt x="339882" y="3825434"/>
                  <a:pt x="339642" y="3838750"/>
                </a:cubicBezTo>
                <a:cubicBezTo>
                  <a:pt x="337363" y="3949044"/>
                  <a:pt x="361794" y="3960437"/>
                  <a:pt x="360295" y="4015196"/>
                </a:cubicBezTo>
                <a:lnTo>
                  <a:pt x="339043" y="4052778"/>
                </a:lnTo>
                <a:lnTo>
                  <a:pt x="339343" y="4096257"/>
                </a:lnTo>
                <a:cubicBezTo>
                  <a:pt x="362058" y="4159145"/>
                  <a:pt x="332404" y="4250479"/>
                  <a:pt x="340786" y="4321136"/>
                </a:cubicBezTo>
                <a:cubicBezTo>
                  <a:pt x="341421" y="4376624"/>
                  <a:pt x="344189" y="4407708"/>
                  <a:pt x="343158" y="4429174"/>
                </a:cubicBezTo>
                <a:cubicBezTo>
                  <a:pt x="340948" y="4436304"/>
                  <a:pt x="337887" y="4443121"/>
                  <a:pt x="334599" y="4449938"/>
                </a:cubicBezTo>
                <a:lnTo>
                  <a:pt x="332890" y="4453515"/>
                </a:lnTo>
                <a:lnTo>
                  <a:pt x="331105" y="4467941"/>
                </a:lnTo>
                <a:lnTo>
                  <a:pt x="324289" y="4471861"/>
                </a:lnTo>
                <a:lnTo>
                  <a:pt x="317079" y="4493468"/>
                </a:lnTo>
                <a:cubicBezTo>
                  <a:pt x="315353" y="4501584"/>
                  <a:pt x="314639" y="4510343"/>
                  <a:pt x="315557" y="4520067"/>
                </a:cubicBezTo>
                <a:cubicBezTo>
                  <a:pt x="315451" y="4525669"/>
                  <a:pt x="315346" y="4531270"/>
                  <a:pt x="315240" y="4536872"/>
                </a:cubicBezTo>
                <a:lnTo>
                  <a:pt x="316200" y="4538297"/>
                </a:lnTo>
                <a:cubicBezTo>
                  <a:pt x="316738" y="4541182"/>
                  <a:pt x="316785" y="4544563"/>
                  <a:pt x="317507" y="4547582"/>
                </a:cubicBezTo>
                <a:cubicBezTo>
                  <a:pt x="322716" y="4552468"/>
                  <a:pt x="324912" y="4582137"/>
                  <a:pt x="323078" y="4592102"/>
                </a:cubicBezTo>
                <a:cubicBezTo>
                  <a:pt x="314597" y="4619728"/>
                  <a:pt x="334923" y="4645745"/>
                  <a:pt x="328722" y="4667914"/>
                </a:cubicBezTo>
                <a:cubicBezTo>
                  <a:pt x="330810" y="4685069"/>
                  <a:pt x="333803" y="4690356"/>
                  <a:pt x="335597" y="4695035"/>
                </a:cubicBezTo>
                <a:lnTo>
                  <a:pt x="339485" y="4695979"/>
                </a:lnTo>
                <a:lnTo>
                  <a:pt x="341089" y="4704268"/>
                </a:lnTo>
                <a:lnTo>
                  <a:pt x="342177" y="4706060"/>
                </a:lnTo>
                <a:cubicBezTo>
                  <a:pt x="344268" y="4709474"/>
                  <a:pt x="346234" y="4712931"/>
                  <a:pt x="347751" y="4716754"/>
                </a:cubicBezTo>
                <a:lnTo>
                  <a:pt x="344125" y="4764669"/>
                </a:lnTo>
                <a:lnTo>
                  <a:pt x="340188" y="4779386"/>
                </a:lnTo>
                <a:lnTo>
                  <a:pt x="335146" y="4787491"/>
                </a:lnTo>
                <a:lnTo>
                  <a:pt x="319124" y="4843514"/>
                </a:lnTo>
                <a:lnTo>
                  <a:pt x="305956" y="4881505"/>
                </a:lnTo>
                <a:lnTo>
                  <a:pt x="301062" y="4889332"/>
                </a:lnTo>
                <a:lnTo>
                  <a:pt x="302141" y="4899400"/>
                </a:lnTo>
                <a:cubicBezTo>
                  <a:pt x="302767" y="4900706"/>
                  <a:pt x="303536" y="4901803"/>
                  <a:pt x="304424" y="4902664"/>
                </a:cubicBezTo>
                <a:lnTo>
                  <a:pt x="293123" y="4932769"/>
                </a:lnTo>
                <a:lnTo>
                  <a:pt x="292275" y="4936482"/>
                </a:lnTo>
                <a:lnTo>
                  <a:pt x="288304" y="4962325"/>
                </a:lnTo>
                <a:cubicBezTo>
                  <a:pt x="288009" y="4988948"/>
                  <a:pt x="287715" y="5015570"/>
                  <a:pt x="287420" y="5042193"/>
                </a:cubicBezTo>
                <a:cubicBezTo>
                  <a:pt x="295373" y="5039737"/>
                  <a:pt x="281659" y="5060438"/>
                  <a:pt x="287020" y="5065655"/>
                </a:cubicBezTo>
                <a:cubicBezTo>
                  <a:pt x="291675" y="5068928"/>
                  <a:pt x="288601" y="5075970"/>
                  <a:pt x="288488" y="5082216"/>
                </a:cubicBezTo>
                <a:cubicBezTo>
                  <a:pt x="292282" y="5088207"/>
                  <a:pt x="287008" y="5117775"/>
                  <a:pt x="282763" y="5127114"/>
                </a:cubicBezTo>
                <a:cubicBezTo>
                  <a:pt x="267723" y="5152218"/>
                  <a:pt x="280799" y="5182399"/>
                  <a:pt x="269316" y="5202682"/>
                </a:cubicBezTo>
                <a:cubicBezTo>
                  <a:pt x="267050" y="5219969"/>
                  <a:pt x="268614" y="5225841"/>
                  <a:pt x="269174" y="5230835"/>
                </a:cubicBezTo>
                <a:lnTo>
                  <a:pt x="272679" y="5232660"/>
                </a:lnTo>
                <a:lnTo>
                  <a:pt x="272160" y="5241150"/>
                </a:lnTo>
                <a:lnTo>
                  <a:pt x="272760" y="5243156"/>
                </a:lnTo>
                <a:cubicBezTo>
                  <a:pt x="273922" y="5246984"/>
                  <a:pt x="274952" y="5250824"/>
                  <a:pt x="275462" y="5254919"/>
                </a:cubicBezTo>
                <a:cubicBezTo>
                  <a:pt x="258407" y="5258851"/>
                  <a:pt x="276976" y="5290392"/>
                  <a:pt x="262897" y="5286259"/>
                </a:cubicBezTo>
                <a:cubicBezTo>
                  <a:pt x="262724" y="5309439"/>
                  <a:pt x="239612" y="5337531"/>
                  <a:pt x="252761" y="5357801"/>
                </a:cubicBezTo>
                <a:cubicBezTo>
                  <a:pt x="248775" y="5392256"/>
                  <a:pt x="247799" y="5423412"/>
                  <a:pt x="242360" y="5460080"/>
                </a:cubicBezTo>
                <a:cubicBezTo>
                  <a:pt x="232632" y="5488478"/>
                  <a:pt x="242025" y="5519143"/>
                  <a:pt x="229880" y="5539714"/>
                </a:cubicBezTo>
                <a:cubicBezTo>
                  <a:pt x="230558" y="5572454"/>
                  <a:pt x="222150" y="5613340"/>
                  <a:pt x="204283" y="5639080"/>
                </a:cubicBezTo>
                <a:cubicBezTo>
                  <a:pt x="201596" y="5674226"/>
                  <a:pt x="191051" y="5680198"/>
                  <a:pt x="198948" y="5710958"/>
                </a:cubicBezTo>
                <a:cubicBezTo>
                  <a:pt x="196338" y="5713534"/>
                  <a:pt x="194185" y="5716550"/>
                  <a:pt x="192367" y="5719859"/>
                </a:cubicBezTo>
                <a:lnTo>
                  <a:pt x="188035" y="5729935"/>
                </a:lnTo>
                <a:lnTo>
                  <a:pt x="188428" y="5731182"/>
                </a:lnTo>
                <a:lnTo>
                  <a:pt x="181635" y="5753538"/>
                </a:lnTo>
                <a:lnTo>
                  <a:pt x="169744" y="5796307"/>
                </a:lnTo>
                <a:lnTo>
                  <a:pt x="170351" y="5796644"/>
                </a:lnTo>
                <a:cubicBezTo>
                  <a:pt x="171558" y="5797954"/>
                  <a:pt x="172173" y="5799948"/>
                  <a:pt x="171559" y="5803435"/>
                </a:cubicBezTo>
                <a:cubicBezTo>
                  <a:pt x="182664" y="5798231"/>
                  <a:pt x="175075" y="5805646"/>
                  <a:pt x="172284" y="5816391"/>
                </a:cubicBezTo>
                <a:cubicBezTo>
                  <a:pt x="188911" y="5810703"/>
                  <a:pt x="174844" y="5841128"/>
                  <a:pt x="182542" y="5846382"/>
                </a:cubicBezTo>
                <a:cubicBezTo>
                  <a:pt x="180118" y="5854404"/>
                  <a:pt x="177856" y="5862781"/>
                  <a:pt x="175877" y="5871336"/>
                </a:cubicBezTo>
                <a:lnTo>
                  <a:pt x="174910" y="5876376"/>
                </a:lnTo>
                <a:lnTo>
                  <a:pt x="175047" y="5876483"/>
                </a:lnTo>
                <a:cubicBezTo>
                  <a:pt x="175167" y="5877594"/>
                  <a:pt x="174973" y="5879257"/>
                  <a:pt x="174335" y="5881814"/>
                </a:cubicBezTo>
                <a:lnTo>
                  <a:pt x="171273" y="5895339"/>
                </a:lnTo>
                <a:cubicBezTo>
                  <a:pt x="171401" y="5896476"/>
                  <a:pt x="171530" y="5897612"/>
                  <a:pt x="171658" y="5898749"/>
                </a:cubicBezTo>
                <a:lnTo>
                  <a:pt x="174658" y="5919558"/>
                </a:lnTo>
                <a:cubicBezTo>
                  <a:pt x="173958" y="5933601"/>
                  <a:pt x="171208" y="5962838"/>
                  <a:pt x="169099" y="5984417"/>
                </a:cubicBezTo>
                <a:cubicBezTo>
                  <a:pt x="162916" y="6005205"/>
                  <a:pt x="164971" y="6025162"/>
                  <a:pt x="162007" y="6049043"/>
                </a:cubicBezTo>
                <a:cubicBezTo>
                  <a:pt x="150795" y="6073830"/>
                  <a:pt x="160091" y="6088483"/>
                  <a:pt x="156875" y="6114000"/>
                </a:cubicBezTo>
                <a:cubicBezTo>
                  <a:pt x="141597" y="6134477"/>
                  <a:pt x="163381" y="6133378"/>
                  <a:pt x="165441" y="6146938"/>
                </a:cubicBezTo>
                <a:lnTo>
                  <a:pt x="165177" y="6150658"/>
                </a:lnTo>
                <a:lnTo>
                  <a:pt x="161772" y="6160011"/>
                </a:lnTo>
                <a:lnTo>
                  <a:pt x="160051" y="6163393"/>
                </a:lnTo>
                <a:cubicBezTo>
                  <a:pt x="159032" y="6165775"/>
                  <a:pt x="158564" y="6167421"/>
                  <a:pt x="158473" y="6168628"/>
                </a:cubicBezTo>
                <a:cubicBezTo>
                  <a:pt x="158506" y="6168685"/>
                  <a:pt x="158540" y="6168742"/>
                  <a:pt x="158573" y="6168799"/>
                </a:cubicBezTo>
                <a:lnTo>
                  <a:pt x="146463" y="6196671"/>
                </a:lnTo>
                <a:cubicBezTo>
                  <a:pt x="152348" y="6205503"/>
                  <a:pt x="134460" y="6231012"/>
                  <a:pt x="150209" y="6232365"/>
                </a:cubicBezTo>
                <a:cubicBezTo>
                  <a:pt x="145821" y="6242321"/>
                  <a:pt x="137774" y="6246719"/>
                  <a:pt x="148544" y="6246162"/>
                </a:cubicBezTo>
                <a:cubicBezTo>
                  <a:pt x="147378" y="6249522"/>
                  <a:pt x="147566" y="6251866"/>
                  <a:pt x="148403" y="6253754"/>
                </a:cubicBezTo>
                <a:lnTo>
                  <a:pt x="138880" y="6276449"/>
                </a:lnTo>
                <a:cubicBezTo>
                  <a:pt x="138814" y="6277540"/>
                  <a:pt x="138749" y="6278630"/>
                  <a:pt x="138683" y="6279721"/>
                </a:cubicBezTo>
                <a:lnTo>
                  <a:pt x="130721" y="6293675"/>
                </a:lnTo>
                <a:lnTo>
                  <a:pt x="120717" y="6313967"/>
                </a:lnTo>
                <a:cubicBezTo>
                  <a:pt x="120758" y="6314457"/>
                  <a:pt x="120800" y="6314947"/>
                  <a:pt x="120841" y="6315437"/>
                </a:cubicBezTo>
                <a:lnTo>
                  <a:pt x="115208" y="6324024"/>
                </a:lnTo>
                <a:cubicBezTo>
                  <a:pt x="113007" y="6326672"/>
                  <a:pt x="103991" y="6364381"/>
                  <a:pt x="101217" y="6365923"/>
                </a:cubicBezTo>
                <a:lnTo>
                  <a:pt x="74946" y="6556817"/>
                </a:lnTo>
                <a:cubicBezTo>
                  <a:pt x="55357" y="6665926"/>
                  <a:pt x="35695" y="6744075"/>
                  <a:pt x="16001" y="6808678"/>
                </a:cubicBezTo>
                <a:lnTo>
                  <a:pt x="0" y="6858000"/>
                </a:lnTo>
                <a:lnTo>
                  <a:pt x="5734864" y="6858000"/>
                </a:lnTo>
                <a:lnTo>
                  <a:pt x="5734864"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ítulo 1">
            <a:extLst>
              <a:ext uri="{FF2B5EF4-FFF2-40B4-BE49-F238E27FC236}">
                <a16:creationId xmlns:a16="http://schemas.microsoft.com/office/drawing/2014/main" id="{18828D4E-6AE1-309B-1746-5BDDF6CE118C}"/>
              </a:ext>
            </a:extLst>
          </p:cNvPr>
          <p:cNvSpPr>
            <a:spLocks noGrp="1"/>
          </p:cNvSpPr>
          <p:nvPr>
            <p:ph type="title"/>
          </p:nvPr>
        </p:nvSpPr>
        <p:spPr>
          <a:xfrm>
            <a:off x="1794813" y="-895072"/>
            <a:ext cx="8176039" cy="2795160"/>
          </a:xfrm>
        </p:spPr>
        <p:txBody>
          <a:bodyPr vert="horz" lIns="91440" tIns="45720" rIns="91440" bIns="45720" rtlCol="0" anchor="b">
            <a:normAutofit/>
          </a:bodyPr>
          <a:lstStyle/>
          <a:p>
            <a:pPr algn="ctr"/>
            <a:r>
              <a:rPr lang="en-US" sz="4100" kern="1200" dirty="0">
                <a:solidFill>
                  <a:schemeClr val="tx1"/>
                </a:solidFill>
                <a:latin typeface="+mj-lt"/>
                <a:ea typeface="+mj-ea"/>
                <a:cs typeface="+mj-cs"/>
              </a:rPr>
              <a:t>Las </a:t>
            </a:r>
            <a:r>
              <a:rPr lang="en-US" sz="4100" kern="1200" dirty="0" err="1">
                <a:solidFill>
                  <a:schemeClr val="tx1"/>
                </a:solidFill>
                <a:latin typeface="+mj-lt"/>
                <a:ea typeface="+mj-ea"/>
                <a:cs typeface="+mj-cs"/>
              </a:rPr>
              <a:t>emociones</a:t>
            </a:r>
            <a:r>
              <a:rPr lang="en-US" sz="4100" kern="1200" dirty="0">
                <a:solidFill>
                  <a:schemeClr val="tx1"/>
                </a:solidFill>
                <a:latin typeface="+mj-lt"/>
                <a:ea typeface="+mj-ea"/>
                <a:cs typeface="+mj-cs"/>
              </a:rPr>
              <a:t> en la </a:t>
            </a:r>
            <a:r>
              <a:rPr lang="en-US" sz="4100" kern="1200" dirty="0" err="1">
                <a:solidFill>
                  <a:schemeClr val="tx1"/>
                </a:solidFill>
                <a:latin typeface="+mj-lt"/>
                <a:ea typeface="+mj-ea"/>
                <a:cs typeface="+mj-cs"/>
              </a:rPr>
              <a:t>teoría</a:t>
            </a:r>
            <a:r>
              <a:rPr lang="en-US" sz="4100" kern="1200" dirty="0">
                <a:solidFill>
                  <a:schemeClr val="tx1"/>
                </a:solidFill>
                <a:latin typeface="+mj-lt"/>
                <a:ea typeface="+mj-ea"/>
                <a:cs typeface="+mj-cs"/>
              </a:rPr>
              <a:t> de la </a:t>
            </a:r>
            <a:r>
              <a:rPr lang="en-US" sz="4100" kern="1200" dirty="0" err="1">
                <a:solidFill>
                  <a:schemeClr val="tx1"/>
                </a:solidFill>
                <a:latin typeface="+mj-lt"/>
                <a:ea typeface="+mj-ea"/>
                <a:cs typeface="+mj-cs"/>
              </a:rPr>
              <a:t>argumentación</a:t>
            </a:r>
            <a:r>
              <a:rPr lang="en-US" sz="4100" kern="1200" dirty="0">
                <a:solidFill>
                  <a:schemeClr val="tx1"/>
                </a:solidFill>
                <a:latin typeface="+mj-lt"/>
                <a:ea typeface="+mj-ea"/>
                <a:cs typeface="+mj-cs"/>
              </a:rPr>
              <a:t> </a:t>
            </a:r>
            <a:r>
              <a:rPr lang="en-US" sz="4100" kern="1200" dirty="0" err="1">
                <a:solidFill>
                  <a:schemeClr val="tx1"/>
                </a:solidFill>
                <a:latin typeface="+mj-lt"/>
                <a:ea typeface="+mj-ea"/>
                <a:cs typeface="+mj-cs"/>
              </a:rPr>
              <a:t>jurídica</a:t>
            </a:r>
            <a:endParaRPr lang="en-US" sz="4100" kern="1200" dirty="0">
              <a:solidFill>
                <a:schemeClr val="tx1"/>
              </a:solidFill>
              <a:latin typeface="+mj-lt"/>
              <a:ea typeface="+mj-ea"/>
              <a:cs typeface="+mj-cs"/>
            </a:endParaRPr>
          </a:p>
        </p:txBody>
      </p:sp>
      <p:graphicFrame>
        <p:nvGraphicFramePr>
          <p:cNvPr id="4" name="Marcador de contenido 3">
            <a:extLst>
              <a:ext uri="{FF2B5EF4-FFF2-40B4-BE49-F238E27FC236}">
                <a16:creationId xmlns:a16="http://schemas.microsoft.com/office/drawing/2014/main" id="{E84883DA-628E-D1DD-49BA-CE2843AFE629}"/>
              </a:ext>
            </a:extLst>
          </p:cNvPr>
          <p:cNvGraphicFramePr>
            <a:graphicFrameLocks noGrp="1"/>
          </p:cNvGraphicFramePr>
          <p:nvPr>
            <p:ph idx="1"/>
            <p:extLst>
              <p:ext uri="{D42A27DB-BD31-4B8C-83A1-F6EECF244321}">
                <p14:modId xmlns:p14="http://schemas.microsoft.com/office/powerpoint/2010/main" val="1075055441"/>
              </p:ext>
            </p:extLst>
          </p:nvPr>
        </p:nvGraphicFramePr>
        <p:xfrm>
          <a:off x="575553" y="970493"/>
          <a:ext cx="11040894" cy="59653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6087683"/>
      </p:ext>
    </p:extLst>
  </p:cSld>
  <p:clrMapOvr>
    <a:masterClrMapping/>
  </p:clrMapOvr>
  <p:transition spd="slow">
    <p:wedge/>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FB01A85-D356-6B16-3651-45D97118A4BF}"/>
              </a:ext>
            </a:extLst>
          </p:cNvPr>
          <p:cNvSpPr>
            <a:spLocks noGrp="1"/>
          </p:cNvSpPr>
          <p:nvPr>
            <p:ph type="title"/>
          </p:nvPr>
        </p:nvSpPr>
        <p:spPr>
          <a:xfrm>
            <a:off x="586478" y="1683756"/>
            <a:ext cx="3115265" cy="2396359"/>
          </a:xfrm>
        </p:spPr>
        <p:txBody>
          <a:bodyPr anchor="b">
            <a:normAutofit/>
          </a:bodyPr>
          <a:lstStyle/>
          <a:p>
            <a:pPr algn="r"/>
            <a:r>
              <a:rPr lang="es-MX" sz="3400">
                <a:solidFill>
                  <a:srgbClr val="FFFFFF"/>
                </a:solidFill>
              </a:rPr>
              <a:t>Las emociones en la teoría de la argumentación jurídica</a:t>
            </a:r>
          </a:p>
        </p:txBody>
      </p:sp>
      <p:graphicFrame>
        <p:nvGraphicFramePr>
          <p:cNvPr id="23" name="Marcador de contenido 2">
            <a:extLst>
              <a:ext uri="{FF2B5EF4-FFF2-40B4-BE49-F238E27FC236}">
                <a16:creationId xmlns:a16="http://schemas.microsoft.com/office/drawing/2014/main" id="{E0218817-C070-9613-DA4C-DBDC1EAE9E03}"/>
              </a:ext>
            </a:extLst>
          </p:cNvPr>
          <p:cNvGraphicFramePr>
            <a:graphicFrameLocks noGrp="1"/>
          </p:cNvGraphicFramePr>
          <p:nvPr>
            <p:ph idx="1"/>
            <p:extLst>
              <p:ext uri="{D42A27DB-BD31-4B8C-83A1-F6EECF244321}">
                <p14:modId xmlns:p14="http://schemas.microsoft.com/office/powerpoint/2010/main" val="2167464564"/>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80698725"/>
      </p:ext>
    </p:extLst>
  </p:cSld>
  <p:clrMapOvr>
    <a:masterClrMapping/>
  </p:clrMapOvr>
  <p:transition spd="slow">
    <p:wedge/>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8689565C-4BE7-9303-4DF6-6CB2E8A6037F}"/>
              </a:ext>
            </a:extLst>
          </p:cNvPr>
          <p:cNvSpPr>
            <a:spLocks noGrp="1"/>
          </p:cNvSpPr>
          <p:nvPr>
            <p:ph type="title"/>
          </p:nvPr>
        </p:nvSpPr>
        <p:spPr>
          <a:xfrm>
            <a:off x="586478" y="1683756"/>
            <a:ext cx="3115265" cy="2396359"/>
          </a:xfrm>
        </p:spPr>
        <p:txBody>
          <a:bodyPr anchor="b">
            <a:normAutofit/>
          </a:bodyPr>
          <a:lstStyle/>
          <a:p>
            <a:pPr algn="r"/>
            <a:r>
              <a:rPr lang="es-MX" sz="3100">
                <a:solidFill>
                  <a:srgbClr val="FFFFFF"/>
                </a:solidFill>
              </a:rPr>
              <a:t> ¿Dónde aparece la psicología en la argumentación judicial electoral?</a:t>
            </a:r>
          </a:p>
        </p:txBody>
      </p:sp>
      <p:graphicFrame>
        <p:nvGraphicFramePr>
          <p:cNvPr id="5" name="Marcador de contenido 2">
            <a:extLst>
              <a:ext uri="{FF2B5EF4-FFF2-40B4-BE49-F238E27FC236}">
                <a16:creationId xmlns:a16="http://schemas.microsoft.com/office/drawing/2014/main" id="{C5875E31-5BFE-FB79-3AE5-F9F16304DD88}"/>
              </a:ext>
            </a:extLst>
          </p:cNvPr>
          <p:cNvGraphicFramePr>
            <a:graphicFrameLocks noGrp="1"/>
          </p:cNvGraphicFramePr>
          <p:nvPr>
            <p:ph idx="1"/>
            <p:extLst>
              <p:ext uri="{D42A27DB-BD31-4B8C-83A1-F6EECF244321}">
                <p14:modId xmlns:p14="http://schemas.microsoft.com/office/powerpoint/2010/main" val="1358162445"/>
              </p:ext>
            </p:extLst>
          </p:nvPr>
        </p:nvGraphicFramePr>
        <p:xfrm>
          <a:off x="4357991" y="165370"/>
          <a:ext cx="7607029" cy="65661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04842014"/>
      </p:ext>
    </p:extLst>
  </p:cSld>
  <p:clrMapOvr>
    <a:masterClrMapping/>
  </p:clrMapOvr>
  <p:transition spd="slow">
    <p:wedge/>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8CEFDBFC-4A26-C183-F2A7-DB35818F45CA}"/>
              </a:ext>
            </a:extLst>
          </p:cNvPr>
          <p:cNvSpPr>
            <a:spLocks noGrp="1"/>
          </p:cNvSpPr>
          <p:nvPr>
            <p:ph type="title"/>
          </p:nvPr>
        </p:nvSpPr>
        <p:spPr>
          <a:xfrm>
            <a:off x="841248" y="256032"/>
            <a:ext cx="10506456" cy="1014984"/>
          </a:xfrm>
        </p:spPr>
        <p:txBody>
          <a:bodyPr anchor="b">
            <a:normAutofit/>
          </a:bodyPr>
          <a:lstStyle/>
          <a:p>
            <a:r>
              <a:rPr lang="es-MX" sz="4100"/>
              <a:t>Principios psicológicos aplicados en sentencias</a:t>
            </a:r>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Marcador de contenido 2">
            <a:extLst>
              <a:ext uri="{FF2B5EF4-FFF2-40B4-BE49-F238E27FC236}">
                <a16:creationId xmlns:a16="http://schemas.microsoft.com/office/drawing/2014/main" id="{614E9FCA-6438-B451-9A46-A03262B1D941}"/>
              </a:ext>
            </a:extLst>
          </p:cNvPr>
          <p:cNvGraphicFramePr>
            <a:graphicFrameLocks noGrp="1"/>
          </p:cNvGraphicFramePr>
          <p:nvPr>
            <p:ph idx="1"/>
            <p:extLst>
              <p:ext uri="{D42A27DB-BD31-4B8C-83A1-F6EECF244321}">
                <p14:modId xmlns:p14="http://schemas.microsoft.com/office/powerpoint/2010/main" val="731702481"/>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53255367"/>
      </p:ext>
    </p:extLst>
  </p:cSld>
  <p:clrMapOvr>
    <a:masterClrMapping/>
  </p:clrMapOvr>
  <p:transition spd="slow">
    <p:wedge/>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7">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Rectangle 19">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E93DCA3-CBCA-8B2E-E40A-5CD5049EE728}"/>
              </a:ext>
            </a:extLst>
          </p:cNvPr>
          <p:cNvSpPr>
            <a:spLocks noGrp="1"/>
          </p:cNvSpPr>
          <p:nvPr>
            <p:ph type="title"/>
          </p:nvPr>
        </p:nvSpPr>
        <p:spPr>
          <a:xfrm>
            <a:off x="466722" y="586855"/>
            <a:ext cx="3201366" cy="3387497"/>
          </a:xfrm>
        </p:spPr>
        <p:txBody>
          <a:bodyPr anchor="b">
            <a:normAutofit/>
          </a:bodyPr>
          <a:lstStyle/>
          <a:p>
            <a:pPr algn="r"/>
            <a:r>
              <a:rPr lang="es-MX" sz="4000">
                <a:solidFill>
                  <a:srgbClr val="FFFFFF"/>
                </a:solidFill>
              </a:rPr>
              <a:t>Ejemplo de Sentencia SUP-RAP-437/2021 Y ACUMULADO</a:t>
            </a:r>
          </a:p>
        </p:txBody>
      </p:sp>
      <p:sp>
        <p:nvSpPr>
          <p:cNvPr id="3" name="Marcador de contenido 2">
            <a:extLst>
              <a:ext uri="{FF2B5EF4-FFF2-40B4-BE49-F238E27FC236}">
                <a16:creationId xmlns:a16="http://schemas.microsoft.com/office/drawing/2014/main" id="{576E8D9D-FAEE-97E2-37E6-85A783E4A6FE}"/>
              </a:ext>
            </a:extLst>
          </p:cNvPr>
          <p:cNvSpPr>
            <a:spLocks noGrp="1"/>
          </p:cNvSpPr>
          <p:nvPr>
            <p:ph idx="1"/>
          </p:nvPr>
        </p:nvSpPr>
        <p:spPr>
          <a:xfrm>
            <a:off x="4905054" y="1201328"/>
            <a:ext cx="6555347" cy="5546047"/>
          </a:xfrm>
        </p:spPr>
        <p:txBody>
          <a:bodyPr anchor="ctr">
            <a:normAutofit/>
          </a:bodyPr>
          <a:lstStyle/>
          <a:p>
            <a:r>
              <a:rPr lang="es-MX" sz="1900" dirty="0"/>
              <a:t>Los inconformes presentaron recursos de apelación para controvertir el acuerdo del Consejo General del INE por el cual se determinó no aprobar el proyecto de acuerdo presentado por el partido Morena, para modificar los lineamientos para la organización de la revocación de mandato y sus anexos con motivo de la expedición de la Ley Federal de Revocación de Mandato, además el acuerdo INE/</a:t>
            </a:r>
            <a:r>
              <a:rPr lang="es-MX" sz="1900" dirty="0" err="1"/>
              <a:t>CG1614</a:t>
            </a:r>
            <a:r>
              <a:rPr lang="es-MX" sz="1900" dirty="0"/>
              <a:t>/2021, por el que se aprueba el plan integral y calendario del proceso de revocación de mandato del Presidente de la República 2021-2022.</a:t>
            </a:r>
          </a:p>
          <a:p>
            <a:r>
              <a:rPr lang="es-MX" sz="1900" dirty="0"/>
              <a:t>Entre los agravios, se estudio lo siguiente:</a:t>
            </a:r>
          </a:p>
          <a:p>
            <a:r>
              <a:rPr lang="es-MX" sz="1900" dirty="0"/>
              <a:t>Morena señala que la determinación del Consejo General carece de exhaustividad al no dar respuesta a su solicitud de modificación a los artículos 35 y 39 de los Lineamientos para la Organización de la Revocación de Mandato, relativa a que se adicionara lo siguiente: </a:t>
            </a:r>
            <a:r>
              <a:rPr lang="es-MX" sz="1900" i="1" dirty="0"/>
              <a:t>“…sin perjuicio de lo establecido en el artículo 134 de la Constitución, la persona titular del Poder Ejecutivo tendrá derecho a opinar e informar acerca de la continuidad de su cargo”.</a:t>
            </a:r>
          </a:p>
          <a:p>
            <a:endParaRPr lang="es-MX" sz="1900" dirty="0"/>
          </a:p>
          <a:p>
            <a:endParaRPr lang="es-MX" sz="1900" dirty="0"/>
          </a:p>
          <a:p>
            <a:endParaRPr lang="es-MX" sz="1900" dirty="0"/>
          </a:p>
        </p:txBody>
      </p:sp>
    </p:spTree>
    <p:extLst>
      <p:ext uri="{BB962C8B-B14F-4D97-AF65-F5344CB8AC3E}">
        <p14:creationId xmlns:p14="http://schemas.microsoft.com/office/powerpoint/2010/main" val="2668229009"/>
      </p:ext>
    </p:extLst>
  </p:cSld>
  <p:clrMapOvr>
    <a:masterClrMapping/>
  </p:clrMapOvr>
  <p:transition spd="slow">
    <p:wedge/>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C0C5DB-CB17-CD1B-153C-11B08B3C0BA3}"/>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A7AE9375-4664-4DB2-922D-2782A6E439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 name="Título 1">
            <a:extLst>
              <a:ext uri="{FF2B5EF4-FFF2-40B4-BE49-F238E27FC236}">
                <a16:creationId xmlns:a16="http://schemas.microsoft.com/office/drawing/2014/main" id="{4EB628A9-15DE-9CF2-230B-121542A4D5F8}"/>
              </a:ext>
            </a:extLst>
          </p:cNvPr>
          <p:cNvSpPr>
            <a:spLocks noGrp="1"/>
          </p:cNvSpPr>
          <p:nvPr>
            <p:ph type="title"/>
          </p:nvPr>
        </p:nvSpPr>
        <p:spPr>
          <a:xfrm>
            <a:off x="838200" y="669925"/>
            <a:ext cx="4508946" cy="1325563"/>
          </a:xfrm>
        </p:spPr>
        <p:txBody>
          <a:bodyPr anchor="b">
            <a:normAutofit/>
          </a:bodyPr>
          <a:lstStyle/>
          <a:p>
            <a:pPr algn="r"/>
            <a:r>
              <a:rPr lang="es-MX" sz="2800">
                <a:solidFill>
                  <a:schemeClr val="bg1"/>
                </a:solidFill>
              </a:rPr>
              <a:t>Ejemplo de Sentencia SUP-RAP-437/2021 Y ACUMULADO</a:t>
            </a:r>
          </a:p>
        </p:txBody>
      </p:sp>
      <p:cxnSp>
        <p:nvCxnSpPr>
          <p:cNvPr id="10" name="Straight Connector 9">
            <a:extLst>
              <a:ext uri="{FF2B5EF4-FFF2-40B4-BE49-F238E27FC236}">
                <a16:creationId xmlns:a16="http://schemas.microsoft.com/office/drawing/2014/main" id="{EE504C98-6397-41C1-A8D8-2D9C4ED307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6210" y="2026340"/>
            <a:ext cx="5220936"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CA144106-13E7-0C50-3992-035646E73EF4}"/>
              </a:ext>
            </a:extLst>
          </p:cNvPr>
          <p:cNvSpPr>
            <a:spLocks noGrp="1"/>
          </p:cNvSpPr>
          <p:nvPr>
            <p:ph idx="1"/>
          </p:nvPr>
        </p:nvSpPr>
        <p:spPr>
          <a:xfrm>
            <a:off x="1392667" y="2398957"/>
            <a:ext cx="9406666" cy="3526144"/>
          </a:xfrm>
        </p:spPr>
        <p:txBody>
          <a:bodyPr>
            <a:normAutofit/>
          </a:bodyPr>
          <a:lstStyle/>
          <a:p>
            <a:r>
              <a:rPr lang="es-MX" sz="2000">
                <a:solidFill>
                  <a:schemeClr val="bg1"/>
                </a:solidFill>
              </a:rPr>
              <a:t>Si bien el Instituto Nacional Electoral no dio respuesta a su solicitud de modificación por adición a los artículos 35 y 39 de los Lineamientos en los términos antes transcritos, lo cierto es que tal propuesta no resultaba procedente.</a:t>
            </a:r>
          </a:p>
          <a:p>
            <a:r>
              <a:rPr lang="es-MX" sz="2000">
                <a:solidFill>
                  <a:schemeClr val="bg1"/>
                </a:solidFill>
              </a:rPr>
              <a:t>Porque adicionar la porción que refiere el partido recurrente, conllevaría una violación al principio de subordinación jerárquica, pues la Ley Federal de Revocación de Mandato prohíbe a los entes de gobierno influir en la opinión de la ciudadanía en torno a la revocación de mandato. </a:t>
            </a:r>
          </a:p>
          <a:p>
            <a:r>
              <a:rPr lang="es-MX" sz="2000" b="1" u="sng">
                <a:solidFill>
                  <a:schemeClr val="bg1"/>
                </a:solidFill>
                <a:effectLst>
                  <a:outerShdw blurRad="38100" dist="38100" dir="2700000" algn="tl">
                    <a:srgbClr val="000000">
                      <a:alpha val="43137"/>
                    </a:srgbClr>
                  </a:outerShdw>
                </a:effectLst>
              </a:rPr>
              <a:t>La intención del legislador </a:t>
            </a:r>
            <a:r>
              <a:rPr lang="es-MX" sz="2000">
                <a:solidFill>
                  <a:schemeClr val="bg1"/>
                </a:solidFill>
              </a:rPr>
              <a:t>fue que únicamente el Instituto Nacional Electoral y los partidos políticos promovieran la participación ciudadana en el proceso de revocación de mandato, sin que pudieran influir en las preferencias de la ciudadanía.</a:t>
            </a:r>
          </a:p>
          <a:p>
            <a:endParaRPr lang="es-MX" sz="2000">
              <a:solidFill>
                <a:schemeClr val="bg1"/>
              </a:solidFill>
            </a:endParaRPr>
          </a:p>
          <a:p>
            <a:endParaRPr lang="es-MX" sz="2000">
              <a:solidFill>
                <a:schemeClr val="bg1"/>
              </a:solidFill>
            </a:endParaRPr>
          </a:p>
          <a:p>
            <a:endParaRPr lang="es-MX" sz="2000">
              <a:solidFill>
                <a:schemeClr val="bg1"/>
              </a:solidFill>
            </a:endParaRPr>
          </a:p>
        </p:txBody>
      </p:sp>
      <p:sp>
        <p:nvSpPr>
          <p:cNvPr id="12" name="Rectangle 11">
            <a:extLst>
              <a:ext uri="{FF2B5EF4-FFF2-40B4-BE49-F238E27FC236}">
                <a16:creationId xmlns:a16="http://schemas.microsoft.com/office/drawing/2014/main" id="{9DD005C1-8C51-42D6-9BEE-B9B8384974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6206"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71693041"/>
      </p:ext>
    </p:extLst>
  </p:cSld>
  <p:clrMapOvr>
    <a:masterClrMapping/>
  </p:clrMapOvr>
  <p:transition spd="slow">
    <p:wedge/>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B385369-2A82-BF6C-4C0A-9DA41F09E82B}"/>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 name="Group 9">
            <a:extLst>
              <a:ext uri="{FF2B5EF4-FFF2-40B4-BE49-F238E27FC236}">
                <a16:creationId xmlns:a16="http://schemas.microsoft.com/office/drawing/2014/main" id="{6A57EACD-61CA-4775-9551-2078FC0BC79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731107" y="5203828"/>
            <a:ext cx="1861478" cy="1557272"/>
            <a:chOff x="9731107" y="5203828"/>
            <a:chExt cx="1861478" cy="1557272"/>
          </a:xfrm>
          <a:solidFill>
            <a:schemeClr val="bg1"/>
          </a:solidFill>
        </p:grpSpPr>
        <p:sp>
          <p:nvSpPr>
            <p:cNvPr id="11" name="Freeform: Shape 10">
              <a:extLst>
                <a:ext uri="{FF2B5EF4-FFF2-40B4-BE49-F238E27FC236}">
                  <a16:creationId xmlns:a16="http://schemas.microsoft.com/office/drawing/2014/main" id="{5EA9CEFA-65DF-4773-AB16-4E0811348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203828"/>
              <a:ext cx="36465" cy="36221"/>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A5B46568-197D-4462-A2AB-B32016E07D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203828"/>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3A310550-C5D3-4B44-A74F-CA522D3EA1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F4320944-CB85-404B-ACEB-4C621A2DE0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CF09ADAE-8ED7-4349-9F53-C9846B34AC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44A30888-D632-4303-AD63-F9F6425F67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5" y="5203828"/>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C494E026-3245-4E27-8FA4-B5E5039893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70980A2D-E8F8-4D53-96BD-549B6E43C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203828"/>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F9B2DDE9-70F9-46DE-A98D-A9E6A15B0C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CD6359C0-FED2-4F38-AF2C-D2CCB137CB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203828"/>
              <a:ext cx="36218" cy="36221"/>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21" name="Freeform: Shape 20">
              <a:extLst>
                <a:ext uri="{FF2B5EF4-FFF2-40B4-BE49-F238E27FC236}">
                  <a16:creationId xmlns:a16="http://schemas.microsoft.com/office/drawing/2014/main" id="{E731DFD6-7643-4367-B357-419597215F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22" name="Freeform: Shape 21">
              <a:extLst>
                <a:ext uri="{FF2B5EF4-FFF2-40B4-BE49-F238E27FC236}">
                  <a16:creationId xmlns:a16="http://schemas.microsoft.com/office/drawing/2014/main" id="{BD5AD929-BDD1-4C17-B069-7F26DA2398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6A89B223-AC6D-428A-ADA0-A8107F132C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203828"/>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24" name="Freeform: Shape 23">
              <a:extLst>
                <a:ext uri="{FF2B5EF4-FFF2-40B4-BE49-F238E27FC236}">
                  <a16:creationId xmlns:a16="http://schemas.microsoft.com/office/drawing/2014/main" id="{D55AE910-CDA0-467B-91F1-30022FC702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356051"/>
              <a:ext cx="36465" cy="36221"/>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25" name="Freeform: Shape 24">
              <a:extLst>
                <a:ext uri="{FF2B5EF4-FFF2-40B4-BE49-F238E27FC236}">
                  <a16:creationId xmlns:a16="http://schemas.microsoft.com/office/drawing/2014/main" id="{A280BBB4-49D0-40C7-949B-CE40E918B3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356046"/>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id="{25A691FB-DA8E-4CB6-B2CB-43996A8A62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3560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7" name="Freeform: Shape 26">
              <a:extLst>
                <a:ext uri="{FF2B5EF4-FFF2-40B4-BE49-F238E27FC236}">
                  <a16:creationId xmlns:a16="http://schemas.microsoft.com/office/drawing/2014/main" id="{26ABC7EF-0297-4356-A5FE-85B70C2267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3560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8" name="Freeform: Shape 27">
              <a:extLst>
                <a:ext uri="{FF2B5EF4-FFF2-40B4-BE49-F238E27FC236}">
                  <a16:creationId xmlns:a16="http://schemas.microsoft.com/office/drawing/2014/main" id="{E2A4C124-2BE2-47A7-88BD-0D0E702258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3560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29" name="Freeform: Shape 28">
              <a:extLst>
                <a:ext uri="{FF2B5EF4-FFF2-40B4-BE49-F238E27FC236}">
                  <a16:creationId xmlns:a16="http://schemas.microsoft.com/office/drawing/2014/main" id="{C77B5782-F97B-49E6-B4CF-05080D43F7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5356051"/>
              <a:ext cx="36221" cy="36221"/>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8B45F28A-82A7-4E2A-AC1D-A9080F5F5A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3560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904D3904-C2B3-4481-9AD0-4F4B97BF79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356044"/>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17E99BD2-8425-452F-BBC9-DA271A4D4B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356044"/>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26826B2E-CE5F-4751-AB16-2F5D38E0D5E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356044"/>
              <a:ext cx="36218" cy="36226"/>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73D69C59-2023-4CEC-BA7C-5EE1834EC6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356044"/>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35" name="Freeform: Shape 34">
              <a:extLst>
                <a:ext uri="{FF2B5EF4-FFF2-40B4-BE49-F238E27FC236}">
                  <a16:creationId xmlns:a16="http://schemas.microsoft.com/office/drawing/2014/main" id="{CB90D7BC-1D4E-4E24-B1E4-700CFE90C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356041"/>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36" name="Freeform: Shape 35">
              <a:extLst>
                <a:ext uri="{FF2B5EF4-FFF2-40B4-BE49-F238E27FC236}">
                  <a16:creationId xmlns:a16="http://schemas.microsoft.com/office/drawing/2014/main" id="{79425F03-8DA8-4B30-8D52-0F823F557C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356046"/>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37" name="Freeform: Shape 36">
              <a:extLst>
                <a:ext uri="{FF2B5EF4-FFF2-40B4-BE49-F238E27FC236}">
                  <a16:creationId xmlns:a16="http://schemas.microsoft.com/office/drawing/2014/main" id="{E5042418-2AFD-437C-BDFE-95057749D1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508030"/>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38" name="Freeform: Shape 37">
              <a:extLst>
                <a:ext uri="{FF2B5EF4-FFF2-40B4-BE49-F238E27FC236}">
                  <a16:creationId xmlns:a16="http://schemas.microsoft.com/office/drawing/2014/main" id="{6F7247EC-FBD7-42B0-89E1-9814018978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508030"/>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39" name="Freeform: Shape 38">
              <a:extLst>
                <a:ext uri="{FF2B5EF4-FFF2-40B4-BE49-F238E27FC236}">
                  <a16:creationId xmlns:a16="http://schemas.microsoft.com/office/drawing/2014/main" id="{C642B17A-8F41-4932-B0D0-CAA198A367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5080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0" name="Freeform: Shape 39">
              <a:extLst>
                <a:ext uri="{FF2B5EF4-FFF2-40B4-BE49-F238E27FC236}">
                  <a16:creationId xmlns:a16="http://schemas.microsoft.com/office/drawing/2014/main" id="{0BC09251-BDF7-47DB-8213-2FD24431C9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5080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1" name="Freeform: Shape 40">
              <a:extLst>
                <a:ext uri="{FF2B5EF4-FFF2-40B4-BE49-F238E27FC236}">
                  <a16:creationId xmlns:a16="http://schemas.microsoft.com/office/drawing/2014/main" id="{0F3F5D47-FD51-41B4-B385-72FB1B83FD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5080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id="{5FEDA36F-4DFB-4CF9-AFCB-DF2830797B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5" y="5508030"/>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id="{74B82A4E-24F2-4AF9-ACD9-032004D5C7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5080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4" name="Freeform: Shape 43">
              <a:extLst>
                <a:ext uri="{FF2B5EF4-FFF2-40B4-BE49-F238E27FC236}">
                  <a16:creationId xmlns:a16="http://schemas.microsoft.com/office/drawing/2014/main" id="{948A1B0D-4A06-45BC-B4BC-CFC5300FB0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508025"/>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5" name="Freeform: Shape 44">
              <a:extLst>
                <a:ext uri="{FF2B5EF4-FFF2-40B4-BE49-F238E27FC236}">
                  <a16:creationId xmlns:a16="http://schemas.microsoft.com/office/drawing/2014/main" id="{E5FAD49E-FD72-4576-A940-2428587BC1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50802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id="{50C5050F-FCF4-41AE-A014-DA0E79C9D0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508025"/>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47" name="Freeform: Shape 46">
              <a:extLst>
                <a:ext uri="{FF2B5EF4-FFF2-40B4-BE49-F238E27FC236}">
                  <a16:creationId xmlns:a16="http://schemas.microsoft.com/office/drawing/2014/main" id="{C05C37E2-39BD-41F3-A48B-0D6656AFDF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50802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48" name="Freeform: Shape 47">
              <a:extLst>
                <a:ext uri="{FF2B5EF4-FFF2-40B4-BE49-F238E27FC236}">
                  <a16:creationId xmlns:a16="http://schemas.microsoft.com/office/drawing/2014/main" id="{AADE8E63-21C2-4361-9759-81558A67FB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50802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49" name="Freeform: Shape 48">
              <a:extLst>
                <a:ext uri="{FF2B5EF4-FFF2-40B4-BE49-F238E27FC236}">
                  <a16:creationId xmlns:a16="http://schemas.microsoft.com/office/drawing/2014/main" id="{1BB2F91E-6261-407E-AB8B-BC2971C5EC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508025"/>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50" name="Freeform: Shape 49">
              <a:extLst>
                <a:ext uri="{FF2B5EF4-FFF2-40B4-BE49-F238E27FC236}">
                  <a16:creationId xmlns:a16="http://schemas.microsoft.com/office/drawing/2014/main" id="{51B8D98F-3287-4463-9C66-4D55628802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660254"/>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51" name="Freeform: Shape 50">
              <a:extLst>
                <a:ext uri="{FF2B5EF4-FFF2-40B4-BE49-F238E27FC236}">
                  <a16:creationId xmlns:a16="http://schemas.microsoft.com/office/drawing/2014/main" id="{94B4DF75-5954-4360-BD08-C0F14F07BC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660248"/>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2" name="Freeform: Shape 51">
              <a:extLst>
                <a:ext uri="{FF2B5EF4-FFF2-40B4-BE49-F238E27FC236}">
                  <a16:creationId xmlns:a16="http://schemas.microsoft.com/office/drawing/2014/main" id="{D9646D91-7334-4EF7-854E-31229C0EBD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6602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3" name="Freeform: Shape 52">
              <a:extLst>
                <a:ext uri="{FF2B5EF4-FFF2-40B4-BE49-F238E27FC236}">
                  <a16:creationId xmlns:a16="http://schemas.microsoft.com/office/drawing/2014/main" id="{6B52D0D3-BAB6-4E87-A7E3-042FE194E0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6602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4" name="Freeform: Shape 53">
              <a:extLst>
                <a:ext uri="{FF2B5EF4-FFF2-40B4-BE49-F238E27FC236}">
                  <a16:creationId xmlns:a16="http://schemas.microsoft.com/office/drawing/2014/main" id="{7C99FAD0-CAF0-416B-A5C2-BF67795C5B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6602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5" name="Freeform: Shape 54">
              <a:extLst>
                <a:ext uri="{FF2B5EF4-FFF2-40B4-BE49-F238E27FC236}">
                  <a16:creationId xmlns:a16="http://schemas.microsoft.com/office/drawing/2014/main" id="{0E22E26C-C150-4D82-9949-7CBE6C6E37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5660254"/>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56" name="Freeform: Shape 55">
              <a:extLst>
                <a:ext uri="{FF2B5EF4-FFF2-40B4-BE49-F238E27FC236}">
                  <a16:creationId xmlns:a16="http://schemas.microsoft.com/office/drawing/2014/main" id="{D072F62D-B9FA-4CBD-8427-DCDAE97240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6602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7" name="Freeform: Shape 56">
              <a:extLst>
                <a:ext uri="{FF2B5EF4-FFF2-40B4-BE49-F238E27FC236}">
                  <a16:creationId xmlns:a16="http://schemas.microsoft.com/office/drawing/2014/main" id="{4A5E7E19-8DF1-4E35-B975-14DB353C5C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660246"/>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8" name="Freeform: Shape 57">
              <a:extLst>
                <a:ext uri="{FF2B5EF4-FFF2-40B4-BE49-F238E27FC236}">
                  <a16:creationId xmlns:a16="http://schemas.microsoft.com/office/drawing/2014/main" id="{F29CC129-69D0-48B1-969C-406A8EC16C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6602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59" name="Freeform: Shape 58">
              <a:extLst>
                <a:ext uri="{FF2B5EF4-FFF2-40B4-BE49-F238E27FC236}">
                  <a16:creationId xmlns:a16="http://schemas.microsoft.com/office/drawing/2014/main" id="{0863A762-C2BE-4B7F-8F77-FB38598FD6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660246"/>
              <a:ext cx="36218" cy="36226"/>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60" name="Freeform: Shape 59">
              <a:extLst>
                <a:ext uri="{FF2B5EF4-FFF2-40B4-BE49-F238E27FC236}">
                  <a16:creationId xmlns:a16="http://schemas.microsoft.com/office/drawing/2014/main" id="{875ED5B7-A269-4716-8A91-60C4640BC4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6602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61" name="Freeform: Shape 60">
              <a:extLst>
                <a:ext uri="{FF2B5EF4-FFF2-40B4-BE49-F238E27FC236}">
                  <a16:creationId xmlns:a16="http://schemas.microsoft.com/office/drawing/2014/main" id="{B53D700F-89B5-47C3-88CF-F491CCA231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660246"/>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62" name="Freeform: Shape 61">
              <a:extLst>
                <a:ext uri="{FF2B5EF4-FFF2-40B4-BE49-F238E27FC236}">
                  <a16:creationId xmlns:a16="http://schemas.microsoft.com/office/drawing/2014/main" id="{A60B6165-C5E0-4495-B9AC-5D3FAA17C3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66025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3" name="Freeform: Shape 62">
              <a:extLst>
                <a:ext uri="{FF2B5EF4-FFF2-40B4-BE49-F238E27FC236}">
                  <a16:creationId xmlns:a16="http://schemas.microsoft.com/office/drawing/2014/main" id="{72C06BE7-B255-49E8-AFD7-16EA0DEEDA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812233"/>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64" name="Freeform: Shape 63">
              <a:extLst>
                <a:ext uri="{FF2B5EF4-FFF2-40B4-BE49-F238E27FC236}">
                  <a16:creationId xmlns:a16="http://schemas.microsoft.com/office/drawing/2014/main" id="{A62BAA60-4FD3-4ED5-85B8-FA1AEBB543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812233"/>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5" name="Freeform: Shape 64">
              <a:extLst>
                <a:ext uri="{FF2B5EF4-FFF2-40B4-BE49-F238E27FC236}">
                  <a16:creationId xmlns:a16="http://schemas.microsoft.com/office/drawing/2014/main" id="{7D285C5F-B15D-4C99-876E-11EA0EDDB8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6" name="Freeform: Shape 65">
              <a:extLst>
                <a:ext uri="{FF2B5EF4-FFF2-40B4-BE49-F238E27FC236}">
                  <a16:creationId xmlns:a16="http://schemas.microsoft.com/office/drawing/2014/main" id="{31D3315B-6CF6-4B8A-9AD6-15E8ED774D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7" name="Freeform: Shape 66">
              <a:extLst>
                <a:ext uri="{FF2B5EF4-FFF2-40B4-BE49-F238E27FC236}">
                  <a16:creationId xmlns:a16="http://schemas.microsoft.com/office/drawing/2014/main" id="{22316A1B-DF30-4B08-A25E-634088C3A8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8" name="Freeform: Shape 67">
              <a:extLst>
                <a:ext uri="{FF2B5EF4-FFF2-40B4-BE49-F238E27FC236}">
                  <a16:creationId xmlns:a16="http://schemas.microsoft.com/office/drawing/2014/main" id="{13B9824C-F3A0-4BB5-BA2D-E7B2C87394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5812233"/>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69" name="Freeform: Shape 68">
              <a:extLst>
                <a:ext uri="{FF2B5EF4-FFF2-40B4-BE49-F238E27FC236}">
                  <a16:creationId xmlns:a16="http://schemas.microsoft.com/office/drawing/2014/main" id="{E74AA607-331A-4D12-9628-01D4184CA8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0" name="Freeform: Shape 69">
              <a:extLst>
                <a:ext uri="{FF2B5EF4-FFF2-40B4-BE49-F238E27FC236}">
                  <a16:creationId xmlns:a16="http://schemas.microsoft.com/office/drawing/2014/main" id="{BC5FC238-AD32-4501-B2D5-55A3F14093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812233"/>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1" name="Freeform: Shape 70">
              <a:extLst>
                <a:ext uri="{FF2B5EF4-FFF2-40B4-BE49-F238E27FC236}">
                  <a16:creationId xmlns:a16="http://schemas.microsoft.com/office/drawing/2014/main" id="{92651C95-EE88-4D97-A4BD-842E093F04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2" name="Freeform: Shape 71">
              <a:extLst>
                <a:ext uri="{FF2B5EF4-FFF2-40B4-BE49-F238E27FC236}">
                  <a16:creationId xmlns:a16="http://schemas.microsoft.com/office/drawing/2014/main" id="{DD800BB2-C68A-40A6-8CD4-A733BD0DBA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812233"/>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73" name="Freeform: Shape 72">
              <a:extLst>
                <a:ext uri="{FF2B5EF4-FFF2-40B4-BE49-F238E27FC236}">
                  <a16:creationId xmlns:a16="http://schemas.microsoft.com/office/drawing/2014/main" id="{8697780E-7DCF-4651-9953-FE1A7062C3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4" name="Freeform: Shape 73">
              <a:extLst>
                <a:ext uri="{FF2B5EF4-FFF2-40B4-BE49-F238E27FC236}">
                  <a16:creationId xmlns:a16="http://schemas.microsoft.com/office/drawing/2014/main" id="{6B417FEE-0006-405F-A3EF-741EC0C607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8122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75" name="Freeform: Shape 74">
              <a:extLst>
                <a:ext uri="{FF2B5EF4-FFF2-40B4-BE49-F238E27FC236}">
                  <a16:creationId xmlns:a16="http://schemas.microsoft.com/office/drawing/2014/main" id="{ED2CA75D-333A-4FC0-A35C-1502189323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81223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76" name="Freeform: Shape 75">
              <a:extLst>
                <a:ext uri="{FF2B5EF4-FFF2-40B4-BE49-F238E27FC236}">
                  <a16:creationId xmlns:a16="http://schemas.microsoft.com/office/drawing/2014/main" id="{71FE7FEB-856E-4B91-9524-7CB608A04D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5964459"/>
              <a:ext cx="36465" cy="36221"/>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77" name="Freeform: Shape 76">
              <a:extLst>
                <a:ext uri="{FF2B5EF4-FFF2-40B4-BE49-F238E27FC236}">
                  <a16:creationId xmlns:a16="http://schemas.microsoft.com/office/drawing/2014/main" id="{B815A820-71A2-4F06-909A-802956FCD9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5964453"/>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8" name="Freeform: Shape 77">
              <a:extLst>
                <a:ext uri="{FF2B5EF4-FFF2-40B4-BE49-F238E27FC236}">
                  <a16:creationId xmlns:a16="http://schemas.microsoft.com/office/drawing/2014/main" id="{4135222E-6463-4F37-A52D-8E5F48B17D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5964453"/>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79" name="Freeform: Shape 78">
              <a:extLst>
                <a:ext uri="{FF2B5EF4-FFF2-40B4-BE49-F238E27FC236}">
                  <a16:creationId xmlns:a16="http://schemas.microsoft.com/office/drawing/2014/main" id="{34C684AC-F7CB-4096-BD97-E024A2203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5964453"/>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0" name="Freeform: Shape 79">
              <a:extLst>
                <a:ext uri="{FF2B5EF4-FFF2-40B4-BE49-F238E27FC236}">
                  <a16:creationId xmlns:a16="http://schemas.microsoft.com/office/drawing/2014/main" id="{2AEB483C-20AB-4095-912D-AB52A7C322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5964453"/>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1" name="Freeform: Shape 80">
              <a:extLst>
                <a:ext uri="{FF2B5EF4-FFF2-40B4-BE49-F238E27FC236}">
                  <a16:creationId xmlns:a16="http://schemas.microsoft.com/office/drawing/2014/main" id="{2D1625C5-4D6F-4AF0-8F52-3E430AD86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5964459"/>
              <a:ext cx="36221" cy="36221"/>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2" name="Freeform: Shape 81">
              <a:extLst>
                <a:ext uri="{FF2B5EF4-FFF2-40B4-BE49-F238E27FC236}">
                  <a16:creationId xmlns:a16="http://schemas.microsoft.com/office/drawing/2014/main" id="{BE6AC22C-25A4-400A-8E40-0DA9119C5D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5964453"/>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3" name="Freeform: Shape 82">
              <a:extLst>
                <a:ext uri="{FF2B5EF4-FFF2-40B4-BE49-F238E27FC236}">
                  <a16:creationId xmlns:a16="http://schemas.microsoft.com/office/drawing/2014/main" id="{B4586291-7B87-4844-A3C7-1B10E7070A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5964451"/>
              <a:ext cx="36221" cy="36226"/>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4" name="Freeform: Shape 83">
              <a:extLst>
                <a:ext uri="{FF2B5EF4-FFF2-40B4-BE49-F238E27FC236}">
                  <a16:creationId xmlns:a16="http://schemas.microsoft.com/office/drawing/2014/main" id="{7E6C849B-AC63-4611-9425-9677632806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5964451"/>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5" name="Freeform: Shape 84">
              <a:extLst>
                <a:ext uri="{FF2B5EF4-FFF2-40B4-BE49-F238E27FC236}">
                  <a16:creationId xmlns:a16="http://schemas.microsoft.com/office/drawing/2014/main" id="{D3DD2AB7-F94D-4A1E-8D17-3A8418C7D8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5964451"/>
              <a:ext cx="36218" cy="36226"/>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endParaRPr lang="en-US"/>
            </a:p>
          </p:txBody>
        </p:sp>
        <p:sp>
          <p:nvSpPr>
            <p:cNvPr id="86" name="Freeform: Shape 85">
              <a:extLst>
                <a:ext uri="{FF2B5EF4-FFF2-40B4-BE49-F238E27FC236}">
                  <a16:creationId xmlns:a16="http://schemas.microsoft.com/office/drawing/2014/main" id="{D99CE3DE-A5D3-4CBC-9771-BA0D4A71C3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5964451"/>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endParaRPr lang="en-US"/>
            </a:p>
          </p:txBody>
        </p:sp>
        <p:sp>
          <p:nvSpPr>
            <p:cNvPr id="87" name="Freeform: Shape 86">
              <a:extLst>
                <a:ext uri="{FF2B5EF4-FFF2-40B4-BE49-F238E27FC236}">
                  <a16:creationId xmlns:a16="http://schemas.microsoft.com/office/drawing/2014/main" id="{F51F4BCD-DCFB-49C5-AA53-912A2644D5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5964448"/>
              <a:ext cx="36218" cy="36226"/>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endParaRPr lang="en-US"/>
            </a:p>
          </p:txBody>
        </p:sp>
        <p:sp>
          <p:nvSpPr>
            <p:cNvPr id="88" name="Freeform: Shape 87">
              <a:extLst>
                <a:ext uri="{FF2B5EF4-FFF2-40B4-BE49-F238E27FC236}">
                  <a16:creationId xmlns:a16="http://schemas.microsoft.com/office/drawing/2014/main" id="{217BD47A-2F24-467E-A016-650656A35B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5964453"/>
              <a:ext cx="36218" cy="36221"/>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89" name="Freeform: Shape 88">
              <a:extLst>
                <a:ext uri="{FF2B5EF4-FFF2-40B4-BE49-F238E27FC236}">
                  <a16:creationId xmlns:a16="http://schemas.microsoft.com/office/drawing/2014/main" id="{260F5B69-D34A-4A38-AC4F-E04BB730A0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6116440"/>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90" name="Freeform: Shape 89">
              <a:extLst>
                <a:ext uri="{FF2B5EF4-FFF2-40B4-BE49-F238E27FC236}">
                  <a16:creationId xmlns:a16="http://schemas.microsoft.com/office/drawing/2014/main" id="{36D5DFC6-ED6D-4E93-BBFD-32876861C6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6116440"/>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1" name="Freeform: Shape 90">
              <a:extLst>
                <a:ext uri="{FF2B5EF4-FFF2-40B4-BE49-F238E27FC236}">
                  <a16:creationId xmlns:a16="http://schemas.microsoft.com/office/drawing/2014/main" id="{046009FB-3E9E-46F5-9DC9-B225C7B7D6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2" name="Freeform: Shape 91">
              <a:extLst>
                <a:ext uri="{FF2B5EF4-FFF2-40B4-BE49-F238E27FC236}">
                  <a16:creationId xmlns:a16="http://schemas.microsoft.com/office/drawing/2014/main" id="{E10C4A9D-1BAD-4C1A-B643-39CEA7C56A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3" name="Freeform: Shape 92">
              <a:extLst>
                <a:ext uri="{FF2B5EF4-FFF2-40B4-BE49-F238E27FC236}">
                  <a16:creationId xmlns:a16="http://schemas.microsoft.com/office/drawing/2014/main" id="{B3786231-B3C8-45C0-AB76-F0F35D7E1D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4" name="Freeform: Shape 93">
              <a:extLst>
                <a:ext uri="{FF2B5EF4-FFF2-40B4-BE49-F238E27FC236}">
                  <a16:creationId xmlns:a16="http://schemas.microsoft.com/office/drawing/2014/main" id="{8E05DBD8-3FC9-47DE-88E7-849A2BE28C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6116440"/>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5" name="Freeform: Shape 94">
              <a:extLst>
                <a:ext uri="{FF2B5EF4-FFF2-40B4-BE49-F238E27FC236}">
                  <a16:creationId xmlns:a16="http://schemas.microsoft.com/office/drawing/2014/main" id="{F8B45623-D400-48AE-99CB-C50EF8208C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6" name="Freeform: Shape 95">
              <a:extLst>
                <a:ext uri="{FF2B5EF4-FFF2-40B4-BE49-F238E27FC236}">
                  <a16:creationId xmlns:a16="http://schemas.microsoft.com/office/drawing/2014/main" id="{650817F4-286D-4A64-A707-3199641184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47" y="6116435"/>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7" name="Freeform: Shape 96">
              <a:extLst>
                <a:ext uri="{FF2B5EF4-FFF2-40B4-BE49-F238E27FC236}">
                  <a16:creationId xmlns:a16="http://schemas.microsoft.com/office/drawing/2014/main" id="{CE2CBB23-BC03-4233-B66D-F3E1BC3612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29" y="611643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98" name="Freeform: Shape 97">
              <a:extLst>
                <a:ext uri="{FF2B5EF4-FFF2-40B4-BE49-F238E27FC236}">
                  <a16:creationId xmlns:a16="http://schemas.microsoft.com/office/drawing/2014/main" id="{45B057C8-A242-41ED-B0DB-78B245C078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52" y="6116435"/>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99" name="Freeform: Shape 98">
              <a:extLst>
                <a:ext uri="{FF2B5EF4-FFF2-40B4-BE49-F238E27FC236}">
                  <a16:creationId xmlns:a16="http://schemas.microsoft.com/office/drawing/2014/main" id="{9CB4C1C0-5F41-4E24-A7CD-AFB1DE7B39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31" y="611643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0" name="Freeform: Shape 99">
              <a:extLst>
                <a:ext uri="{FF2B5EF4-FFF2-40B4-BE49-F238E27FC236}">
                  <a16:creationId xmlns:a16="http://schemas.microsoft.com/office/drawing/2014/main" id="{9153209C-5637-4CEC-AB94-73A0EA2C7A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57" y="611643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01" name="Freeform: Shape 100">
              <a:extLst>
                <a:ext uri="{FF2B5EF4-FFF2-40B4-BE49-F238E27FC236}">
                  <a16:creationId xmlns:a16="http://schemas.microsoft.com/office/drawing/2014/main" id="{F7A55A31-FEC9-482A-B837-9658289139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36" y="6116440"/>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02" name="Freeform: Shape 101">
              <a:extLst>
                <a:ext uri="{FF2B5EF4-FFF2-40B4-BE49-F238E27FC236}">
                  <a16:creationId xmlns:a16="http://schemas.microsoft.com/office/drawing/2014/main" id="{93BA94A3-F00C-4D17-9254-A955E4414F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6268419"/>
              <a:ext cx="36465" cy="36219"/>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endParaRPr lang="en-US"/>
            </a:p>
          </p:txBody>
        </p:sp>
        <p:sp>
          <p:nvSpPr>
            <p:cNvPr id="103" name="Freeform: Shape 102">
              <a:extLst>
                <a:ext uri="{FF2B5EF4-FFF2-40B4-BE49-F238E27FC236}">
                  <a16:creationId xmlns:a16="http://schemas.microsoft.com/office/drawing/2014/main" id="{9A2902DE-23EF-49CE-A669-B9096A9D4B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6268419"/>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04" name="Freeform: Shape 103">
              <a:extLst>
                <a:ext uri="{FF2B5EF4-FFF2-40B4-BE49-F238E27FC236}">
                  <a16:creationId xmlns:a16="http://schemas.microsoft.com/office/drawing/2014/main" id="{35780746-7CB1-459B-ACF8-EE4C8FA2DA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05" name="Freeform: Shape 104">
              <a:extLst>
                <a:ext uri="{FF2B5EF4-FFF2-40B4-BE49-F238E27FC236}">
                  <a16:creationId xmlns:a16="http://schemas.microsoft.com/office/drawing/2014/main" id="{6EC72100-CCC7-485B-AB73-AFE6263C26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06" name="Freeform: Shape 105">
              <a:extLst>
                <a:ext uri="{FF2B5EF4-FFF2-40B4-BE49-F238E27FC236}">
                  <a16:creationId xmlns:a16="http://schemas.microsoft.com/office/drawing/2014/main" id="{90330226-7157-4C26-8B12-849E7E40B5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07" name="Freeform: Shape 106">
              <a:extLst>
                <a:ext uri="{FF2B5EF4-FFF2-40B4-BE49-F238E27FC236}">
                  <a16:creationId xmlns:a16="http://schemas.microsoft.com/office/drawing/2014/main" id="{F6FC5CE2-A4E9-48A9-A687-9D3CBDF2C8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5" y="6268419"/>
              <a:ext cx="36221" cy="36221"/>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08" name="Freeform: Shape 107">
              <a:extLst>
                <a:ext uri="{FF2B5EF4-FFF2-40B4-BE49-F238E27FC236}">
                  <a16:creationId xmlns:a16="http://schemas.microsoft.com/office/drawing/2014/main" id="{971F8A61-039C-4875-ABD2-DDAD0AF611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09" name="Freeform: Shape 108">
              <a:extLst>
                <a:ext uri="{FF2B5EF4-FFF2-40B4-BE49-F238E27FC236}">
                  <a16:creationId xmlns:a16="http://schemas.microsoft.com/office/drawing/2014/main" id="{5E9C48D7-E617-453A-95A7-4CBADCB709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68" y="6268419"/>
              <a:ext cx="36221" cy="36219"/>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10" name="Freeform: Shape 109">
              <a:extLst>
                <a:ext uri="{FF2B5EF4-FFF2-40B4-BE49-F238E27FC236}">
                  <a16:creationId xmlns:a16="http://schemas.microsoft.com/office/drawing/2014/main" id="{6028847A-3236-456C-ABCA-F17FACC740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50"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11" name="Freeform: Shape 110">
              <a:extLst>
                <a:ext uri="{FF2B5EF4-FFF2-40B4-BE49-F238E27FC236}">
                  <a16:creationId xmlns:a16="http://schemas.microsoft.com/office/drawing/2014/main" id="{768F10DA-E024-4DFF-B71A-284CE37839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73" y="6268419"/>
              <a:ext cx="36218" cy="36219"/>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endParaRPr lang="en-US"/>
            </a:p>
          </p:txBody>
        </p:sp>
        <p:sp>
          <p:nvSpPr>
            <p:cNvPr id="112" name="Freeform: Shape 111">
              <a:extLst>
                <a:ext uri="{FF2B5EF4-FFF2-40B4-BE49-F238E27FC236}">
                  <a16:creationId xmlns:a16="http://schemas.microsoft.com/office/drawing/2014/main" id="{5D1258F2-08D2-4674-BB2B-00DA3F0541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54"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endParaRPr lang="en-US"/>
            </a:p>
          </p:txBody>
        </p:sp>
        <p:sp>
          <p:nvSpPr>
            <p:cNvPr id="113" name="Freeform: Shape 112">
              <a:extLst>
                <a:ext uri="{FF2B5EF4-FFF2-40B4-BE49-F238E27FC236}">
                  <a16:creationId xmlns:a16="http://schemas.microsoft.com/office/drawing/2014/main" id="{1CA4E673-ADD3-4C6A-B67D-077CD7F768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80" y="6268419"/>
              <a:ext cx="36218" cy="36219"/>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endParaRPr lang="en-US"/>
            </a:p>
          </p:txBody>
        </p:sp>
        <p:sp>
          <p:nvSpPr>
            <p:cNvPr id="114" name="Freeform: Shape 113">
              <a:extLst>
                <a:ext uri="{FF2B5EF4-FFF2-40B4-BE49-F238E27FC236}">
                  <a16:creationId xmlns:a16="http://schemas.microsoft.com/office/drawing/2014/main" id="{E8412C5A-7E5C-437B-A36E-FD4ADC57EE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57" y="6268417"/>
              <a:ext cx="36218" cy="36221"/>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endParaRPr lang="en-US"/>
            </a:p>
          </p:txBody>
        </p:sp>
        <p:sp>
          <p:nvSpPr>
            <p:cNvPr id="115" name="Freeform: Shape 114">
              <a:extLst>
                <a:ext uri="{FF2B5EF4-FFF2-40B4-BE49-F238E27FC236}">
                  <a16:creationId xmlns:a16="http://schemas.microsoft.com/office/drawing/2014/main" id="{B56AC8FA-ED34-4749-9A15-E878B40889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6420645"/>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16" name="Freeform: Shape 115">
              <a:extLst>
                <a:ext uri="{FF2B5EF4-FFF2-40B4-BE49-F238E27FC236}">
                  <a16:creationId xmlns:a16="http://schemas.microsoft.com/office/drawing/2014/main" id="{EEE8845F-6312-4CB4-8345-10FAA6E91F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6420645"/>
              <a:ext cx="36221" cy="36221"/>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17" name="Freeform: Shape 116">
              <a:extLst>
                <a:ext uri="{FF2B5EF4-FFF2-40B4-BE49-F238E27FC236}">
                  <a16:creationId xmlns:a16="http://schemas.microsoft.com/office/drawing/2014/main" id="{B6649974-BABE-465B-934C-798CD398A3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642064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8" name="Freeform: Shape 117">
              <a:extLst>
                <a:ext uri="{FF2B5EF4-FFF2-40B4-BE49-F238E27FC236}">
                  <a16:creationId xmlns:a16="http://schemas.microsoft.com/office/drawing/2014/main" id="{9A2E8120-B8AC-4058-AB81-44A99CF53A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642064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19" name="Freeform: Shape 118">
              <a:extLst>
                <a:ext uri="{FF2B5EF4-FFF2-40B4-BE49-F238E27FC236}">
                  <a16:creationId xmlns:a16="http://schemas.microsoft.com/office/drawing/2014/main" id="{EB3ACBEF-904A-4B73-A8B1-3A62AC125D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642064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0" name="Freeform: Shape 119">
              <a:extLst>
                <a:ext uri="{FF2B5EF4-FFF2-40B4-BE49-F238E27FC236}">
                  <a16:creationId xmlns:a16="http://schemas.microsoft.com/office/drawing/2014/main" id="{F80CD75B-0C3D-4186-B1D8-E58A7580E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5" y="6420645"/>
              <a:ext cx="36221" cy="36221"/>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21" name="Freeform: Shape 120">
              <a:extLst>
                <a:ext uri="{FF2B5EF4-FFF2-40B4-BE49-F238E27FC236}">
                  <a16:creationId xmlns:a16="http://schemas.microsoft.com/office/drawing/2014/main" id="{C17D40FB-488F-4EFD-9019-8E5802A73E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6420645"/>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2" name="Freeform: Shape 121">
              <a:extLst>
                <a:ext uri="{FF2B5EF4-FFF2-40B4-BE49-F238E27FC236}">
                  <a16:creationId xmlns:a16="http://schemas.microsoft.com/office/drawing/2014/main" id="{7089A9FA-C815-459B-8D43-862AC2805A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68" y="6420653"/>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3" name="Freeform: Shape 122">
              <a:extLst>
                <a:ext uri="{FF2B5EF4-FFF2-40B4-BE49-F238E27FC236}">
                  <a16:creationId xmlns:a16="http://schemas.microsoft.com/office/drawing/2014/main" id="{CA360E5B-3ABC-46DD-9DFE-5D8D1D4D21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50" y="642066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4" name="Freeform: Shape 123">
              <a:extLst>
                <a:ext uri="{FF2B5EF4-FFF2-40B4-BE49-F238E27FC236}">
                  <a16:creationId xmlns:a16="http://schemas.microsoft.com/office/drawing/2014/main" id="{DBCC9121-E8F5-49AE-869E-1245398D1D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73" y="6420668"/>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25" name="Freeform: Shape 124">
              <a:extLst>
                <a:ext uri="{FF2B5EF4-FFF2-40B4-BE49-F238E27FC236}">
                  <a16:creationId xmlns:a16="http://schemas.microsoft.com/office/drawing/2014/main" id="{B190A7C8-B00C-4DCB-929A-328811039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54" y="642066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26" name="Freeform: Shape 125">
              <a:extLst>
                <a:ext uri="{FF2B5EF4-FFF2-40B4-BE49-F238E27FC236}">
                  <a16:creationId xmlns:a16="http://schemas.microsoft.com/office/drawing/2014/main" id="{DFBC02C4-69CC-4293-9249-E28D9F2C5A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80" y="642067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27" name="Freeform: Shape 126">
              <a:extLst>
                <a:ext uri="{FF2B5EF4-FFF2-40B4-BE49-F238E27FC236}">
                  <a16:creationId xmlns:a16="http://schemas.microsoft.com/office/drawing/2014/main" id="{C4748328-B03B-4EDD-96F0-DAF6527201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57" y="6420679"/>
              <a:ext cx="36218" cy="36221"/>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endParaRPr lang="en-US"/>
            </a:p>
          </p:txBody>
        </p:sp>
        <p:sp>
          <p:nvSpPr>
            <p:cNvPr id="128" name="Freeform: Shape 127">
              <a:extLst>
                <a:ext uri="{FF2B5EF4-FFF2-40B4-BE49-F238E27FC236}">
                  <a16:creationId xmlns:a16="http://schemas.microsoft.com/office/drawing/2014/main" id="{17E29EF6-5C38-4836-AE46-64215DD78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12" y="6572627"/>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29" name="Freeform: Shape 128">
              <a:extLst>
                <a:ext uri="{FF2B5EF4-FFF2-40B4-BE49-F238E27FC236}">
                  <a16:creationId xmlns:a16="http://schemas.microsoft.com/office/drawing/2014/main" id="{333BC27D-A755-4489-B73A-5B0EA4BDD4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5" y="6572627"/>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0" name="Freeform: Shape 129">
              <a:extLst>
                <a:ext uri="{FF2B5EF4-FFF2-40B4-BE49-F238E27FC236}">
                  <a16:creationId xmlns:a16="http://schemas.microsoft.com/office/drawing/2014/main" id="{E018ADBF-7412-4D0F-BC0F-8710DB9A4D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4" y="6572627"/>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1" name="Freeform: Shape 130">
              <a:extLst>
                <a:ext uri="{FF2B5EF4-FFF2-40B4-BE49-F238E27FC236}">
                  <a16:creationId xmlns:a16="http://schemas.microsoft.com/office/drawing/2014/main" id="{370D54CD-D372-4C7F-B2AC-AB600FE525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6572627"/>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2" name="Freeform: Shape 131">
              <a:extLst>
                <a:ext uri="{FF2B5EF4-FFF2-40B4-BE49-F238E27FC236}">
                  <a16:creationId xmlns:a16="http://schemas.microsoft.com/office/drawing/2014/main" id="{9BB9398E-F21C-4918-8C5A-90735B80B3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9" y="6572627"/>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3" name="Freeform: Shape 132">
              <a:extLst>
                <a:ext uri="{FF2B5EF4-FFF2-40B4-BE49-F238E27FC236}">
                  <a16:creationId xmlns:a16="http://schemas.microsoft.com/office/drawing/2014/main" id="{4A7E3180-5F52-4B48-B3BD-F02177C418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2" y="6572627"/>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4" name="Freeform: Shape 133">
              <a:extLst>
                <a:ext uri="{FF2B5EF4-FFF2-40B4-BE49-F238E27FC236}">
                  <a16:creationId xmlns:a16="http://schemas.microsoft.com/office/drawing/2014/main" id="{B657DEC7-1A91-41CA-B3FD-593EFF9427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6572627"/>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5" name="Freeform: Shape 134">
              <a:extLst>
                <a:ext uri="{FF2B5EF4-FFF2-40B4-BE49-F238E27FC236}">
                  <a16:creationId xmlns:a16="http://schemas.microsoft.com/office/drawing/2014/main" id="{1F66DBED-0EF0-4BC7-A733-8CEB9301F0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68" y="6572658"/>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6" name="Freeform: Shape 135">
              <a:extLst>
                <a:ext uri="{FF2B5EF4-FFF2-40B4-BE49-F238E27FC236}">
                  <a16:creationId xmlns:a16="http://schemas.microsoft.com/office/drawing/2014/main" id="{327BC7E2-BB50-457E-8D53-CBADC3D0A8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50" y="657265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7" name="Freeform: Shape 136">
              <a:extLst>
                <a:ext uri="{FF2B5EF4-FFF2-40B4-BE49-F238E27FC236}">
                  <a16:creationId xmlns:a16="http://schemas.microsoft.com/office/drawing/2014/main" id="{2E5B2F2A-FBC8-42A5-9305-B5C98A24DB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73" y="6572658"/>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38" name="Freeform: Shape 137">
              <a:extLst>
                <a:ext uri="{FF2B5EF4-FFF2-40B4-BE49-F238E27FC236}">
                  <a16:creationId xmlns:a16="http://schemas.microsoft.com/office/drawing/2014/main" id="{67BC862E-B59F-4BFB-A777-05409E7271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54" y="657265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39" name="Freeform: Shape 138">
              <a:extLst>
                <a:ext uri="{FF2B5EF4-FFF2-40B4-BE49-F238E27FC236}">
                  <a16:creationId xmlns:a16="http://schemas.microsoft.com/office/drawing/2014/main" id="{33FB1571-92E7-4829-BCCD-7DCB0FE981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80" y="6572653"/>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40" name="Freeform: Shape 139">
              <a:extLst>
                <a:ext uri="{FF2B5EF4-FFF2-40B4-BE49-F238E27FC236}">
                  <a16:creationId xmlns:a16="http://schemas.microsoft.com/office/drawing/2014/main" id="{E4F917C1-A8BC-4A0E-AE36-F9D0BE9818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57" y="657265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1" name="Freeform: Shape 140">
              <a:extLst>
                <a:ext uri="{FF2B5EF4-FFF2-40B4-BE49-F238E27FC236}">
                  <a16:creationId xmlns:a16="http://schemas.microsoft.com/office/drawing/2014/main" id="{76F8931C-3AC8-4029-B30C-5361BFBCAE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31107" y="6724848"/>
              <a:ext cx="36465" cy="36219"/>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endParaRPr lang="en-US"/>
            </a:p>
          </p:txBody>
        </p:sp>
        <p:sp>
          <p:nvSpPr>
            <p:cNvPr id="142" name="Freeform: Shape 141">
              <a:extLst>
                <a:ext uri="{FF2B5EF4-FFF2-40B4-BE49-F238E27FC236}">
                  <a16:creationId xmlns:a16="http://schemas.microsoft.com/office/drawing/2014/main" id="{076E87F7-1BC0-472D-B19E-FFB4942471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83333" y="6724848"/>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3" name="Freeform: Shape 142">
              <a:extLst>
                <a:ext uri="{FF2B5EF4-FFF2-40B4-BE49-F238E27FC236}">
                  <a16:creationId xmlns:a16="http://schemas.microsoft.com/office/drawing/2014/main" id="{465149F4-5FFD-4DA3-B387-25DDFF149B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35312" y="672484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4" name="Freeform: Shape 143">
              <a:extLst>
                <a:ext uri="{FF2B5EF4-FFF2-40B4-BE49-F238E27FC236}">
                  <a16:creationId xmlns:a16="http://schemas.microsoft.com/office/drawing/2014/main" id="{FCC143A2-5B71-45E0-A5DC-1AE44CF27E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87538" y="672484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5" name="Freeform: Shape 144">
              <a:extLst>
                <a:ext uri="{FF2B5EF4-FFF2-40B4-BE49-F238E27FC236}">
                  <a16:creationId xmlns:a16="http://schemas.microsoft.com/office/drawing/2014/main" id="{A29C66E6-99F1-4166-B11B-8C47DD3103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39517" y="672484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6" name="Freeform: Shape 145">
              <a:extLst>
                <a:ext uri="{FF2B5EF4-FFF2-40B4-BE49-F238E27FC236}">
                  <a16:creationId xmlns:a16="http://schemas.microsoft.com/office/drawing/2014/main" id="{5D782C24-70D1-4DF0-A631-9FA2642920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91740" y="6724848"/>
              <a:ext cx="36221" cy="36219"/>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7" name="Freeform: Shape 146">
              <a:extLst>
                <a:ext uri="{FF2B5EF4-FFF2-40B4-BE49-F238E27FC236}">
                  <a16:creationId xmlns:a16="http://schemas.microsoft.com/office/drawing/2014/main" id="{204EA4D6-FB90-4EE9-9C94-FACE6D79A1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643724" y="6724848"/>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8" name="Freeform: Shape 147">
              <a:extLst>
                <a:ext uri="{FF2B5EF4-FFF2-40B4-BE49-F238E27FC236}">
                  <a16:creationId xmlns:a16="http://schemas.microsoft.com/office/drawing/2014/main" id="{F71E17C7-CF11-4295-85DA-5237670B3A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795968" y="6724881"/>
              <a:ext cx="36221" cy="36219"/>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49" name="Freeform: Shape 148">
              <a:extLst>
                <a:ext uri="{FF2B5EF4-FFF2-40B4-BE49-F238E27FC236}">
                  <a16:creationId xmlns:a16="http://schemas.microsoft.com/office/drawing/2014/main" id="{73AF0AFB-AF22-44B2-B981-AF6098F19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7950" y="672488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0" name="Freeform: Shape 149">
              <a:extLst>
                <a:ext uri="{FF2B5EF4-FFF2-40B4-BE49-F238E27FC236}">
                  <a16:creationId xmlns:a16="http://schemas.microsoft.com/office/drawing/2014/main" id="{EC7A3631-6B95-4E40-89A4-0DC231A1A2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100173" y="6724881"/>
              <a:ext cx="36218" cy="36219"/>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endParaRPr lang="en-US"/>
            </a:p>
          </p:txBody>
        </p:sp>
        <p:sp>
          <p:nvSpPr>
            <p:cNvPr id="151" name="Freeform: Shape 150">
              <a:extLst>
                <a:ext uri="{FF2B5EF4-FFF2-40B4-BE49-F238E27FC236}">
                  <a16:creationId xmlns:a16="http://schemas.microsoft.com/office/drawing/2014/main" id="{E320EDD3-FA1E-4F06-B5E6-86BA66BFFF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252154" y="672488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sp>
          <p:nvSpPr>
            <p:cNvPr id="152" name="Freeform: Shape 151">
              <a:extLst>
                <a:ext uri="{FF2B5EF4-FFF2-40B4-BE49-F238E27FC236}">
                  <a16:creationId xmlns:a16="http://schemas.microsoft.com/office/drawing/2014/main" id="{25CB6263-11E9-4CF8-B171-7C627720CC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4380" y="6724881"/>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endParaRPr lang="en-US"/>
            </a:p>
          </p:txBody>
        </p:sp>
        <p:sp>
          <p:nvSpPr>
            <p:cNvPr id="153" name="Freeform: Shape 152">
              <a:extLst>
                <a:ext uri="{FF2B5EF4-FFF2-40B4-BE49-F238E27FC236}">
                  <a16:creationId xmlns:a16="http://schemas.microsoft.com/office/drawing/2014/main" id="{19FB7707-C4F1-4107-A1AA-C702870A59A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556367" y="6724876"/>
              <a:ext cx="36218" cy="36219"/>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endParaRPr lang="en-US"/>
            </a:p>
          </p:txBody>
        </p:sp>
      </p:grpSp>
      <p:sp>
        <p:nvSpPr>
          <p:cNvPr id="2" name="Título 1">
            <a:extLst>
              <a:ext uri="{FF2B5EF4-FFF2-40B4-BE49-F238E27FC236}">
                <a16:creationId xmlns:a16="http://schemas.microsoft.com/office/drawing/2014/main" id="{995E3A35-ADFC-58F1-4730-739AF9366F93}"/>
              </a:ext>
            </a:extLst>
          </p:cNvPr>
          <p:cNvSpPr>
            <a:spLocks noGrp="1"/>
          </p:cNvSpPr>
          <p:nvPr>
            <p:ph type="title"/>
          </p:nvPr>
        </p:nvSpPr>
        <p:spPr>
          <a:xfrm>
            <a:off x="7026992" y="1202026"/>
            <a:ext cx="4030132" cy="4406508"/>
          </a:xfrm>
        </p:spPr>
        <p:txBody>
          <a:bodyPr>
            <a:normAutofit/>
          </a:bodyPr>
          <a:lstStyle/>
          <a:p>
            <a:pPr algn="ctr"/>
            <a:r>
              <a:rPr lang="es-MX" dirty="0">
                <a:solidFill>
                  <a:schemeClr val="bg1"/>
                </a:solidFill>
              </a:rPr>
              <a:t>Ejemplo de Sentencia SUP-RAP-437/2021 Y ACUMULADO</a:t>
            </a:r>
          </a:p>
        </p:txBody>
      </p:sp>
      <p:sp>
        <p:nvSpPr>
          <p:cNvPr id="3" name="Marcador de contenido 2">
            <a:extLst>
              <a:ext uri="{FF2B5EF4-FFF2-40B4-BE49-F238E27FC236}">
                <a16:creationId xmlns:a16="http://schemas.microsoft.com/office/drawing/2014/main" id="{CD6317F1-BD8B-EB70-8315-E24C3122F193}"/>
              </a:ext>
            </a:extLst>
          </p:cNvPr>
          <p:cNvSpPr>
            <a:spLocks noGrp="1"/>
          </p:cNvSpPr>
          <p:nvPr>
            <p:ph idx="1"/>
          </p:nvPr>
        </p:nvSpPr>
        <p:spPr>
          <a:xfrm>
            <a:off x="892228" y="1257564"/>
            <a:ext cx="5635032" cy="5259967"/>
          </a:xfrm>
        </p:spPr>
        <p:txBody>
          <a:bodyPr>
            <a:normAutofit fontScale="92500" lnSpcReduction="10000"/>
          </a:bodyPr>
          <a:lstStyle/>
          <a:p>
            <a:r>
              <a:rPr lang="es-MX" sz="1800" dirty="0">
                <a:solidFill>
                  <a:schemeClr val="bg1"/>
                </a:solidFill>
              </a:rPr>
              <a:t>El artículo 33 establece que ninguna persona podrá contratar propaganda en radio y televisión dirigida a influir en la opinión de la ciudadanía y, que cualquier poder o ente de los tres órdenes de gobierno, sólo podrán difundir las campañas de información relativas a los servicios educativos y de salud o las necesarias para la protección civil.</a:t>
            </a:r>
          </a:p>
          <a:p>
            <a:r>
              <a:rPr lang="es-MX" sz="1800" dirty="0">
                <a:solidFill>
                  <a:schemeClr val="bg1"/>
                </a:solidFill>
              </a:rPr>
              <a:t>En este contexto, la propuesta de adición planteada por Morena consistente en la expresión “sin perjuicio de lo establecido en el artículo 134 de la Constitución , la persona titular del Poder Ejecutivo tendrá derecho a opinar e informar acerca de la continuidad de su cargo”, es contraria al diseño previsto por el legislador, pues el conceder derecho al titular del Ejecutivo Federal para opinar acerca de su continuidad en el cargo, rompería con las reglas de difusión previstas en la ley, las cuales prohíben a cualquier persona contratar propaganda en radio y televisión dirigida a influir en la opinión de la ciudadanía sobre la revocación de mandato. </a:t>
            </a:r>
          </a:p>
          <a:p>
            <a:r>
              <a:rPr lang="es-MX" sz="1800" dirty="0">
                <a:solidFill>
                  <a:schemeClr val="bg1"/>
                </a:solidFill>
              </a:rPr>
              <a:t>Así, es claro que la propuesta de Morena sobrepasa las reglas de difusión previstas por el legislador, en contravención al principio de subordinación jerárquica, de ahí que resulte improcedente. </a:t>
            </a:r>
          </a:p>
          <a:p>
            <a:endParaRPr lang="es-MX" sz="1300" dirty="0">
              <a:solidFill>
                <a:schemeClr val="bg1"/>
              </a:solidFill>
            </a:endParaRPr>
          </a:p>
          <a:p>
            <a:endParaRPr lang="es-MX" sz="1300" dirty="0">
              <a:solidFill>
                <a:schemeClr val="bg1"/>
              </a:solidFill>
            </a:endParaRPr>
          </a:p>
        </p:txBody>
      </p:sp>
      <p:grpSp>
        <p:nvGrpSpPr>
          <p:cNvPr id="155" name="Graphic 190">
            <a:extLst>
              <a:ext uri="{FF2B5EF4-FFF2-40B4-BE49-F238E27FC236}">
                <a16:creationId xmlns:a16="http://schemas.microsoft.com/office/drawing/2014/main" id="{55A100E1-E66E-4ED2-A56A-F7A819228F2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491531" y="725954"/>
            <a:ext cx="1598829" cy="531293"/>
            <a:chOff x="2504802" y="1755501"/>
            <a:chExt cx="1598829" cy="531293"/>
          </a:xfrm>
          <a:solidFill>
            <a:schemeClr val="bg1"/>
          </a:solidFill>
        </p:grpSpPr>
        <p:sp>
          <p:nvSpPr>
            <p:cNvPr id="156" name="Freeform: Shape 155">
              <a:extLst>
                <a:ext uri="{FF2B5EF4-FFF2-40B4-BE49-F238E27FC236}">
                  <a16:creationId xmlns:a16="http://schemas.microsoft.com/office/drawing/2014/main" id="{4AB9672F-EB60-4C69-965D-C7AD5217C2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2113855"/>
              <a:ext cx="1598614" cy="172939"/>
            </a:xfrm>
            <a:custGeom>
              <a:avLst/>
              <a:gdLst>
                <a:gd name="connsiteX0" fmla="*/ 1248648 w 1598614"/>
                <a:gd name="connsiteY0" fmla="*/ 172939 h 172939"/>
                <a:gd name="connsiteX1" fmla="*/ 1123031 w 1598614"/>
                <a:gd name="connsiteY1" fmla="*/ 92708 h 172939"/>
                <a:gd name="connsiteX2" fmla="*/ 1024085 w 1598614"/>
                <a:gd name="connsiteY2" fmla="*/ 29469 h 172939"/>
                <a:gd name="connsiteX3" fmla="*/ 925140 w 1598614"/>
                <a:gd name="connsiteY3" fmla="*/ 92708 h 172939"/>
                <a:gd name="connsiteX4" fmla="*/ 799522 w 1598614"/>
                <a:gd name="connsiteY4" fmla="*/ 172939 h 172939"/>
                <a:gd name="connsiteX5" fmla="*/ 799522 w 1598614"/>
                <a:gd name="connsiteY5" fmla="*/ 172939 h 172939"/>
                <a:gd name="connsiteX6" fmla="*/ 673905 w 1598614"/>
                <a:gd name="connsiteY6" fmla="*/ 92708 h 172939"/>
                <a:gd name="connsiteX7" fmla="*/ 574959 w 1598614"/>
                <a:gd name="connsiteY7" fmla="*/ 29469 h 172939"/>
                <a:gd name="connsiteX8" fmla="*/ 476014 w 1598614"/>
                <a:gd name="connsiteY8" fmla="*/ 92708 h 172939"/>
                <a:gd name="connsiteX9" fmla="*/ 350396 w 1598614"/>
                <a:gd name="connsiteY9" fmla="*/ 172939 h 172939"/>
                <a:gd name="connsiteX10" fmla="*/ 224778 w 1598614"/>
                <a:gd name="connsiteY10" fmla="*/ 92708 h 172939"/>
                <a:gd name="connsiteX11" fmla="*/ 125833 w 1598614"/>
                <a:gd name="connsiteY11" fmla="*/ 29469 h 172939"/>
                <a:gd name="connsiteX12" fmla="*/ 26887 w 1598614"/>
                <a:gd name="connsiteY12" fmla="*/ 92708 h 172939"/>
                <a:gd name="connsiteX13" fmla="*/ 0 w 1598614"/>
                <a:gd name="connsiteY13" fmla="*/ 80232 h 172939"/>
                <a:gd name="connsiteX14" fmla="*/ 125618 w 1598614"/>
                <a:gd name="connsiteY14" fmla="*/ 0 h 172939"/>
                <a:gd name="connsiteX15" fmla="*/ 251235 w 1598614"/>
                <a:gd name="connsiteY15" fmla="*/ 80232 h 172939"/>
                <a:gd name="connsiteX16" fmla="*/ 350181 w 1598614"/>
                <a:gd name="connsiteY16" fmla="*/ 143471 h 172939"/>
                <a:gd name="connsiteX17" fmla="*/ 449126 w 1598614"/>
                <a:gd name="connsiteY17" fmla="*/ 80232 h 172939"/>
                <a:gd name="connsiteX18" fmla="*/ 574744 w 1598614"/>
                <a:gd name="connsiteY18" fmla="*/ 0 h 172939"/>
                <a:gd name="connsiteX19" fmla="*/ 700362 w 1598614"/>
                <a:gd name="connsiteY19" fmla="*/ 80232 h 172939"/>
                <a:gd name="connsiteX20" fmla="*/ 799307 w 1598614"/>
                <a:gd name="connsiteY20" fmla="*/ 143471 h 172939"/>
                <a:gd name="connsiteX21" fmla="*/ 799307 w 1598614"/>
                <a:gd name="connsiteY21" fmla="*/ 143471 h 172939"/>
                <a:gd name="connsiteX22" fmla="*/ 898253 w 1598614"/>
                <a:gd name="connsiteY22" fmla="*/ 80232 h 172939"/>
                <a:gd name="connsiteX23" fmla="*/ 1023870 w 1598614"/>
                <a:gd name="connsiteY23" fmla="*/ 0 h 172939"/>
                <a:gd name="connsiteX24" fmla="*/ 1149488 w 1598614"/>
                <a:gd name="connsiteY24" fmla="*/ 80232 h 172939"/>
                <a:gd name="connsiteX25" fmla="*/ 1248433 w 1598614"/>
                <a:gd name="connsiteY25" fmla="*/ 143471 h 172939"/>
                <a:gd name="connsiteX26" fmla="*/ 1347379 w 1598614"/>
                <a:gd name="connsiteY26" fmla="*/ 80232 h 172939"/>
                <a:gd name="connsiteX27" fmla="*/ 1472997 w 1598614"/>
                <a:gd name="connsiteY27" fmla="*/ 0 h 172939"/>
                <a:gd name="connsiteX28" fmla="*/ 1598614 w 1598614"/>
                <a:gd name="connsiteY28" fmla="*/ 80232 h 172939"/>
                <a:gd name="connsiteX29" fmla="*/ 1571942 w 1598614"/>
                <a:gd name="connsiteY29" fmla="*/ 92708 h 172939"/>
                <a:gd name="connsiteX30" fmla="*/ 1472997 w 1598614"/>
                <a:gd name="connsiteY30" fmla="*/ 29469 h 172939"/>
                <a:gd name="connsiteX31" fmla="*/ 1374051 w 1598614"/>
                <a:gd name="connsiteY31" fmla="*/ 92708 h 172939"/>
                <a:gd name="connsiteX32" fmla="*/ 1248648 w 1598614"/>
                <a:gd name="connsiteY32" fmla="*/ 172939 h 17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614" h="172939">
                  <a:moveTo>
                    <a:pt x="1248648" y="172939"/>
                  </a:moveTo>
                  <a:cubicBezTo>
                    <a:pt x="1194229" y="172939"/>
                    <a:pt x="1146046" y="142180"/>
                    <a:pt x="1123031" y="92708"/>
                  </a:cubicBezTo>
                  <a:cubicBezTo>
                    <a:pt x="1104962" y="53775"/>
                    <a:pt x="1067105" y="29469"/>
                    <a:pt x="1024085" y="29469"/>
                  </a:cubicBezTo>
                  <a:cubicBezTo>
                    <a:pt x="981066" y="29469"/>
                    <a:pt x="943208" y="53775"/>
                    <a:pt x="925140" y="92708"/>
                  </a:cubicBezTo>
                  <a:cubicBezTo>
                    <a:pt x="902124" y="142180"/>
                    <a:pt x="853942" y="172939"/>
                    <a:pt x="799522" y="172939"/>
                  </a:cubicBezTo>
                  <a:cubicBezTo>
                    <a:pt x="799522" y="172939"/>
                    <a:pt x="799522" y="172939"/>
                    <a:pt x="799522" y="172939"/>
                  </a:cubicBezTo>
                  <a:cubicBezTo>
                    <a:pt x="744887" y="172939"/>
                    <a:pt x="696920" y="142180"/>
                    <a:pt x="673905" y="92708"/>
                  </a:cubicBezTo>
                  <a:cubicBezTo>
                    <a:pt x="655836" y="53775"/>
                    <a:pt x="617979" y="29469"/>
                    <a:pt x="574959" y="29469"/>
                  </a:cubicBezTo>
                  <a:cubicBezTo>
                    <a:pt x="531939" y="29469"/>
                    <a:pt x="494082" y="53775"/>
                    <a:pt x="476014" y="92708"/>
                  </a:cubicBezTo>
                  <a:cubicBezTo>
                    <a:pt x="452998" y="142180"/>
                    <a:pt x="405031" y="172939"/>
                    <a:pt x="350396" y="172939"/>
                  </a:cubicBezTo>
                  <a:cubicBezTo>
                    <a:pt x="295976" y="172939"/>
                    <a:pt x="247794" y="142180"/>
                    <a:pt x="224778" y="92708"/>
                  </a:cubicBezTo>
                  <a:cubicBezTo>
                    <a:pt x="206710" y="53775"/>
                    <a:pt x="168853" y="29469"/>
                    <a:pt x="125833" y="29469"/>
                  </a:cubicBezTo>
                  <a:cubicBezTo>
                    <a:pt x="82813" y="29469"/>
                    <a:pt x="44956" y="53775"/>
                    <a:pt x="26887" y="92708"/>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268" y="30759"/>
                    <a:pt x="969235" y="0"/>
                    <a:pt x="1023870" y="0"/>
                  </a:cubicBezTo>
                  <a:cubicBezTo>
                    <a:pt x="1078505" y="0"/>
                    <a:pt x="1126472" y="30759"/>
                    <a:pt x="1149488" y="80232"/>
                  </a:cubicBezTo>
                  <a:cubicBezTo>
                    <a:pt x="1167556" y="119165"/>
                    <a:pt x="1205414" y="143471"/>
                    <a:pt x="1248433" y="143471"/>
                  </a:cubicBezTo>
                  <a:cubicBezTo>
                    <a:pt x="1291453" y="143471"/>
                    <a:pt x="1329311" y="119165"/>
                    <a:pt x="1347379" y="80232"/>
                  </a:cubicBezTo>
                  <a:cubicBezTo>
                    <a:pt x="1370394" y="30759"/>
                    <a:pt x="1418361" y="0"/>
                    <a:pt x="1472997" y="0"/>
                  </a:cubicBezTo>
                  <a:cubicBezTo>
                    <a:pt x="1527632" y="0"/>
                    <a:pt x="1575814" y="30759"/>
                    <a:pt x="1598614" y="80232"/>
                  </a:cubicBezTo>
                  <a:lnTo>
                    <a:pt x="1571942" y="92708"/>
                  </a:lnTo>
                  <a:cubicBezTo>
                    <a:pt x="1553874" y="53775"/>
                    <a:pt x="1515801" y="29469"/>
                    <a:pt x="1472997" y="29469"/>
                  </a:cubicBezTo>
                  <a:cubicBezTo>
                    <a:pt x="1429977" y="29469"/>
                    <a:pt x="1392119" y="53775"/>
                    <a:pt x="1374051" y="92708"/>
                  </a:cubicBezTo>
                  <a:cubicBezTo>
                    <a:pt x="1351251" y="142180"/>
                    <a:pt x="1303069" y="172939"/>
                    <a:pt x="1248648" y="172939"/>
                  </a:cubicBezTo>
                  <a:close/>
                </a:path>
              </a:pathLst>
            </a:custGeom>
            <a:grpFill/>
            <a:ln w="21496" cap="flat">
              <a:noFill/>
              <a:prstDash val="solid"/>
              <a:miter/>
            </a:ln>
          </p:spPr>
          <p:txBody>
            <a:bodyPr rtlCol="0" anchor="ctr"/>
            <a:lstStyle/>
            <a:p>
              <a:endParaRPr lang="en-US"/>
            </a:p>
          </p:txBody>
        </p:sp>
        <p:sp>
          <p:nvSpPr>
            <p:cNvPr id="157" name="Freeform: Shape 156">
              <a:extLst>
                <a:ext uri="{FF2B5EF4-FFF2-40B4-BE49-F238E27FC236}">
                  <a16:creationId xmlns:a16="http://schemas.microsoft.com/office/drawing/2014/main" id="{47B9190C-E3A6-476A-9BBD-79CC3E7A04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1755501"/>
              <a:ext cx="1598829" cy="172724"/>
            </a:xfrm>
            <a:custGeom>
              <a:avLst/>
              <a:gdLst>
                <a:gd name="connsiteX0" fmla="*/ 1248648 w 1598829"/>
                <a:gd name="connsiteY0" fmla="*/ 172724 h 172724"/>
                <a:gd name="connsiteX1" fmla="*/ 1123031 w 1598829"/>
                <a:gd name="connsiteY1" fmla="*/ 92492 h 172724"/>
                <a:gd name="connsiteX2" fmla="*/ 1024085 w 1598829"/>
                <a:gd name="connsiteY2" fmla="*/ 29253 h 172724"/>
                <a:gd name="connsiteX3" fmla="*/ 925140 w 1598829"/>
                <a:gd name="connsiteY3" fmla="*/ 92492 h 172724"/>
                <a:gd name="connsiteX4" fmla="*/ 799522 w 1598829"/>
                <a:gd name="connsiteY4" fmla="*/ 172724 h 172724"/>
                <a:gd name="connsiteX5" fmla="*/ 799522 w 1598829"/>
                <a:gd name="connsiteY5" fmla="*/ 172724 h 172724"/>
                <a:gd name="connsiteX6" fmla="*/ 673905 w 1598829"/>
                <a:gd name="connsiteY6" fmla="*/ 92492 h 172724"/>
                <a:gd name="connsiteX7" fmla="*/ 574959 w 1598829"/>
                <a:gd name="connsiteY7" fmla="*/ 29253 h 172724"/>
                <a:gd name="connsiteX8" fmla="*/ 476014 w 1598829"/>
                <a:gd name="connsiteY8" fmla="*/ 92492 h 172724"/>
                <a:gd name="connsiteX9" fmla="*/ 350396 w 1598829"/>
                <a:gd name="connsiteY9" fmla="*/ 172724 h 172724"/>
                <a:gd name="connsiteX10" fmla="*/ 224778 w 1598829"/>
                <a:gd name="connsiteY10" fmla="*/ 92492 h 172724"/>
                <a:gd name="connsiteX11" fmla="*/ 125833 w 1598829"/>
                <a:gd name="connsiteY11" fmla="*/ 29253 h 172724"/>
                <a:gd name="connsiteX12" fmla="*/ 26887 w 1598829"/>
                <a:gd name="connsiteY12" fmla="*/ 92492 h 172724"/>
                <a:gd name="connsiteX13" fmla="*/ 0 w 1598829"/>
                <a:gd name="connsiteY13" fmla="*/ 80232 h 172724"/>
                <a:gd name="connsiteX14" fmla="*/ 125618 w 1598829"/>
                <a:gd name="connsiteY14" fmla="*/ 0 h 172724"/>
                <a:gd name="connsiteX15" fmla="*/ 251235 w 1598829"/>
                <a:gd name="connsiteY15" fmla="*/ 80232 h 172724"/>
                <a:gd name="connsiteX16" fmla="*/ 350181 w 1598829"/>
                <a:gd name="connsiteY16" fmla="*/ 143471 h 172724"/>
                <a:gd name="connsiteX17" fmla="*/ 449126 w 1598829"/>
                <a:gd name="connsiteY17" fmla="*/ 80232 h 172724"/>
                <a:gd name="connsiteX18" fmla="*/ 574744 w 1598829"/>
                <a:gd name="connsiteY18" fmla="*/ 0 h 172724"/>
                <a:gd name="connsiteX19" fmla="*/ 700362 w 1598829"/>
                <a:gd name="connsiteY19" fmla="*/ 80232 h 172724"/>
                <a:gd name="connsiteX20" fmla="*/ 799307 w 1598829"/>
                <a:gd name="connsiteY20" fmla="*/ 143471 h 172724"/>
                <a:gd name="connsiteX21" fmla="*/ 799307 w 1598829"/>
                <a:gd name="connsiteY21" fmla="*/ 143471 h 172724"/>
                <a:gd name="connsiteX22" fmla="*/ 898253 w 1598829"/>
                <a:gd name="connsiteY22" fmla="*/ 80232 h 172724"/>
                <a:gd name="connsiteX23" fmla="*/ 1024085 w 1598829"/>
                <a:gd name="connsiteY23" fmla="*/ 0 h 172724"/>
                <a:gd name="connsiteX24" fmla="*/ 1149703 w 1598829"/>
                <a:gd name="connsiteY24" fmla="*/ 80232 h 172724"/>
                <a:gd name="connsiteX25" fmla="*/ 1248648 w 1598829"/>
                <a:gd name="connsiteY25" fmla="*/ 143471 h 172724"/>
                <a:gd name="connsiteX26" fmla="*/ 1347594 w 1598829"/>
                <a:gd name="connsiteY26" fmla="*/ 80232 h 172724"/>
                <a:gd name="connsiteX27" fmla="*/ 1473212 w 1598829"/>
                <a:gd name="connsiteY27" fmla="*/ 0 h 172724"/>
                <a:gd name="connsiteX28" fmla="*/ 1598829 w 1598829"/>
                <a:gd name="connsiteY28" fmla="*/ 80232 h 172724"/>
                <a:gd name="connsiteX29" fmla="*/ 1572157 w 1598829"/>
                <a:gd name="connsiteY29" fmla="*/ 92492 h 172724"/>
                <a:gd name="connsiteX30" fmla="*/ 1473212 w 1598829"/>
                <a:gd name="connsiteY30" fmla="*/ 29253 h 172724"/>
                <a:gd name="connsiteX31" fmla="*/ 1374266 w 1598829"/>
                <a:gd name="connsiteY31" fmla="*/ 92492 h 172724"/>
                <a:gd name="connsiteX32" fmla="*/ 1248648 w 1598829"/>
                <a:gd name="connsiteY32" fmla="*/ 172724 h 17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829" h="172724">
                  <a:moveTo>
                    <a:pt x="1248648" y="172724"/>
                  </a:moveTo>
                  <a:cubicBezTo>
                    <a:pt x="1194229" y="172724"/>
                    <a:pt x="1146046" y="141965"/>
                    <a:pt x="1123031" y="92492"/>
                  </a:cubicBezTo>
                  <a:cubicBezTo>
                    <a:pt x="1104962" y="53560"/>
                    <a:pt x="1067105" y="29253"/>
                    <a:pt x="1024085" y="29253"/>
                  </a:cubicBezTo>
                  <a:cubicBezTo>
                    <a:pt x="981066" y="29253"/>
                    <a:pt x="943208" y="53560"/>
                    <a:pt x="925140" y="92492"/>
                  </a:cubicBezTo>
                  <a:cubicBezTo>
                    <a:pt x="902124" y="141965"/>
                    <a:pt x="853942" y="172724"/>
                    <a:pt x="799522" y="172724"/>
                  </a:cubicBezTo>
                  <a:cubicBezTo>
                    <a:pt x="799522" y="172724"/>
                    <a:pt x="799522" y="172724"/>
                    <a:pt x="799522" y="172724"/>
                  </a:cubicBezTo>
                  <a:cubicBezTo>
                    <a:pt x="744887" y="172724"/>
                    <a:pt x="696920" y="141965"/>
                    <a:pt x="673905" y="92492"/>
                  </a:cubicBezTo>
                  <a:cubicBezTo>
                    <a:pt x="655836" y="53560"/>
                    <a:pt x="617979" y="29253"/>
                    <a:pt x="574959" y="29253"/>
                  </a:cubicBezTo>
                  <a:cubicBezTo>
                    <a:pt x="531939" y="29253"/>
                    <a:pt x="494082" y="53560"/>
                    <a:pt x="476014" y="92492"/>
                  </a:cubicBezTo>
                  <a:cubicBezTo>
                    <a:pt x="452998" y="141965"/>
                    <a:pt x="405031" y="172724"/>
                    <a:pt x="350396" y="172724"/>
                  </a:cubicBezTo>
                  <a:cubicBezTo>
                    <a:pt x="295976" y="172724"/>
                    <a:pt x="247794" y="141965"/>
                    <a:pt x="224778" y="92492"/>
                  </a:cubicBezTo>
                  <a:cubicBezTo>
                    <a:pt x="206710" y="53560"/>
                    <a:pt x="168853" y="29253"/>
                    <a:pt x="125833" y="29253"/>
                  </a:cubicBezTo>
                  <a:cubicBezTo>
                    <a:pt x="82813" y="29253"/>
                    <a:pt x="44956" y="53560"/>
                    <a:pt x="26887" y="92492"/>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483" y="30759"/>
                    <a:pt x="969450" y="0"/>
                    <a:pt x="1024085" y="0"/>
                  </a:cubicBezTo>
                  <a:cubicBezTo>
                    <a:pt x="1078720" y="0"/>
                    <a:pt x="1126688" y="30759"/>
                    <a:pt x="1149703" y="80232"/>
                  </a:cubicBezTo>
                  <a:cubicBezTo>
                    <a:pt x="1167771" y="119165"/>
                    <a:pt x="1205629" y="143471"/>
                    <a:pt x="1248648" y="143471"/>
                  </a:cubicBezTo>
                  <a:cubicBezTo>
                    <a:pt x="1291668" y="143471"/>
                    <a:pt x="1329526" y="119165"/>
                    <a:pt x="1347594" y="80232"/>
                  </a:cubicBezTo>
                  <a:cubicBezTo>
                    <a:pt x="1370610" y="30759"/>
                    <a:pt x="1418792" y="0"/>
                    <a:pt x="1473212" y="0"/>
                  </a:cubicBezTo>
                  <a:cubicBezTo>
                    <a:pt x="1527847" y="0"/>
                    <a:pt x="1576029" y="30759"/>
                    <a:pt x="1598829" y="80232"/>
                  </a:cubicBezTo>
                  <a:lnTo>
                    <a:pt x="1572157" y="92492"/>
                  </a:lnTo>
                  <a:cubicBezTo>
                    <a:pt x="1554089" y="53560"/>
                    <a:pt x="1516016" y="29253"/>
                    <a:pt x="1473212" y="29253"/>
                  </a:cubicBezTo>
                  <a:cubicBezTo>
                    <a:pt x="1430192" y="29253"/>
                    <a:pt x="1392335" y="53560"/>
                    <a:pt x="1374266" y="92492"/>
                  </a:cubicBezTo>
                  <a:cubicBezTo>
                    <a:pt x="1351251" y="141965"/>
                    <a:pt x="1303069" y="172724"/>
                    <a:pt x="1248648" y="172724"/>
                  </a:cubicBezTo>
                  <a:close/>
                </a:path>
              </a:pathLst>
            </a:custGeom>
            <a:grpFill/>
            <a:ln w="21496" cap="flat">
              <a:noFill/>
              <a:prstDash val="solid"/>
              <a:miter/>
            </a:ln>
          </p:spPr>
          <p:txBody>
            <a:bodyPr rtlCol="0" anchor="ctr"/>
            <a:lstStyle/>
            <a:p>
              <a:endParaRPr lang="en-US" dirty="0"/>
            </a:p>
          </p:txBody>
        </p:sp>
      </p:grpSp>
      <p:sp>
        <p:nvSpPr>
          <p:cNvPr id="159" name="Graphic 212">
            <a:extLst>
              <a:ext uri="{FF2B5EF4-FFF2-40B4-BE49-F238E27FC236}">
                <a16:creationId xmlns:a16="http://schemas.microsoft.com/office/drawing/2014/main" id="{CAB9AD4F-A248-4D49-8779-CE40E64C00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91258" y="315927"/>
            <a:ext cx="932200" cy="932200"/>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
        <p:nvSpPr>
          <p:cNvPr id="161" name="Graphic 212">
            <a:extLst>
              <a:ext uri="{FF2B5EF4-FFF2-40B4-BE49-F238E27FC236}">
                <a16:creationId xmlns:a16="http://schemas.microsoft.com/office/drawing/2014/main" id="{3D4C1981-3D8B-446C-BFAE-E7EE5CF2DD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91258" y="315927"/>
            <a:ext cx="932200" cy="932200"/>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lt1"/>
              </a:solidFill>
            </a:endParaRPr>
          </a:p>
        </p:txBody>
      </p:sp>
    </p:spTree>
    <p:extLst>
      <p:ext uri="{BB962C8B-B14F-4D97-AF65-F5344CB8AC3E}">
        <p14:creationId xmlns:p14="http://schemas.microsoft.com/office/powerpoint/2010/main" val="1085659644"/>
      </p:ext>
    </p:extLst>
  </p:cSld>
  <p:clrMapOvr>
    <a:masterClrMapping/>
  </p:clrMapOvr>
  <p:transition spd="slow">
    <p:wedg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EF3AFD2-A695-C570-78A8-1FB0A620D5D4}"/>
              </a:ext>
            </a:extLst>
          </p:cNvPr>
          <p:cNvSpPr>
            <a:spLocks noGrp="1"/>
          </p:cNvSpPr>
          <p:nvPr>
            <p:ph type="title"/>
          </p:nvPr>
        </p:nvSpPr>
        <p:spPr>
          <a:xfrm>
            <a:off x="640080" y="325369"/>
            <a:ext cx="4368602" cy="1956841"/>
          </a:xfrm>
        </p:spPr>
        <p:txBody>
          <a:bodyPr anchor="b">
            <a:normAutofit/>
          </a:bodyPr>
          <a:lstStyle/>
          <a:p>
            <a:r>
              <a:rPr lang="es-MX" sz="5400"/>
              <a:t>Fuentes de consulta</a:t>
            </a:r>
          </a:p>
        </p:txBody>
      </p:sp>
      <p:sp>
        <p:nvSpPr>
          <p:cNvPr id="3" name="Marcador de contenido 2">
            <a:extLst>
              <a:ext uri="{FF2B5EF4-FFF2-40B4-BE49-F238E27FC236}">
                <a16:creationId xmlns:a16="http://schemas.microsoft.com/office/drawing/2014/main" id="{CA6D05AB-2635-C767-35E3-7B4EB980E7D7}"/>
              </a:ext>
            </a:extLst>
          </p:cNvPr>
          <p:cNvSpPr>
            <a:spLocks noGrp="1"/>
          </p:cNvSpPr>
          <p:nvPr>
            <p:ph idx="1"/>
          </p:nvPr>
        </p:nvSpPr>
        <p:spPr>
          <a:xfrm>
            <a:off x="640080" y="2872899"/>
            <a:ext cx="4243589" cy="3320668"/>
          </a:xfrm>
        </p:spPr>
        <p:txBody>
          <a:bodyPr>
            <a:normAutofit/>
          </a:bodyPr>
          <a:lstStyle/>
          <a:p>
            <a:r>
              <a:rPr lang="es-MX" sz="1400" dirty="0"/>
              <a:t>Escuela Judicial Electoral del Tribunal Electoral del Poder Judicial de la Federación. (2024). Manual de argumentación jurídica. México: Tribunal Electoral del Poder Judicial de la Federación.</a:t>
            </a:r>
          </a:p>
          <a:p>
            <a:r>
              <a:rPr lang="es-MX" sz="1400" dirty="0"/>
              <a:t>Tena García, Juan José. (2025). La argumentación judicial como herramienta de poder: Análisis estructurado de sentencias del TEPJF y sus efectos en el sistema político mexicano. [Ponencia]. Sociedad Mexicana de Estudios Electorales. Disponible en: </a:t>
            </a:r>
            <a:r>
              <a:rPr lang="es-MX" sz="1400" dirty="0">
                <a:hlinkClick r:id="rId2"/>
              </a:rPr>
              <a:t>https://somee.org.mx/v2/descarga/extenso?f=ee07786d7006ad09ad53587d29c41535</a:t>
            </a:r>
            <a:r>
              <a:rPr lang="es-MX" sz="1400" dirty="0"/>
              <a:t> </a:t>
            </a:r>
          </a:p>
        </p:txBody>
      </p:sp>
      <p:pic>
        <p:nvPicPr>
          <p:cNvPr id="5" name="Imagen 4" descr="Un librero con libros&#10;&#10;El contenido generado por IA puede ser incorrecto.">
            <a:extLst>
              <a:ext uri="{FF2B5EF4-FFF2-40B4-BE49-F238E27FC236}">
                <a16:creationId xmlns:a16="http://schemas.microsoft.com/office/drawing/2014/main" id="{97247EA4-2F5C-7179-95E9-42D1664B07DC}"/>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6147" r="16900" b="-1"/>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531281772"/>
      </p:ext>
    </p:extLst>
  </p:cSld>
  <p:clrMapOvr>
    <a:masterClrMapping/>
  </p:clrMapOvr>
  <p:transition spd="slow">
    <p:wedg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1AE6AB-2304-4F3B-87B8-F4CA64A410FE}"/>
              </a:ext>
            </a:extLst>
          </p:cNvPr>
          <p:cNvSpPr>
            <a:spLocks noGrp="1"/>
          </p:cNvSpPr>
          <p:nvPr>
            <p:ph type="ctrTitle"/>
          </p:nvPr>
        </p:nvSpPr>
        <p:spPr>
          <a:xfrm>
            <a:off x="1524000" y="3482745"/>
            <a:ext cx="9144000" cy="2387600"/>
          </a:xfrm>
        </p:spPr>
        <p:txBody>
          <a:bodyPr/>
          <a:lstStyle/>
          <a:p>
            <a:r>
              <a:rPr lang="es-MX" b="1" dirty="0"/>
              <a:t>Muchas gracias</a:t>
            </a:r>
          </a:p>
        </p:txBody>
      </p:sp>
      <p:sp>
        <p:nvSpPr>
          <p:cNvPr id="3" name="Subtítulo 2">
            <a:extLst>
              <a:ext uri="{FF2B5EF4-FFF2-40B4-BE49-F238E27FC236}">
                <a16:creationId xmlns:a16="http://schemas.microsoft.com/office/drawing/2014/main" id="{EBEFDA5A-66A5-4FB0-91A6-EDD743CD558D}"/>
              </a:ext>
            </a:extLst>
          </p:cNvPr>
          <p:cNvSpPr>
            <a:spLocks noGrp="1"/>
          </p:cNvSpPr>
          <p:nvPr>
            <p:ph type="subTitle" idx="1"/>
          </p:nvPr>
        </p:nvSpPr>
        <p:spPr>
          <a:xfrm>
            <a:off x="2653004" y="4994631"/>
            <a:ext cx="9144000" cy="1655762"/>
          </a:xfrm>
        </p:spPr>
        <p:txBody>
          <a:bodyPr/>
          <a:lstStyle/>
          <a:p>
            <a:endParaRPr lang="es-MX" dirty="0"/>
          </a:p>
          <a:p>
            <a:endParaRPr lang="es-MX" dirty="0"/>
          </a:p>
          <a:p>
            <a:pPr algn="r"/>
            <a:r>
              <a:rPr lang="es-MX" dirty="0"/>
              <a:t>Dr. José Antonio Pérez Parra</a:t>
            </a:r>
          </a:p>
        </p:txBody>
      </p:sp>
      <p:sp>
        <p:nvSpPr>
          <p:cNvPr id="5" name="AutoShape 4" descr="Escuela Judicial Electoral">
            <a:extLst>
              <a:ext uri="{FF2B5EF4-FFF2-40B4-BE49-F238E27FC236}">
                <a16:creationId xmlns:a16="http://schemas.microsoft.com/office/drawing/2014/main" id="{E996C965-3430-4D15-940A-BC97337CADCC}"/>
              </a:ext>
            </a:extLst>
          </p:cNvPr>
          <p:cNvSpPr>
            <a:spLocks noChangeAspect="1" noChangeArrowheads="1"/>
          </p:cNvSpPr>
          <p:nvPr/>
        </p:nvSpPr>
        <p:spPr bwMode="auto">
          <a:xfrm>
            <a:off x="4153359" y="3276599"/>
            <a:ext cx="2095041" cy="20950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32" name="Picture 8" descr="Escuela Judicial Electoral">
            <a:extLst>
              <a:ext uri="{FF2B5EF4-FFF2-40B4-BE49-F238E27FC236}">
                <a16:creationId xmlns:a16="http://schemas.microsoft.com/office/drawing/2014/main" id="{75BC83DF-2A7F-4A7D-8F49-5C74EF33EA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612" y="363146"/>
            <a:ext cx="4181475" cy="1095375"/>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descr="Imagen que contiene interior, cocina, edificio, tabla&#10;&#10;Descripción generada automáticamente">
            <a:extLst>
              <a:ext uri="{FF2B5EF4-FFF2-40B4-BE49-F238E27FC236}">
                <a16:creationId xmlns:a16="http://schemas.microsoft.com/office/drawing/2014/main" id="{35D6EB15-8E06-EBB4-EE1C-46970F9E2F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59313" y="1376010"/>
            <a:ext cx="6150858" cy="359503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49998254"/>
      </p:ext>
    </p:extLst>
  </p:cSld>
  <p:clrMapOvr>
    <a:masterClrMapping/>
  </p:clrMapOvr>
  <p:transition spd="slow">
    <p:wedg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3B343F83-8E3D-81E0-32E8-B7B9B7A91ABE}"/>
              </a:ext>
            </a:extLst>
          </p:cNvPr>
          <p:cNvSpPr>
            <a:spLocks noGrp="1"/>
          </p:cNvSpPr>
          <p:nvPr>
            <p:ph type="title"/>
          </p:nvPr>
        </p:nvSpPr>
        <p:spPr>
          <a:xfrm>
            <a:off x="1371597" y="348865"/>
            <a:ext cx="10044023" cy="877729"/>
          </a:xfrm>
        </p:spPr>
        <p:txBody>
          <a:bodyPr anchor="ctr">
            <a:normAutofit/>
          </a:bodyPr>
          <a:lstStyle/>
          <a:p>
            <a:r>
              <a:rPr lang="es-MX" sz="4000">
                <a:solidFill>
                  <a:srgbClr val="FFFFFF"/>
                </a:solidFill>
              </a:rPr>
              <a:t>Percepción</a:t>
            </a:r>
          </a:p>
        </p:txBody>
      </p:sp>
      <p:graphicFrame>
        <p:nvGraphicFramePr>
          <p:cNvPr id="5" name="Marcador de contenido 2">
            <a:extLst>
              <a:ext uri="{FF2B5EF4-FFF2-40B4-BE49-F238E27FC236}">
                <a16:creationId xmlns:a16="http://schemas.microsoft.com/office/drawing/2014/main" id="{2101DEC1-BCAD-BFC4-2246-7BB2CD3CC6D5}"/>
              </a:ext>
            </a:extLst>
          </p:cNvPr>
          <p:cNvGraphicFramePr>
            <a:graphicFrameLocks noGrp="1"/>
          </p:cNvGraphicFramePr>
          <p:nvPr>
            <p:ph idx="1"/>
            <p:extLst>
              <p:ext uri="{D42A27DB-BD31-4B8C-83A1-F6EECF244321}">
                <p14:modId xmlns:p14="http://schemas.microsoft.com/office/powerpoint/2010/main" val="408490364"/>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76552393"/>
      </p:ext>
    </p:extLst>
  </p:cSld>
  <p:clrMapOvr>
    <a:masterClrMapping/>
  </p:clrMapOvr>
  <p:transition spd="slow">
    <p:wedg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C8908E2-EE49-44D2-9428-A28D2312A8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nvGrpSpPr>
          <p:cNvPr id="11" name="Group 10">
            <a:extLst>
              <a:ext uri="{FF2B5EF4-FFF2-40B4-BE49-F238E27FC236}">
                <a16:creationId xmlns:a16="http://schemas.microsoft.com/office/drawing/2014/main" id="{05314994-6337-4875-8CF5-652CAFE8342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
            <a:ext cx="12191999" cy="4267200"/>
            <a:chOff x="7467600" y="0"/>
            <a:chExt cx="4724400" cy="6858000"/>
          </a:xfrm>
        </p:grpSpPr>
        <p:sp>
          <p:nvSpPr>
            <p:cNvPr id="12" name="Rectangle 11">
              <a:extLst>
                <a:ext uri="{FF2B5EF4-FFF2-40B4-BE49-F238E27FC236}">
                  <a16:creationId xmlns:a16="http://schemas.microsoft.com/office/drawing/2014/main" id="{B3A2D4D6-D501-439A-9FC6-397879C465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5">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5CD20BAA-1998-4EBB-AD61-13A92072EC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67600" y="0"/>
              <a:ext cx="4724400" cy="6858000"/>
            </a:xfrm>
            <a:prstGeom prst="rect">
              <a:avLst/>
            </a:prstGeom>
            <a:solidFill>
              <a:schemeClr val="accent6">
                <a:lumMod val="20000"/>
                <a:lumOff val="80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5" name="Freeform: Shape 14">
            <a:extLst>
              <a:ext uri="{FF2B5EF4-FFF2-40B4-BE49-F238E27FC236}">
                <a16:creationId xmlns:a16="http://schemas.microsoft.com/office/drawing/2014/main" id="{7449A6C7-D15F-4AA5-BFA5-71A404B470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267200"/>
          </a:xfrm>
          <a:custGeom>
            <a:avLst/>
            <a:gdLst>
              <a:gd name="connsiteX0" fmla="*/ 2537169 w 12192000"/>
              <a:gd name="connsiteY0" fmla="*/ 4125568 h 4267200"/>
              <a:gd name="connsiteX1" fmla="*/ 3246267 w 12192000"/>
              <a:gd name="connsiteY1" fmla="*/ 4262961 h 4267200"/>
              <a:gd name="connsiteX2" fmla="*/ 3253970 w 12192000"/>
              <a:gd name="connsiteY2" fmla="*/ 4267200 h 4267200"/>
              <a:gd name="connsiteX3" fmla="*/ 3071791 w 12192000"/>
              <a:gd name="connsiteY3" fmla="*/ 4267200 h 4267200"/>
              <a:gd name="connsiteX4" fmla="*/ 2975095 w 12192000"/>
              <a:gd name="connsiteY4" fmla="*/ 4243356 h 4267200"/>
              <a:gd name="connsiteX5" fmla="*/ 2626982 w 12192000"/>
              <a:gd name="connsiteY5" fmla="*/ 4206450 h 4267200"/>
              <a:gd name="connsiteX6" fmla="*/ 2490617 w 12192000"/>
              <a:gd name="connsiteY6" fmla="*/ 4206951 h 4267200"/>
              <a:gd name="connsiteX7" fmla="*/ 2819869 w 12192000"/>
              <a:gd name="connsiteY7" fmla="*/ 4252936 h 4267200"/>
              <a:gd name="connsiteX8" fmla="*/ 2900997 w 12192000"/>
              <a:gd name="connsiteY8" fmla="*/ 4267200 h 4267200"/>
              <a:gd name="connsiteX9" fmla="*/ 2705858 w 12192000"/>
              <a:gd name="connsiteY9" fmla="*/ 4267200 h 4267200"/>
              <a:gd name="connsiteX10" fmla="*/ 2561467 w 12192000"/>
              <a:gd name="connsiteY10" fmla="*/ 4246270 h 4267200"/>
              <a:gd name="connsiteX11" fmla="*/ 2305292 w 12192000"/>
              <a:gd name="connsiteY11" fmla="*/ 4219492 h 4267200"/>
              <a:gd name="connsiteX12" fmla="*/ 2409349 w 12192000"/>
              <a:gd name="connsiteY12" fmla="*/ 4267200 h 4267200"/>
              <a:gd name="connsiteX13" fmla="*/ 2266705 w 12192000"/>
              <a:gd name="connsiteY13" fmla="*/ 4267200 h 4267200"/>
              <a:gd name="connsiteX14" fmla="*/ 2183576 w 12192000"/>
              <a:gd name="connsiteY14" fmla="*/ 4227150 h 4267200"/>
              <a:gd name="connsiteX15" fmla="*/ 2151029 w 12192000"/>
              <a:gd name="connsiteY15" fmla="*/ 4146947 h 4267200"/>
              <a:gd name="connsiteX16" fmla="*/ 2537169 w 12192000"/>
              <a:gd name="connsiteY16" fmla="*/ 4125568 h 4267200"/>
              <a:gd name="connsiteX17" fmla="*/ 9258094 w 12192000"/>
              <a:gd name="connsiteY17" fmla="*/ 3958602 h 4267200"/>
              <a:gd name="connsiteX18" fmla="*/ 8526712 w 12192000"/>
              <a:gd name="connsiteY18" fmla="*/ 4119804 h 4267200"/>
              <a:gd name="connsiteX19" fmla="*/ 9258094 w 12192000"/>
              <a:gd name="connsiteY19" fmla="*/ 3958602 h 4267200"/>
              <a:gd name="connsiteX20" fmla="*/ 9168987 w 12192000"/>
              <a:gd name="connsiteY20" fmla="*/ 3919232 h 4267200"/>
              <a:gd name="connsiteX21" fmla="*/ 8603910 w 12192000"/>
              <a:gd name="connsiteY21" fmla="*/ 4068895 h 4267200"/>
              <a:gd name="connsiteX22" fmla="*/ 9252382 w 12192000"/>
              <a:gd name="connsiteY22" fmla="*/ 3927759 h 4267200"/>
              <a:gd name="connsiteX23" fmla="*/ 9168987 w 12192000"/>
              <a:gd name="connsiteY23" fmla="*/ 3919232 h 4267200"/>
              <a:gd name="connsiteX24" fmla="*/ 1635889 w 12192000"/>
              <a:gd name="connsiteY24" fmla="*/ 3709494 h 4267200"/>
              <a:gd name="connsiteX25" fmla="*/ 1634800 w 12192000"/>
              <a:gd name="connsiteY25" fmla="*/ 3731111 h 4267200"/>
              <a:gd name="connsiteX26" fmla="*/ 1635889 w 12192000"/>
              <a:gd name="connsiteY26" fmla="*/ 3709494 h 4267200"/>
              <a:gd name="connsiteX27" fmla="*/ 3174829 w 12192000"/>
              <a:gd name="connsiteY27" fmla="*/ 3620110 h 4267200"/>
              <a:gd name="connsiteX28" fmla="*/ 3189263 w 12192000"/>
              <a:gd name="connsiteY28" fmla="*/ 3625726 h 4267200"/>
              <a:gd name="connsiteX29" fmla="*/ 3560912 w 12192000"/>
              <a:gd name="connsiteY29" fmla="*/ 4079863 h 4267200"/>
              <a:gd name="connsiteX30" fmla="*/ 3611854 w 12192000"/>
              <a:gd name="connsiteY30" fmla="*/ 4188366 h 4267200"/>
              <a:gd name="connsiteX31" fmla="*/ 3631583 w 12192000"/>
              <a:gd name="connsiteY31" fmla="*/ 4267200 h 4267200"/>
              <a:gd name="connsiteX32" fmla="*/ 3575699 w 12192000"/>
              <a:gd name="connsiteY32" fmla="*/ 4267200 h 4267200"/>
              <a:gd name="connsiteX33" fmla="*/ 3575567 w 12192000"/>
              <a:gd name="connsiteY33" fmla="*/ 4263588 h 4267200"/>
              <a:gd name="connsiteX34" fmla="*/ 3467355 w 12192000"/>
              <a:gd name="connsiteY34" fmla="*/ 3988130 h 4267200"/>
              <a:gd name="connsiteX35" fmla="*/ 3310753 w 12192000"/>
              <a:gd name="connsiteY35" fmla="*/ 3787140 h 4267200"/>
              <a:gd name="connsiteX36" fmla="*/ 3291335 w 12192000"/>
              <a:gd name="connsiteY36" fmla="*/ 3767420 h 4267200"/>
              <a:gd name="connsiteX37" fmla="*/ 3390805 w 12192000"/>
              <a:gd name="connsiteY37" fmla="*/ 3937163 h 4267200"/>
              <a:gd name="connsiteX38" fmla="*/ 3545740 w 12192000"/>
              <a:gd name="connsiteY38" fmla="*/ 4251102 h 4267200"/>
              <a:gd name="connsiteX39" fmla="*/ 3550709 w 12192000"/>
              <a:gd name="connsiteY39" fmla="*/ 4267200 h 4267200"/>
              <a:gd name="connsiteX40" fmla="*/ 3513586 w 12192000"/>
              <a:gd name="connsiteY40" fmla="*/ 4267200 h 4267200"/>
              <a:gd name="connsiteX41" fmla="*/ 3470728 w 12192000"/>
              <a:gd name="connsiteY41" fmla="*/ 4152456 h 4267200"/>
              <a:gd name="connsiteX42" fmla="*/ 3364433 w 12192000"/>
              <a:gd name="connsiteY42" fmla="*/ 3953121 h 4267200"/>
              <a:gd name="connsiteX43" fmla="*/ 3316479 w 12192000"/>
              <a:gd name="connsiteY43" fmla="*/ 3872136 h 4267200"/>
              <a:gd name="connsiteX44" fmla="*/ 3504482 w 12192000"/>
              <a:gd name="connsiteY44" fmla="*/ 4267200 h 4267200"/>
              <a:gd name="connsiteX45" fmla="*/ 3467547 w 12192000"/>
              <a:gd name="connsiteY45" fmla="*/ 4267200 h 4267200"/>
              <a:gd name="connsiteX46" fmla="*/ 3177952 w 12192000"/>
              <a:gd name="connsiteY46" fmla="*/ 3657386 h 4267200"/>
              <a:gd name="connsiteX47" fmla="*/ 3174829 w 12192000"/>
              <a:gd name="connsiteY47" fmla="*/ 3620110 h 4267200"/>
              <a:gd name="connsiteX48" fmla="*/ 11279315 w 12192000"/>
              <a:gd name="connsiteY48" fmla="*/ 3618448 h 4267200"/>
              <a:gd name="connsiteX49" fmla="*/ 11317765 w 12192000"/>
              <a:gd name="connsiteY49" fmla="*/ 3638405 h 4267200"/>
              <a:gd name="connsiteX50" fmla="*/ 11304886 w 12192000"/>
              <a:gd name="connsiteY50" fmla="*/ 4200582 h 4267200"/>
              <a:gd name="connsiteX51" fmla="*/ 11298904 w 12192000"/>
              <a:gd name="connsiteY51" fmla="*/ 4267200 h 4267200"/>
              <a:gd name="connsiteX52" fmla="*/ 11213088 w 12192000"/>
              <a:gd name="connsiteY52" fmla="*/ 4267200 h 4267200"/>
              <a:gd name="connsiteX53" fmla="*/ 11219157 w 12192000"/>
              <a:gd name="connsiteY53" fmla="*/ 4210725 h 4267200"/>
              <a:gd name="connsiteX54" fmla="*/ 11225213 w 12192000"/>
              <a:gd name="connsiteY54" fmla="*/ 3936722 h 4267200"/>
              <a:gd name="connsiteX55" fmla="*/ 11182914 w 12192000"/>
              <a:gd name="connsiteY55" fmla="*/ 4196771 h 4267200"/>
              <a:gd name="connsiteX56" fmla="*/ 11172266 w 12192000"/>
              <a:gd name="connsiteY56" fmla="*/ 4267200 h 4267200"/>
              <a:gd name="connsiteX57" fmla="*/ 11140975 w 12192000"/>
              <a:gd name="connsiteY57" fmla="*/ 4267200 h 4267200"/>
              <a:gd name="connsiteX58" fmla="*/ 11152239 w 12192000"/>
              <a:gd name="connsiteY58" fmla="*/ 4192628 h 4267200"/>
              <a:gd name="connsiteX59" fmla="*/ 11201005 w 12192000"/>
              <a:gd name="connsiteY59" fmla="*/ 3900089 h 4267200"/>
              <a:gd name="connsiteX60" fmla="*/ 11105754 w 12192000"/>
              <a:gd name="connsiteY60" fmla="*/ 4139192 h 4267200"/>
              <a:gd name="connsiteX61" fmla="*/ 11065821 w 12192000"/>
              <a:gd name="connsiteY61" fmla="*/ 4267200 h 4267200"/>
              <a:gd name="connsiteX62" fmla="*/ 10978133 w 12192000"/>
              <a:gd name="connsiteY62" fmla="*/ 4267200 h 4267200"/>
              <a:gd name="connsiteX63" fmla="*/ 11088889 w 12192000"/>
              <a:gd name="connsiteY63" fmla="*/ 3963916 h 4267200"/>
              <a:gd name="connsiteX64" fmla="*/ 11231212 w 12192000"/>
              <a:gd name="connsiteY64" fmla="*/ 3645474 h 4267200"/>
              <a:gd name="connsiteX65" fmla="*/ 11279315 w 12192000"/>
              <a:gd name="connsiteY65" fmla="*/ 3618448 h 4267200"/>
              <a:gd name="connsiteX66" fmla="*/ 10296877 w 12192000"/>
              <a:gd name="connsiteY66" fmla="*/ 3526602 h 4267200"/>
              <a:gd name="connsiteX67" fmla="*/ 10314210 w 12192000"/>
              <a:gd name="connsiteY67" fmla="*/ 3538353 h 4267200"/>
              <a:gd name="connsiteX68" fmla="*/ 10450858 w 12192000"/>
              <a:gd name="connsiteY68" fmla="*/ 3902477 h 4267200"/>
              <a:gd name="connsiteX69" fmla="*/ 10572255 w 12192000"/>
              <a:gd name="connsiteY69" fmla="*/ 4267200 h 4267200"/>
              <a:gd name="connsiteX70" fmla="*/ 10477642 w 12192000"/>
              <a:gd name="connsiteY70" fmla="*/ 4267200 h 4267200"/>
              <a:gd name="connsiteX71" fmla="*/ 10436479 w 12192000"/>
              <a:gd name="connsiteY71" fmla="*/ 4144570 h 4267200"/>
              <a:gd name="connsiteX72" fmla="*/ 10277529 w 12192000"/>
              <a:gd name="connsiteY72" fmla="*/ 3701307 h 4267200"/>
              <a:gd name="connsiteX73" fmla="*/ 10276797 w 12192000"/>
              <a:gd name="connsiteY73" fmla="*/ 3708672 h 4267200"/>
              <a:gd name="connsiteX74" fmla="*/ 10385906 w 12192000"/>
              <a:gd name="connsiteY74" fmla="*/ 4147031 h 4267200"/>
              <a:gd name="connsiteX75" fmla="*/ 10431445 w 12192000"/>
              <a:gd name="connsiteY75" fmla="*/ 4267200 h 4267200"/>
              <a:gd name="connsiteX76" fmla="*/ 10398237 w 12192000"/>
              <a:gd name="connsiteY76" fmla="*/ 4267200 h 4267200"/>
              <a:gd name="connsiteX77" fmla="*/ 10356661 w 12192000"/>
              <a:gd name="connsiteY77" fmla="*/ 4157302 h 4267200"/>
              <a:gd name="connsiteX78" fmla="*/ 10268559 w 12192000"/>
              <a:gd name="connsiteY78" fmla="*/ 3871054 h 4267200"/>
              <a:gd name="connsiteX79" fmla="*/ 10340065 w 12192000"/>
              <a:gd name="connsiteY79" fmla="*/ 4201637 h 4267200"/>
              <a:gd name="connsiteX80" fmla="*/ 10368861 w 12192000"/>
              <a:gd name="connsiteY80" fmla="*/ 4267200 h 4267200"/>
              <a:gd name="connsiteX81" fmla="*/ 10267862 w 12192000"/>
              <a:gd name="connsiteY81" fmla="*/ 4267200 h 4267200"/>
              <a:gd name="connsiteX82" fmla="*/ 10236210 w 12192000"/>
              <a:gd name="connsiteY82" fmla="*/ 4185635 h 4267200"/>
              <a:gd name="connsiteX83" fmla="*/ 10225980 w 12192000"/>
              <a:gd name="connsiteY83" fmla="*/ 3561061 h 4267200"/>
              <a:gd name="connsiteX84" fmla="*/ 10296877 w 12192000"/>
              <a:gd name="connsiteY84" fmla="*/ 3526602 h 4267200"/>
              <a:gd name="connsiteX85" fmla="*/ 3429186 w 12192000"/>
              <a:gd name="connsiteY85" fmla="*/ 3458784 h 4267200"/>
              <a:gd name="connsiteX86" fmla="*/ 3446761 w 12192000"/>
              <a:gd name="connsiteY86" fmla="*/ 3461278 h 4267200"/>
              <a:gd name="connsiteX87" fmla="*/ 4419733 w 12192000"/>
              <a:gd name="connsiteY87" fmla="*/ 3963555 h 4267200"/>
              <a:gd name="connsiteX88" fmla="*/ 4659448 w 12192000"/>
              <a:gd name="connsiteY88" fmla="*/ 4172746 h 4267200"/>
              <a:gd name="connsiteX89" fmla="*/ 4719140 w 12192000"/>
              <a:gd name="connsiteY89" fmla="*/ 4267200 h 4267200"/>
              <a:gd name="connsiteX90" fmla="*/ 4641222 w 12192000"/>
              <a:gd name="connsiteY90" fmla="*/ 4267200 h 4267200"/>
              <a:gd name="connsiteX91" fmla="*/ 4599968 w 12192000"/>
              <a:gd name="connsiteY91" fmla="*/ 4207074 h 4267200"/>
              <a:gd name="connsiteX92" fmla="*/ 4136093 w 12192000"/>
              <a:gd name="connsiteY92" fmla="*/ 3858466 h 4267200"/>
              <a:gd name="connsiteX93" fmla="*/ 3670252 w 12192000"/>
              <a:gd name="connsiteY93" fmla="*/ 3622798 h 4267200"/>
              <a:gd name="connsiteX94" fmla="*/ 3817258 w 12192000"/>
              <a:gd name="connsiteY94" fmla="*/ 3723577 h 4267200"/>
              <a:gd name="connsiteX95" fmla="*/ 4000461 w 12192000"/>
              <a:gd name="connsiteY95" fmla="*/ 3855966 h 4267200"/>
              <a:gd name="connsiteX96" fmla="*/ 4088180 w 12192000"/>
              <a:gd name="connsiteY96" fmla="*/ 3929774 h 4267200"/>
              <a:gd name="connsiteX97" fmla="*/ 4184555 w 12192000"/>
              <a:gd name="connsiteY97" fmla="*/ 4010683 h 4267200"/>
              <a:gd name="connsiteX98" fmla="*/ 4399563 w 12192000"/>
              <a:gd name="connsiteY98" fmla="*/ 4158106 h 4267200"/>
              <a:gd name="connsiteX99" fmla="*/ 4546299 w 12192000"/>
              <a:gd name="connsiteY99" fmla="*/ 4254934 h 4267200"/>
              <a:gd name="connsiteX100" fmla="*/ 4561743 w 12192000"/>
              <a:gd name="connsiteY100" fmla="*/ 4267200 h 4267200"/>
              <a:gd name="connsiteX101" fmla="*/ 4509274 w 12192000"/>
              <a:gd name="connsiteY101" fmla="*/ 4267200 h 4267200"/>
              <a:gd name="connsiteX102" fmla="*/ 4383389 w 12192000"/>
              <a:gd name="connsiteY102" fmla="*/ 4184369 h 4267200"/>
              <a:gd name="connsiteX103" fmla="*/ 4165508 w 12192000"/>
              <a:gd name="connsiteY103" fmla="*/ 4035196 h 4267200"/>
              <a:gd name="connsiteX104" fmla="*/ 4068162 w 12192000"/>
              <a:gd name="connsiteY104" fmla="*/ 3953394 h 4267200"/>
              <a:gd name="connsiteX105" fmla="*/ 3981416 w 12192000"/>
              <a:gd name="connsiteY105" fmla="*/ 3880482 h 4267200"/>
              <a:gd name="connsiteX106" fmla="*/ 3800147 w 12192000"/>
              <a:gd name="connsiteY106" fmla="*/ 3749872 h 4267200"/>
              <a:gd name="connsiteX107" fmla="*/ 3655073 w 12192000"/>
              <a:gd name="connsiteY107" fmla="*/ 3650884 h 4267200"/>
              <a:gd name="connsiteX108" fmla="*/ 3989938 w 12192000"/>
              <a:gd name="connsiteY108" fmla="*/ 3991685 h 4267200"/>
              <a:gd name="connsiteX109" fmla="*/ 4393907 w 12192000"/>
              <a:gd name="connsiteY109" fmla="*/ 4261258 h 4267200"/>
              <a:gd name="connsiteX110" fmla="*/ 4408201 w 12192000"/>
              <a:gd name="connsiteY110" fmla="*/ 4267200 h 4267200"/>
              <a:gd name="connsiteX111" fmla="*/ 4250346 w 12192000"/>
              <a:gd name="connsiteY111" fmla="*/ 4267200 h 4267200"/>
              <a:gd name="connsiteX112" fmla="*/ 4245269 w 12192000"/>
              <a:gd name="connsiteY112" fmla="*/ 4265040 h 4267200"/>
              <a:gd name="connsiteX113" fmla="*/ 4036318 w 12192000"/>
              <a:gd name="connsiteY113" fmla="*/ 4147013 h 4267200"/>
              <a:gd name="connsiteX114" fmla="*/ 3432098 w 12192000"/>
              <a:gd name="connsiteY114" fmla="*/ 3537312 h 4267200"/>
              <a:gd name="connsiteX115" fmla="*/ 3429186 w 12192000"/>
              <a:gd name="connsiteY115" fmla="*/ 3458784 h 4267200"/>
              <a:gd name="connsiteX116" fmla="*/ 9334796 w 12192000"/>
              <a:gd name="connsiteY116" fmla="*/ 3456584 h 4267200"/>
              <a:gd name="connsiteX117" fmla="*/ 9651570 w 12192000"/>
              <a:gd name="connsiteY117" fmla="*/ 3826505 h 4267200"/>
              <a:gd name="connsiteX118" fmla="*/ 9334796 w 12192000"/>
              <a:gd name="connsiteY118" fmla="*/ 3456584 h 4267200"/>
              <a:gd name="connsiteX119" fmla="*/ 4440129 w 12192000"/>
              <a:gd name="connsiteY119" fmla="*/ 3448571 h 4267200"/>
              <a:gd name="connsiteX120" fmla="*/ 4856525 w 12192000"/>
              <a:gd name="connsiteY120" fmla="*/ 3915351 h 4267200"/>
              <a:gd name="connsiteX121" fmla="*/ 5059055 w 12192000"/>
              <a:gd name="connsiteY121" fmla="*/ 4108918 h 4267200"/>
              <a:gd name="connsiteX122" fmla="*/ 5290070 w 12192000"/>
              <a:gd name="connsiteY122" fmla="*/ 4263619 h 4267200"/>
              <a:gd name="connsiteX123" fmla="*/ 4834991 w 12192000"/>
              <a:gd name="connsiteY123" fmla="*/ 3830985 h 4267200"/>
              <a:gd name="connsiteX124" fmla="*/ 4440129 w 12192000"/>
              <a:gd name="connsiteY124" fmla="*/ 3448571 h 4267200"/>
              <a:gd name="connsiteX125" fmla="*/ 5425834 w 12192000"/>
              <a:gd name="connsiteY125" fmla="*/ 3162785 h 4267200"/>
              <a:gd name="connsiteX126" fmla="*/ 5401644 w 12192000"/>
              <a:gd name="connsiteY126" fmla="*/ 3617847 h 4267200"/>
              <a:gd name="connsiteX127" fmla="*/ 5467256 w 12192000"/>
              <a:gd name="connsiteY127" fmla="*/ 4175494 h 4267200"/>
              <a:gd name="connsiteX128" fmla="*/ 5448069 w 12192000"/>
              <a:gd name="connsiteY128" fmla="*/ 3567554 h 4267200"/>
              <a:gd name="connsiteX129" fmla="*/ 1318687 w 12192000"/>
              <a:gd name="connsiteY129" fmla="*/ 3113840 h 4267200"/>
              <a:gd name="connsiteX130" fmla="*/ 1066793 w 12192000"/>
              <a:gd name="connsiteY130" fmla="*/ 3212171 h 4267200"/>
              <a:gd name="connsiteX131" fmla="*/ 993319 w 12192000"/>
              <a:gd name="connsiteY131" fmla="*/ 3247648 h 4267200"/>
              <a:gd name="connsiteX132" fmla="*/ 853081 w 12192000"/>
              <a:gd name="connsiteY132" fmla="*/ 3312410 h 4267200"/>
              <a:gd name="connsiteX133" fmla="*/ 805957 w 12192000"/>
              <a:gd name="connsiteY133" fmla="*/ 3330443 h 4267200"/>
              <a:gd name="connsiteX134" fmla="*/ 1318687 w 12192000"/>
              <a:gd name="connsiteY134" fmla="*/ 3113840 h 4267200"/>
              <a:gd name="connsiteX135" fmla="*/ 5453702 w 12192000"/>
              <a:gd name="connsiteY135" fmla="*/ 3090882 h 4267200"/>
              <a:gd name="connsiteX136" fmla="*/ 5480135 w 12192000"/>
              <a:gd name="connsiteY136" fmla="*/ 3565802 h 4267200"/>
              <a:gd name="connsiteX137" fmla="*/ 5499023 w 12192000"/>
              <a:gd name="connsiteY137" fmla="*/ 4166310 h 4267200"/>
              <a:gd name="connsiteX138" fmla="*/ 5547022 w 12192000"/>
              <a:gd name="connsiteY138" fmla="*/ 3607838 h 4267200"/>
              <a:gd name="connsiteX139" fmla="*/ 5515964 w 12192000"/>
              <a:gd name="connsiteY139" fmla="*/ 3378541 h 4267200"/>
              <a:gd name="connsiteX140" fmla="*/ 5453702 w 12192000"/>
              <a:gd name="connsiteY140" fmla="*/ 3090882 h 4267200"/>
              <a:gd name="connsiteX141" fmla="*/ 9790480 w 12192000"/>
              <a:gd name="connsiteY141" fmla="*/ 3078533 h 4267200"/>
              <a:gd name="connsiteX142" fmla="*/ 9763295 w 12192000"/>
              <a:gd name="connsiteY142" fmla="*/ 3245370 h 4267200"/>
              <a:gd name="connsiteX143" fmla="*/ 9736458 w 12192000"/>
              <a:gd name="connsiteY143" fmla="*/ 3758413 h 4267200"/>
              <a:gd name="connsiteX144" fmla="*/ 9763499 w 12192000"/>
              <a:gd name="connsiteY144" fmla="*/ 3528057 h 4267200"/>
              <a:gd name="connsiteX145" fmla="*/ 9793906 w 12192000"/>
              <a:gd name="connsiteY145" fmla="*/ 3231157 h 4267200"/>
              <a:gd name="connsiteX146" fmla="*/ 9791874 w 12192000"/>
              <a:gd name="connsiteY146" fmla="*/ 3142788 h 4267200"/>
              <a:gd name="connsiteX147" fmla="*/ 9790480 w 12192000"/>
              <a:gd name="connsiteY147" fmla="*/ 3078533 h 4267200"/>
              <a:gd name="connsiteX148" fmla="*/ 1238695 w 12192000"/>
              <a:gd name="connsiteY148" fmla="*/ 3076820 h 4267200"/>
              <a:gd name="connsiteX149" fmla="*/ 716371 w 12192000"/>
              <a:gd name="connsiteY149" fmla="*/ 3293249 h 4267200"/>
              <a:gd name="connsiteX150" fmla="*/ 579522 w 12192000"/>
              <a:gd name="connsiteY150" fmla="*/ 3371759 h 4267200"/>
              <a:gd name="connsiteX151" fmla="*/ 600288 w 12192000"/>
              <a:gd name="connsiteY151" fmla="*/ 3365555 h 4267200"/>
              <a:gd name="connsiteX152" fmla="*/ 840692 w 12192000"/>
              <a:gd name="connsiteY152" fmla="*/ 3284921 h 4267200"/>
              <a:gd name="connsiteX153" fmla="*/ 979248 w 12192000"/>
              <a:gd name="connsiteY153" fmla="*/ 3221003 h 4267200"/>
              <a:gd name="connsiteX154" fmla="*/ 1053282 w 12192000"/>
              <a:gd name="connsiteY154" fmla="*/ 3185247 h 4267200"/>
              <a:gd name="connsiteX155" fmla="*/ 1320603 w 12192000"/>
              <a:gd name="connsiteY155" fmla="*/ 3081281 h 4267200"/>
              <a:gd name="connsiteX156" fmla="*/ 1238695 w 12192000"/>
              <a:gd name="connsiteY156" fmla="*/ 3076820 h 4267200"/>
              <a:gd name="connsiteX157" fmla="*/ 5425627 w 12192000"/>
              <a:gd name="connsiteY157" fmla="*/ 2954192 h 4267200"/>
              <a:gd name="connsiteX158" fmla="*/ 5470770 w 12192000"/>
              <a:gd name="connsiteY158" fmla="*/ 3005435 h 4267200"/>
              <a:gd name="connsiteX159" fmla="*/ 5567647 w 12192000"/>
              <a:gd name="connsiteY159" fmla="*/ 4190286 h 4267200"/>
              <a:gd name="connsiteX160" fmla="*/ 5545854 w 12192000"/>
              <a:gd name="connsiteY160" fmla="*/ 4267200 h 4267200"/>
              <a:gd name="connsiteX161" fmla="*/ 5391871 w 12192000"/>
              <a:gd name="connsiteY161" fmla="*/ 4267200 h 4267200"/>
              <a:gd name="connsiteX162" fmla="*/ 5318171 w 12192000"/>
              <a:gd name="connsiteY162" fmla="*/ 4175818 h 4267200"/>
              <a:gd name="connsiteX163" fmla="*/ 4943646 w 12192000"/>
              <a:gd name="connsiteY163" fmla="*/ 3822916 h 4267200"/>
              <a:gd name="connsiteX164" fmla="*/ 4594837 w 12192000"/>
              <a:gd name="connsiteY164" fmla="*/ 3532274 h 4267200"/>
              <a:gd name="connsiteX165" fmla="*/ 4441737 w 12192000"/>
              <a:gd name="connsiteY165" fmla="*/ 3399734 h 4267200"/>
              <a:gd name="connsiteX166" fmla="*/ 4431236 w 12192000"/>
              <a:gd name="connsiteY166" fmla="*/ 3400954 h 4267200"/>
              <a:gd name="connsiteX167" fmla="*/ 4557150 w 12192000"/>
              <a:gd name="connsiteY167" fmla="*/ 3510023 h 4267200"/>
              <a:gd name="connsiteX168" fmla="*/ 4856936 w 12192000"/>
              <a:gd name="connsiteY168" fmla="*/ 3809146 h 4267200"/>
              <a:gd name="connsiteX169" fmla="*/ 5111996 w 12192000"/>
              <a:gd name="connsiteY169" fmla="*/ 4065759 h 4267200"/>
              <a:gd name="connsiteX170" fmla="*/ 5246890 w 12192000"/>
              <a:gd name="connsiteY170" fmla="*/ 4187633 h 4267200"/>
              <a:gd name="connsiteX171" fmla="*/ 5347266 w 12192000"/>
              <a:gd name="connsiteY171" fmla="*/ 4267200 h 4267200"/>
              <a:gd name="connsiteX172" fmla="*/ 5164092 w 12192000"/>
              <a:gd name="connsiteY172" fmla="*/ 4267200 h 4267200"/>
              <a:gd name="connsiteX173" fmla="*/ 5108945 w 12192000"/>
              <a:gd name="connsiteY173" fmla="*/ 4232176 h 4267200"/>
              <a:gd name="connsiteX174" fmla="*/ 4294126 w 12192000"/>
              <a:gd name="connsiteY174" fmla="*/ 3303048 h 4267200"/>
              <a:gd name="connsiteX175" fmla="*/ 4305321 w 12192000"/>
              <a:gd name="connsiteY175" fmla="*/ 3256953 h 4267200"/>
              <a:gd name="connsiteX176" fmla="*/ 4949299 w 12192000"/>
              <a:gd name="connsiteY176" fmla="*/ 3766336 h 4267200"/>
              <a:gd name="connsiteX177" fmla="*/ 5291452 w 12192000"/>
              <a:gd name="connsiteY177" fmla="*/ 4076801 h 4267200"/>
              <a:gd name="connsiteX178" fmla="*/ 5434998 w 12192000"/>
              <a:gd name="connsiteY178" fmla="*/ 4254100 h 4267200"/>
              <a:gd name="connsiteX179" fmla="*/ 5351015 w 12192000"/>
              <a:gd name="connsiteY179" fmla="*/ 3760989 h 4267200"/>
              <a:gd name="connsiteX180" fmla="*/ 5413780 w 12192000"/>
              <a:gd name="connsiteY180" fmla="*/ 2966265 h 4267200"/>
              <a:gd name="connsiteX181" fmla="*/ 5425627 w 12192000"/>
              <a:gd name="connsiteY181" fmla="*/ 2954192 h 4267200"/>
              <a:gd name="connsiteX182" fmla="*/ 8380397 w 12192000"/>
              <a:gd name="connsiteY182" fmla="*/ 2896659 h 4267200"/>
              <a:gd name="connsiteX183" fmla="*/ 8634801 w 12192000"/>
              <a:gd name="connsiteY183" fmla="*/ 3304169 h 4267200"/>
              <a:gd name="connsiteX184" fmla="*/ 8971448 w 12192000"/>
              <a:gd name="connsiteY184" fmla="*/ 3675946 h 4267200"/>
              <a:gd name="connsiteX185" fmla="*/ 8820691 w 12192000"/>
              <a:gd name="connsiteY185" fmla="*/ 3486482 h 4267200"/>
              <a:gd name="connsiteX186" fmla="*/ 8807612 w 12192000"/>
              <a:gd name="connsiteY186" fmla="*/ 3467256 h 4267200"/>
              <a:gd name="connsiteX187" fmla="*/ 8556796 w 12192000"/>
              <a:gd name="connsiteY187" fmla="*/ 3116474 h 4267200"/>
              <a:gd name="connsiteX188" fmla="*/ 8427018 w 12192000"/>
              <a:gd name="connsiteY188" fmla="*/ 2948853 h 4267200"/>
              <a:gd name="connsiteX189" fmla="*/ 8380397 w 12192000"/>
              <a:gd name="connsiteY189" fmla="*/ 2896659 h 4267200"/>
              <a:gd name="connsiteX190" fmla="*/ 9831020 w 12192000"/>
              <a:gd name="connsiteY190" fmla="*/ 2871730 h 4267200"/>
              <a:gd name="connsiteX191" fmla="*/ 9827707 w 12192000"/>
              <a:gd name="connsiteY191" fmla="*/ 2915231 h 4267200"/>
              <a:gd name="connsiteX192" fmla="*/ 9820699 w 12192000"/>
              <a:gd name="connsiteY192" fmla="*/ 3051540 h 4267200"/>
              <a:gd name="connsiteX193" fmla="*/ 9822525 w 12192000"/>
              <a:gd name="connsiteY193" fmla="*/ 3140814 h 4267200"/>
              <a:gd name="connsiteX194" fmla="*/ 9824704 w 12192000"/>
              <a:gd name="connsiteY194" fmla="*/ 3230628 h 4267200"/>
              <a:gd name="connsiteX195" fmla="*/ 9793821 w 12192000"/>
              <a:gd name="connsiteY195" fmla="*/ 3531652 h 4267200"/>
              <a:gd name="connsiteX196" fmla="*/ 9767436 w 12192000"/>
              <a:gd name="connsiteY196" fmla="*/ 3750864 h 4267200"/>
              <a:gd name="connsiteX197" fmla="*/ 9814477 w 12192000"/>
              <a:gd name="connsiteY197" fmla="*/ 3662531 h 4267200"/>
              <a:gd name="connsiteX198" fmla="*/ 9831020 w 12192000"/>
              <a:gd name="connsiteY198" fmla="*/ 2871730 h 4267200"/>
              <a:gd name="connsiteX199" fmla="*/ 8380521 w 12192000"/>
              <a:gd name="connsiteY199" fmla="*/ 2850596 h 4267200"/>
              <a:gd name="connsiteX200" fmla="*/ 8451446 w 12192000"/>
              <a:gd name="connsiteY200" fmla="*/ 2928627 h 4267200"/>
              <a:gd name="connsiteX201" fmla="*/ 8582269 w 12192000"/>
              <a:gd name="connsiteY201" fmla="*/ 3097880 h 4267200"/>
              <a:gd name="connsiteX202" fmla="*/ 8833783 w 12192000"/>
              <a:gd name="connsiteY202" fmla="*/ 3449753 h 4267200"/>
              <a:gd name="connsiteX203" fmla="*/ 8846863 w 12192000"/>
              <a:gd name="connsiteY203" fmla="*/ 3468981 h 4267200"/>
              <a:gd name="connsiteX204" fmla="*/ 8960046 w 12192000"/>
              <a:gd name="connsiteY204" fmla="*/ 3620389 h 4267200"/>
              <a:gd name="connsiteX205" fmla="*/ 8380521 w 12192000"/>
              <a:gd name="connsiteY205" fmla="*/ 2850596 h 4267200"/>
              <a:gd name="connsiteX206" fmla="*/ 9854151 w 12192000"/>
              <a:gd name="connsiteY206" fmla="*/ 2642862 h 4267200"/>
              <a:gd name="connsiteX207" fmla="*/ 9871341 w 12192000"/>
              <a:gd name="connsiteY207" fmla="*/ 2659697 h 4267200"/>
              <a:gd name="connsiteX208" fmla="*/ 9966678 w 12192000"/>
              <a:gd name="connsiteY208" fmla="*/ 3423399 h 4267200"/>
              <a:gd name="connsiteX209" fmla="*/ 9880832 w 12192000"/>
              <a:gd name="connsiteY209" fmla="*/ 3700562 h 4267200"/>
              <a:gd name="connsiteX210" fmla="*/ 9896024 w 12192000"/>
              <a:gd name="connsiteY210" fmla="*/ 4178295 h 4267200"/>
              <a:gd name="connsiteX211" fmla="*/ 10028060 w 12192000"/>
              <a:gd name="connsiteY211" fmla="*/ 4267200 h 4267200"/>
              <a:gd name="connsiteX212" fmla="*/ 9651813 w 12192000"/>
              <a:gd name="connsiteY212" fmla="*/ 4267200 h 4267200"/>
              <a:gd name="connsiteX213" fmla="*/ 9814527 w 12192000"/>
              <a:gd name="connsiteY213" fmla="*/ 4248048 h 4267200"/>
              <a:gd name="connsiteX214" fmla="*/ 9615182 w 12192000"/>
              <a:gd name="connsiteY214" fmla="*/ 4220499 h 4267200"/>
              <a:gd name="connsiteX215" fmla="*/ 9465210 w 12192000"/>
              <a:gd name="connsiteY215" fmla="*/ 4242240 h 4267200"/>
              <a:gd name="connsiteX216" fmla="*/ 9387108 w 12192000"/>
              <a:gd name="connsiteY216" fmla="*/ 4267200 h 4267200"/>
              <a:gd name="connsiteX217" fmla="*/ 9268441 w 12192000"/>
              <a:gd name="connsiteY217" fmla="*/ 4267200 h 4267200"/>
              <a:gd name="connsiteX218" fmla="*/ 9307676 w 12192000"/>
              <a:gd name="connsiteY218" fmla="*/ 4251276 h 4267200"/>
              <a:gd name="connsiteX219" fmla="*/ 9761570 w 12192000"/>
              <a:gd name="connsiteY219" fmla="*/ 4182283 h 4267200"/>
              <a:gd name="connsiteX220" fmla="*/ 9368237 w 12192000"/>
              <a:gd name="connsiteY220" fmla="*/ 3949470 h 4267200"/>
              <a:gd name="connsiteX221" fmla="*/ 9354614 w 12192000"/>
              <a:gd name="connsiteY221" fmla="*/ 3951288 h 4267200"/>
              <a:gd name="connsiteX222" fmla="*/ 8364351 w 12192000"/>
              <a:gd name="connsiteY222" fmla="*/ 4159267 h 4267200"/>
              <a:gd name="connsiteX223" fmla="*/ 8386567 w 12192000"/>
              <a:gd name="connsiteY223" fmla="*/ 4119760 h 4267200"/>
              <a:gd name="connsiteX224" fmla="*/ 9231713 w 12192000"/>
              <a:gd name="connsiteY224" fmla="*/ 3873539 h 4267200"/>
              <a:gd name="connsiteX225" fmla="*/ 9023301 w 12192000"/>
              <a:gd name="connsiteY225" fmla="*/ 3763109 h 4267200"/>
              <a:gd name="connsiteX226" fmla="*/ 9010556 w 12192000"/>
              <a:gd name="connsiteY226" fmla="*/ 3758998 h 4267200"/>
              <a:gd name="connsiteX227" fmla="*/ 8604324 w 12192000"/>
              <a:gd name="connsiteY227" fmla="*/ 3417171 h 4267200"/>
              <a:gd name="connsiteX228" fmla="*/ 8218577 w 12192000"/>
              <a:gd name="connsiteY228" fmla="*/ 2770227 h 4267200"/>
              <a:gd name="connsiteX229" fmla="*/ 8222774 w 12192000"/>
              <a:gd name="connsiteY229" fmla="*/ 2749954 h 4267200"/>
              <a:gd name="connsiteX230" fmla="*/ 8297623 w 12192000"/>
              <a:gd name="connsiteY230" fmla="*/ 2731935 h 4267200"/>
              <a:gd name="connsiteX231" fmla="*/ 9090618 w 12192000"/>
              <a:gd name="connsiteY231" fmla="*/ 3716225 h 4267200"/>
              <a:gd name="connsiteX232" fmla="*/ 9762441 w 12192000"/>
              <a:gd name="connsiteY232" fmla="*/ 4093587 h 4267200"/>
              <a:gd name="connsiteX233" fmla="*/ 9717826 w 12192000"/>
              <a:gd name="connsiteY233" fmla="*/ 3916719 h 4267200"/>
              <a:gd name="connsiteX234" fmla="*/ 9713123 w 12192000"/>
              <a:gd name="connsiteY234" fmla="*/ 3916663 h 4267200"/>
              <a:gd name="connsiteX235" fmla="*/ 9175594 w 12192000"/>
              <a:gd name="connsiteY235" fmla="*/ 3326950 h 4267200"/>
              <a:gd name="connsiteX236" fmla="*/ 9253941 w 12192000"/>
              <a:gd name="connsiteY236" fmla="*/ 3287566 h 4267200"/>
              <a:gd name="connsiteX237" fmla="*/ 9625671 w 12192000"/>
              <a:gd name="connsiteY237" fmla="*/ 3639960 h 4267200"/>
              <a:gd name="connsiteX238" fmla="*/ 9656881 w 12192000"/>
              <a:gd name="connsiteY238" fmla="*/ 3333361 h 4267200"/>
              <a:gd name="connsiteX239" fmla="*/ 9782066 w 12192000"/>
              <a:gd name="connsiteY239" fmla="*/ 2680771 h 4267200"/>
              <a:gd name="connsiteX240" fmla="*/ 9854151 w 12192000"/>
              <a:gd name="connsiteY240" fmla="*/ 2642862 h 4267200"/>
              <a:gd name="connsiteX241" fmla="*/ 11114299 w 12192000"/>
              <a:gd name="connsiteY241" fmla="*/ 2390555 h 4267200"/>
              <a:gd name="connsiteX242" fmla="*/ 11113373 w 12192000"/>
              <a:gd name="connsiteY242" fmla="*/ 2392739 h 4267200"/>
              <a:gd name="connsiteX243" fmla="*/ 11117197 w 12192000"/>
              <a:gd name="connsiteY243" fmla="*/ 2394358 h 4267200"/>
              <a:gd name="connsiteX244" fmla="*/ 11114299 w 12192000"/>
              <a:gd name="connsiteY244" fmla="*/ 2390555 h 4267200"/>
              <a:gd name="connsiteX245" fmla="*/ 10506276 w 12192000"/>
              <a:gd name="connsiteY245" fmla="*/ 2118977 h 4267200"/>
              <a:gd name="connsiteX246" fmla="*/ 10431542 w 12192000"/>
              <a:gd name="connsiteY246" fmla="*/ 2525128 h 4267200"/>
              <a:gd name="connsiteX247" fmla="*/ 10391375 w 12192000"/>
              <a:gd name="connsiteY247" fmla="*/ 2667145 h 4267200"/>
              <a:gd name="connsiteX248" fmla="*/ 10355047 w 12192000"/>
              <a:gd name="connsiteY248" fmla="*/ 2832031 h 4267200"/>
              <a:gd name="connsiteX249" fmla="*/ 10336080 w 12192000"/>
              <a:gd name="connsiteY249" fmla="*/ 2927011 h 4267200"/>
              <a:gd name="connsiteX250" fmla="*/ 10389394 w 12192000"/>
              <a:gd name="connsiteY250" fmla="*/ 2782834 h 4267200"/>
              <a:gd name="connsiteX251" fmla="*/ 10506276 w 12192000"/>
              <a:gd name="connsiteY251" fmla="*/ 2118977 h 4267200"/>
              <a:gd name="connsiteX252" fmla="*/ 11538179 w 12192000"/>
              <a:gd name="connsiteY252" fmla="*/ 2090376 h 4267200"/>
              <a:gd name="connsiteX253" fmla="*/ 11577479 w 12192000"/>
              <a:gd name="connsiteY253" fmla="*/ 2228695 h 4267200"/>
              <a:gd name="connsiteX254" fmla="*/ 11586754 w 12192000"/>
              <a:gd name="connsiteY254" fmla="*/ 2266098 h 4267200"/>
              <a:gd name="connsiteX255" fmla="*/ 11609011 w 12192000"/>
              <a:gd name="connsiteY255" fmla="*/ 2353427 h 4267200"/>
              <a:gd name="connsiteX256" fmla="*/ 11761579 w 12192000"/>
              <a:gd name="connsiteY256" fmla="*/ 2703223 h 4267200"/>
              <a:gd name="connsiteX257" fmla="*/ 11877711 w 12192000"/>
              <a:gd name="connsiteY257" fmla="*/ 2947465 h 4267200"/>
              <a:gd name="connsiteX258" fmla="*/ 11538179 w 12192000"/>
              <a:gd name="connsiteY258" fmla="*/ 2090376 h 4267200"/>
              <a:gd name="connsiteX259" fmla="*/ 6604735 w 12192000"/>
              <a:gd name="connsiteY259" fmla="*/ 2041381 h 4267200"/>
              <a:gd name="connsiteX260" fmla="*/ 7204487 w 12192000"/>
              <a:gd name="connsiteY260" fmla="*/ 2742112 h 4267200"/>
              <a:gd name="connsiteX261" fmla="*/ 7131592 w 12192000"/>
              <a:gd name="connsiteY261" fmla="*/ 2672096 h 4267200"/>
              <a:gd name="connsiteX262" fmla="*/ 6996344 w 12192000"/>
              <a:gd name="connsiteY262" fmla="*/ 2518310 h 4267200"/>
              <a:gd name="connsiteX263" fmla="*/ 6735495 w 12192000"/>
              <a:gd name="connsiteY263" fmla="*/ 2196890 h 4267200"/>
              <a:gd name="connsiteX264" fmla="*/ 6721901 w 12192000"/>
              <a:gd name="connsiteY264" fmla="*/ 2179274 h 4267200"/>
              <a:gd name="connsiteX265" fmla="*/ 6604735 w 12192000"/>
              <a:gd name="connsiteY265" fmla="*/ 2041381 h 4267200"/>
              <a:gd name="connsiteX266" fmla="*/ 11488421 w 12192000"/>
              <a:gd name="connsiteY266" fmla="*/ 2034549 h 4267200"/>
              <a:gd name="connsiteX267" fmla="*/ 11840356 w 12192000"/>
              <a:gd name="connsiteY267" fmla="*/ 2932293 h 4267200"/>
              <a:gd name="connsiteX268" fmla="*/ 11736331 w 12192000"/>
              <a:gd name="connsiteY268" fmla="*/ 2715710 h 4267200"/>
              <a:gd name="connsiteX269" fmla="*/ 11581560 w 12192000"/>
              <a:gd name="connsiteY269" fmla="*/ 2360474 h 4267200"/>
              <a:gd name="connsiteX270" fmla="*/ 11558442 w 12192000"/>
              <a:gd name="connsiteY270" fmla="*/ 2272139 h 4267200"/>
              <a:gd name="connsiteX271" fmla="*/ 11549169 w 12192000"/>
              <a:gd name="connsiteY271" fmla="*/ 2234734 h 4267200"/>
              <a:gd name="connsiteX272" fmla="*/ 11488421 w 12192000"/>
              <a:gd name="connsiteY272" fmla="*/ 2034549 h 4267200"/>
              <a:gd name="connsiteX273" fmla="*/ 10468916 w 12192000"/>
              <a:gd name="connsiteY273" fmla="*/ 2032338 h 4267200"/>
              <a:gd name="connsiteX274" fmla="*/ 10421480 w 12192000"/>
              <a:gd name="connsiteY274" fmla="*/ 2185446 h 4267200"/>
              <a:gd name="connsiteX275" fmla="*/ 10351264 w 12192000"/>
              <a:gd name="connsiteY275" fmla="*/ 2591574 h 4267200"/>
              <a:gd name="connsiteX276" fmla="*/ 10294485 w 12192000"/>
              <a:gd name="connsiteY276" fmla="*/ 2991809 h 4267200"/>
              <a:gd name="connsiteX277" fmla="*/ 10327850 w 12192000"/>
              <a:gd name="connsiteY277" fmla="*/ 2826310 h 4267200"/>
              <a:gd name="connsiteX278" fmla="*/ 10364099 w 12192000"/>
              <a:gd name="connsiteY278" fmla="*/ 2660098 h 4267200"/>
              <a:gd name="connsiteX279" fmla="*/ 10404725 w 12192000"/>
              <a:gd name="connsiteY279" fmla="*/ 2516991 h 4267200"/>
              <a:gd name="connsiteX280" fmla="*/ 10478071 w 12192000"/>
              <a:gd name="connsiteY280" fmla="*/ 2114122 h 4267200"/>
              <a:gd name="connsiteX281" fmla="*/ 10468916 w 12192000"/>
              <a:gd name="connsiteY281" fmla="*/ 2032338 h 4267200"/>
              <a:gd name="connsiteX282" fmla="*/ 10573132 w 12192000"/>
              <a:gd name="connsiteY282" fmla="*/ 1991479 h 4267200"/>
              <a:gd name="connsiteX283" fmla="*/ 11066880 w 12192000"/>
              <a:gd name="connsiteY283" fmla="*/ 2371770 h 4267200"/>
              <a:gd name="connsiteX284" fmla="*/ 10573132 w 12192000"/>
              <a:gd name="connsiteY284" fmla="*/ 1991479 h 4267200"/>
              <a:gd name="connsiteX285" fmla="*/ 6591670 w 12192000"/>
              <a:gd name="connsiteY285" fmla="*/ 1988277 h 4267200"/>
              <a:gd name="connsiteX286" fmla="*/ 6747349 w 12192000"/>
              <a:gd name="connsiteY286" fmla="*/ 2160069 h 4267200"/>
              <a:gd name="connsiteX287" fmla="*/ 6760943 w 12192000"/>
              <a:gd name="connsiteY287" fmla="*/ 2177686 h 4267200"/>
              <a:gd name="connsiteX288" fmla="*/ 7021065 w 12192000"/>
              <a:gd name="connsiteY288" fmla="*/ 2498102 h 4267200"/>
              <a:gd name="connsiteX289" fmla="*/ 7155223 w 12192000"/>
              <a:gd name="connsiteY289" fmla="*/ 2650386 h 4267200"/>
              <a:gd name="connsiteX290" fmla="*/ 7203167 w 12192000"/>
              <a:gd name="connsiteY290" fmla="*/ 2697288 h 4267200"/>
              <a:gd name="connsiteX291" fmla="*/ 6937703 w 12192000"/>
              <a:gd name="connsiteY291" fmla="*/ 2321981 h 4267200"/>
              <a:gd name="connsiteX292" fmla="*/ 6591670 w 12192000"/>
              <a:gd name="connsiteY292" fmla="*/ 1988277 h 4267200"/>
              <a:gd name="connsiteX293" fmla="*/ 5798671 w 12192000"/>
              <a:gd name="connsiteY293" fmla="*/ 1981601 h 4267200"/>
              <a:gd name="connsiteX294" fmla="*/ 5754709 w 12192000"/>
              <a:gd name="connsiteY294" fmla="*/ 2071454 h 4267200"/>
              <a:gd name="connsiteX295" fmla="*/ 5763044 w 12192000"/>
              <a:gd name="connsiteY295" fmla="*/ 2842206 h 4267200"/>
              <a:gd name="connsiteX296" fmla="*/ 5764974 w 12192000"/>
              <a:gd name="connsiteY296" fmla="*/ 2799609 h 4267200"/>
              <a:gd name="connsiteX297" fmla="*/ 5767665 w 12192000"/>
              <a:gd name="connsiteY297" fmla="*/ 2666409 h 4267200"/>
              <a:gd name="connsiteX298" fmla="*/ 5763055 w 12192000"/>
              <a:gd name="connsiteY298" fmla="*/ 2579705 h 4267200"/>
              <a:gd name="connsiteX299" fmla="*/ 5758079 w 12192000"/>
              <a:gd name="connsiteY299" fmla="*/ 2492508 h 4267200"/>
              <a:gd name="connsiteX300" fmla="*/ 5779325 w 12192000"/>
              <a:gd name="connsiteY300" fmla="*/ 2197069 h 4267200"/>
              <a:gd name="connsiteX301" fmla="*/ 5798671 w 12192000"/>
              <a:gd name="connsiteY301" fmla="*/ 1981601 h 4267200"/>
              <a:gd name="connsiteX302" fmla="*/ 5829202 w 12192000"/>
              <a:gd name="connsiteY302" fmla="*/ 1971679 h 4267200"/>
              <a:gd name="connsiteX303" fmla="*/ 5809558 w 12192000"/>
              <a:gd name="connsiteY303" fmla="*/ 2198043 h 4267200"/>
              <a:gd name="connsiteX304" fmla="*/ 5788653 w 12192000"/>
              <a:gd name="connsiteY304" fmla="*/ 2489430 h 4267200"/>
              <a:gd name="connsiteX305" fmla="*/ 5793439 w 12192000"/>
              <a:gd name="connsiteY305" fmla="*/ 2575235 h 4267200"/>
              <a:gd name="connsiteX306" fmla="*/ 5796837 w 12192000"/>
              <a:gd name="connsiteY306" fmla="*/ 2637633 h 4267200"/>
              <a:gd name="connsiteX307" fmla="*/ 5818614 w 12192000"/>
              <a:gd name="connsiteY307" fmla="*/ 2473055 h 4267200"/>
              <a:gd name="connsiteX308" fmla="*/ 5829202 w 12192000"/>
              <a:gd name="connsiteY308" fmla="*/ 1971679 h 4267200"/>
              <a:gd name="connsiteX309" fmla="*/ 10578769 w 12192000"/>
              <a:gd name="connsiteY309" fmla="*/ 1962963 h 4267200"/>
              <a:gd name="connsiteX310" fmla="*/ 11073823 w 12192000"/>
              <a:gd name="connsiteY310" fmla="*/ 2338658 h 4267200"/>
              <a:gd name="connsiteX311" fmla="*/ 10578769 w 12192000"/>
              <a:gd name="connsiteY311" fmla="*/ 1962963 h 4267200"/>
              <a:gd name="connsiteX312" fmla="*/ 5911389 w 12192000"/>
              <a:gd name="connsiteY312" fmla="*/ 1898371 h 4267200"/>
              <a:gd name="connsiteX313" fmla="*/ 6237627 w 12192000"/>
              <a:gd name="connsiteY313" fmla="*/ 2231921 h 4267200"/>
              <a:gd name="connsiteX314" fmla="*/ 5911389 w 12192000"/>
              <a:gd name="connsiteY314" fmla="*/ 1898371 h 4267200"/>
              <a:gd name="connsiteX315" fmla="*/ 6944437 w 12192000"/>
              <a:gd name="connsiteY315" fmla="*/ 1575402 h 4267200"/>
              <a:gd name="connsiteX316" fmla="*/ 6304730 w 12192000"/>
              <a:gd name="connsiteY316" fmla="*/ 1766654 h 4267200"/>
              <a:gd name="connsiteX317" fmla="*/ 6944437 w 12192000"/>
              <a:gd name="connsiteY317" fmla="*/ 1575402 h 4267200"/>
              <a:gd name="connsiteX318" fmla="*/ 7019523 w 12192000"/>
              <a:gd name="connsiteY318" fmla="*/ 1519450 h 4267200"/>
              <a:gd name="connsiteX319" fmla="*/ 6298091 w 12192000"/>
              <a:gd name="connsiteY319" fmla="*/ 1737122 h 4267200"/>
              <a:gd name="connsiteX320" fmla="*/ 7019523 w 12192000"/>
              <a:gd name="connsiteY320" fmla="*/ 1519450 h 4267200"/>
              <a:gd name="connsiteX321" fmla="*/ 2399523 w 12192000"/>
              <a:gd name="connsiteY321" fmla="*/ 1428234 h 4267200"/>
              <a:gd name="connsiteX322" fmla="*/ 2224982 w 12192000"/>
              <a:gd name="connsiteY322" fmla="*/ 1826201 h 4267200"/>
              <a:gd name="connsiteX323" fmla="*/ 2096099 w 12192000"/>
              <a:gd name="connsiteY323" fmla="*/ 2345900 h 4267200"/>
              <a:gd name="connsiteX324" fmla="*/ 2283317 w 12192000"/>
              <a:gd name="connsiteY324" fmla="*/ 1796925 h 4267200"/>
              <a:gd name="connsiteX325" fmla="*/ 2448558 w 12192000"/>
              <a:gd name="connsiteY325" fmla="*/ 1373435 h 4267200"/>
              <a:gd name="connsiteX326" fmla="*/ 2312521 w 12192000"/>
              <a:gd name="connsiteY326" fmla="*/ 1806140 h 4267200"/>
              <a:gd name="connsiteX327" fmla="*/ 2127533 w 12192000"/>
              <a:gd name="connsiteY327" fmla="*/ 2348380 h 4267200"/>
              <a:gd name="connsiteX328" fmla="*/ 2358080 w 12192000"/>
              <a:gd name="connsiteY328" fmla="*/ 1866134 h 4267200"/>
              <a:gd name="connsiteX329" fmla="*/ 2407436 w 12192000"/>
              <a:gd name="connsiteY329" fmla="*/ 1651070 h 4267200"/>
              <a:gd name="connsiteX330" fmla="*/ 2448558 w 12192000"/>
              <a:gd name="connsiteY330" fmla="*/ 1373435 h 4267200"/>
              <a:gd name="connsiteX331" fmla="*/ 278707 w 12192000"/>
              <a:gd name="connsiteY331" fmla="*/ 1352270 h 4267200"/>
              <a:gd name="connsiteX332" fmla="*/ 321570 w 12192000"/>
              <a:gd name="connsiteY332" fmla="*/ 1861610 h 4267200"/>
              <a:gd name="connsiteX333" fmla="*/ 294281 w 12192000"/>
              <a:gd name="connsiteY333" fmla="*/ 1440658 h 4267200"/>
              <a:gd name="connsiteX334" fmla="*/ 1423821 w 12192000"/>
              <a:gd name="connsiteY334" fmla="*/ 1351958 h 4267200"/>
              <a:gd name="connsiteX335" fmla="*/ 1638521 w 12192000"/>
              <a:gd name="connsiteY335" fmla="*/ 1908470 h 4267200"/>
              <a:gd name="connsiteX336" fmla="*/ 1754199 w 12192000"/>
              <a:gd name="connsiteY336" fmla="*/ 2149284 h 4267200"/>
              <a:gd name="connsiteX337" fmla="*/ 1908359 w 12192000"/>
              <a:gd name="connsiteY337" fmla="*/ 2364988 h 4267200"/>
              <a:gd name="connsiteX338" fmla="*/ 1647661 w 12192000"/>
              <a:gd name="connsiteY338" fmla="*/ 1825945 h 4267200"/>
              <a:gd name="connsiteX339" fmla="*/ 1423821 w 12192000"/>
              <a:gd name="connsiteY339" fmla="*/ 1351958 h 4267200"/>
              <a:gd name="connsiteX340" fmla="*/ 9518298 w 12192000"/>
              <a:gd name="connsiteY340" fmla="*/ 1338235 h 4267200"/>
              <a:gd name="connsiteX341" fmla="*/ 9838009 w 12192000"/>
              <a:gd name="connsiteY341" fmla="*/ 2272553 h 4267200"/>
              <a:gd name="connsiteX342" fmla="*/ 9805906 w 12192000"/>
              <a:gd name="connsiteY342" fmla="*/ 2159819 h 4267200"/>
              <a:gd name="connsiteX343" fmla="*/ 9801623 w 12192000"/>
              <a:gd name="connsiteY343" fmla="*/ 2142555 h 4267200"/>
              <a:gd name="connsiteX344" fmla="*/ 9628671 w 12192000"/>
              <a:gd name="connsiteY344" fmla="*/ 1617375 h 4267200"/>
              <a:gd name="connsiteX345" fmla="*/ 9598299 w 12192000"/>
              <a:gd name="connsiteY345" fmla="*/ 1544643 h 4267200"/>
              <a:gd name="connsiteX346" fmla="*/ 9518298 w 12192000"/>
              <a:gd name="connsiteY346" fmla="*/ 1338235 h 4267200"/>
              <a:gd name="connsiteX347" fmla="*/ 1431890 w 12192000"/>
              <a:gd name="connsiteY347" fmla="*/ 1306475 h 4267200"/>
              <a:gd name="connsiteX348" fmla="*/ 1507597 w 12192000"/>
              <a:gd name="connsiteY348" fmla="*/ 1446132 h 4267200"/>
              <a:gd name="connsiteX349" fmla="*/ 1674586 w 12192000"/>
              <a:gd name="connsiteY349" fmla="*/ 1813832 h 4267200"/>
              <a:gd name="connsiteX350" fmla="*/ 1815950 w 12192000"/>
              <a:gd name="connsiteY350" fmla="*/ 2128564 h 4267200"/>
              <a:gd name="connsiteX351" fmla="*/ 1984242 w 12192000"/>
              <a:gd name="connsiteY351" fmla="*/ 2430829 h 4267200"/>
              <a:gd name="connsiteX352" fmla="*/ 2014023 w 12192000"/>
              <a:gd name="connsiteY352" fmla="*/ 2450995 h 4267200"/>
              <a:gd name="connsiteX353" fmla="*/ 1747337 w 12192000"/>
              <a:gd name="connsiteY353" fmla="*/ 1855264 h 4267200"/>
              <a:gd name="connsiteX354" fmla="*/ 1533749 w 12192000"/>
              <a:gd name="connsiteY354" fmla="*/ 1478656 h 4267200"/>
              <a:gd name="connsiteX355" fmla="*/ 1431890 w 12192000"/>
              <a:gd name="connsiteY355" fmla="*/ 1306475 h 4267200"/>
              <a:gd name="connsiteX356" fmla="*/ 5052692 w 12192000"/>
              <a:gd name="connsiteY356" fmla="*/ 1292994 h 4267200"/>
              <a:gd name="connsiteX357" fmla="*/ 5200661 w 12192000"/>
              <a:gd name="connsiteY357" fmla="*/ 1635186 h 4267200"/>
              <a:gd name="connsiteX358" fmla="*/ 5297138 w 12192000"/>
              <a:gd name="connsiteY358" fmla="*/ 1906351 h 4267200"/>
              <a:gd name="connsiteX359" fmla="*/ 5052692 w 12192000"/>
              <a:gd name="connsiteY359" fmla="*/ 1292994 h 4267200"/>
              <a:gd name="connsiteX360" fmla="*/ 9528078 w 12192000"/>
              <a:gd name="connsiteY360" fmla="*/ 1278636 h 4267200"/>
              <a:gd name="connsiteX361" fmla="*/ 9623946 w 12192000"/>
              <a:gd name="connsiteY361" fmla="*/ 1534260 h 4267200"/>
              <a:gd name="connsiteX362" fmla="*/ 9654858 w 12192000"/>
              <a:gd name="connsiteY362" fmla="*/ 1607218 h 4267200"/>
              <a:gd name="connsiteX363" fmla="*/ 9826304 w 12192000"/>
              <a:gd name="connsiteY363" fmla="*/ 2125320 h 4267200"/>
              <a:gd name="connsiteX364" fmla="*/ 9701198 w 12192000"/>
              <a:gd name="connsiteY364" fmla="*/ 1646797 h 4267200"/>
              <a:gd name="connsiteX365" fmla="*/ 9528078 w 12192000"/>
              <a:gd name="connsiteY365" fmla="*/ 1278636 h 4267200"/>
              <a:gd name="connsiteX366" fmla="*/ 5009948 w 12192000"/>
              <a:gd name="connsiteY366" fmla="*/ 1273619 h 4267200"/>
              <a:gd name="connsiteX367" fmla="*/ 5121777 w 12192000"/>
              <a:gd name="connsiteY367" fmla="*/ 1654213 h 4267200"/>
              <a:gd name="connsiteX368" fmla="*/ 5293545 w 12192000"/>
              <a:gd name="connsiteY368" fmla="*/ 2072247 h 4267200"/>
              <a:gd name="connsiteX369" fmla="*/ 5294042 w 12192000"/>
              <a:gd name="connsiteY369" fmla="*/ 2065019 h 4267200"/>
              <a:gd name="connsiteX370" fmla="*/ 5171936 w 12192000"/>
              <a:gd name="connsiteY370" fmla="*/ 1647613 h 4267200"/>
              <a:gd name="connsiteX371" fmla="*/ 5009948 w 12192000"/>
              <a:gd name="connsiteY371" fmla="*/ 1273619 h 4267200"/>
              <a:gd name="connsiteX372" fmla="*/ 655236 w 12192000"/>
              <a:gd name="connsiteY372" fmla="*/ 1268632 h 4267200"/>
              <a:gd name="connsiteX373" fmla="*/ 839521 w 12192000"/>
              <a:gd name="connsiteY373" fmla="*/ 1685315 h 4267200"/>
              <a:gd name="connsiteX374" fmla="*/ 1109416 w 12192000"/>
              <a:gd name="connsiteY374" fmla="*/ 2061663 h 4267200"/>
              <a:gd name="connsiteX375" fmla="*/ 1298300 w 12192000"/>
              <a:gd name="connsiteY375" fmla="*/ 2247742 h 4267200"/>
              <a:gd name="connsiteX376" fmla="*/ 1125871 w 12192000"/>
              <a:gd name="connsiteY376" fmla="*/ 1989513 h 4267200"/>
              <a:gd name="connsiteX377" fmla="*/ 981574 w 12192000"/>
              <a:gd name="connsiteY377" fmla="*/ 1783157 h 4267200"/>
              <a:gd name="connsiteX378" fmla="*/ 922198 w 12192000"/>
              <a:gd name="connsiteY378" fmla="*/ 1677437 h 4267200"/>
              <a:gd name="connsiteX379" fmla="*/ 869293 w 12192000"/>
              <a:gd name="connsiteY379" fmla="*/ 1583214 h 4267200"/>
              <a:gd name="connsiteX380" fmla="*/ 751431 w 12192000"/>
              <a:gd name="connsiteY380" fmla="*/ 1405731 h 4267200"/>
              <a:gd name="connsiteX381" fmla="*/ 6516292 w 12192000"/>
              <a:gd name="connsiteY381" fmla="*/ 1263064 h 4267200"/>
              <a:gd name="connsiteX382" fmla="*/ 5736320 w 12192000"/>
              <a:gd name="connsiteY382" fmla="*/ 1501803 h 4267200"/>
              <a:gd name="connsiteX383" fmla="*/ 6516292 w 12192000"/>
              <a:gd name="connsiteY383" fmla="*/ 1263064 h 4267200"/>
              <a:gd name="connsiteX384" fmla="*/ 291466 w 12192000"/>
              <a:gd name="connsiteY384" fmla="*/ 1250369 h 4267200"/>
              <a:gd name="connsiteX385" fmla="*/ 323180 w 12192000"/>
              <a:gd name="connsiteY385" fmla="*/ 1435283 h 4267200"/>
              <a:gd name="connsiteX386" fmla="*/ 349381 w 12192000"/>
              <a:gd name="connsiteY386" fmla="*/ 1875041 h 4267200"/>
              <a:gd name="connsiteX387" fmla="*/ 374363 w 12192000"/>
              <a:gd name="connsiteY387" fmla="*/ 1506494 h 4267200"/>
              <a:gd name="connsiteX388" fmla="*/ 302168 w 12192000"/>
              <a:gd name="connsiteY388" fmla="*/ 1274495 h 4267200"/>
              <a:gd name="connsiteX389" fmla="*/ 291466 w 12192000"/>
              <a:gd name="connsiteY389" fmla="*/ 1250369 h 4267200"/>
              <a:gd name="connsiteX390" fmla="*/ 678222 w 12192000"/>
              <a:gd name="connsiteY390" fmla="*/ 1248670 h 4267200"/>
              <a:gd name="connsiteX391" fmla="*/ 775536 w 12192000"/>
              <a:gd name="connsiteY391" fmla="*/ 1388015 h 4267200"/>
              <a:gd name="connsiteX392" fmla="*/ 894529 w 12192000"/>
              <a:gd name="connsiteY392" fmla="*/ 1567739 h 4267200"/>
              <a:gd name="connsiteX393" fmla="*/ 948000 w 12192000"/>
              <a:gd name="connsiteY393" fmla="*/ 1663088 h 4267200"/>
              <a:gd name="connsiteX394" fmla="*/ 1006812 w 12192000"/>
              <a:gd name="connsiteY394" fmla="*/ 1767683 h 4267200"/>
              <a:gd name="connsiteX395" fmla="*/ 1149133 w 12192000"/>
              <a:gd name="connsiteY395" fmla="*/ 1971513 h 4267200"/>
              <a:gd name="connsiteX396" fmla="*/ 1333952 w 12192000"/>
              <a:gd name="connsiteY396" fmla="*/ 2251620 h 4267200"/>
              <a:gd name="connsiteX397" fmla="*/ 1337329 w 12192000"/>
              <a:gd name="connsiteY397" fmla="*/ 2258350 h 4267200"/>
              <a:gd name="connsiteX398" fmla="*/ 1014726 w 12192000"/>
              <a:gd name="connsiteY398" fmla="*/ 1615556 h 4267200"/>
              <a:gd name="connsiteX399" fmla="*/ 678222 w 12192000"/>
              <a:gd name="connsiteY399" fmla="*/ 1248670 h 4267200"/>
              <a:gd name="connsiteX400" fmla="*/ 9441752 w 12192000"/>
              <a:gd name="connsiteY400" fmla="*/ 1245311 h 4267200"/>
              <a:gd name="connsiteX401" fmla="*/ 9278979 w 12192000"/>
              <a:gd name="connsiteY401" fmla="*/ 1406236 h 4267200"/>
              <a:gd name="connsiteX402" fmla="*/ 9235540 w 12192000"/>
              <a:gd name="connsiteY402" fmla="*/ 1546869 h 4267200"/>
              <a:gd name="connsiteX403" fmla="*/ 9264074 w 12192000"/>
              <a:gd name="connsiteY403" fmla="*/ 1557016 h 4267200"/>
              <a:gd name="connsiteX404" fmla="*/ 9441752 w 12192000"/>
              <a:gd name="connsiteY404" fmla="*/ 1245311 h 4267200"/>
              <a:gd name="connsiteX405" fmla="*/ 6691602 w 12192000"/>
              <a:gd name="connsiteY405" fmla="*/ 1140573 h 4267200"/>
              <a:gd name="connsiteX406" fmla="*/ 6571100 w 12192000"/>
              <a:gd name="connsiteY406" fmla="*/ 1183662 h 4267200"/>
              <a:gd name="connsiteX407" fmla="*/ 6241687 w 12192000"/>
              <a:gd name="connsiteY407" fmla="*/ 1257600 h 4267200"/>
              <a:gd name="connsiteX408" fmla="*/ 5693009 w 12192000"/>
              <a:gd name="connsiteY408" fmla="*/ 1478256 h 4267200"/>
              <a:gd name="connsiteX409" fmla="*/ 6548420 w 12192000"/>
              <a:gd name="connsiteY409" fmla="*/ 1214599 h 4267200"/>
              <a:gd name="connsiteX410" fmla="*/ 6605473 w 12192000"/>
              <a:gd name="connsiteY410" fmla="*/ 1184686 h 4267200"/>
              <a:gd name="connsiteX411" fmla="*/ 6691602 w 12192000"/>
              <a:gd name="connsiteY411" fmla="*/ 1140573 h 4267200"/>
              <a:gd name="connsiteX412" fmla="*/ 4002475 w 12192000"/>
              <a:gd name="connsiteY412" fmla="*/ 1037802 h 4267200"/>
              <a:gd name="connsiteX413" fmla="*/ 4000324 w 12192000"/>
              <a:gd name="connsiteY413" fmla="*/ 1039362 h 4267200"/>
              <a:gd name="connsiteX414" fmla="*/ 4002862 w 12192000"/>
              <a:gd name="connsiteY414" fmla="*/ 1042866 h 4267200"/>
              <a:gd name="connsiteX415" fmla="*/ 4002475 w 12192000"/>
              <a:gd name="connsiteY415" fmla="*/ 1037802 h 4267200"/>
              <a:gd name="connsiteX416" fmla="*/ 506322 w 12192000"/>
              <a:gd name="connsiteY416" fmla="*/ 1020997 h 4267200"/>
              <a:gd name="connsiteX417" fmla="*/ 533068 w 12192000"/>
              <a:gd name="connsiteY417" fmla="*/ 1029409 h 4267200"/>
              <a:gd name="connsiteX418" fmla="*/ 1232525 w 12192000"/>
              <a:gd name="connsiteY418" fmla="*/ 1804675 h 4267200"/>
              <a:gd name="connsiteX419" fmla="*/ 1388858 w 12192000"/>
              <a:gd name="connsiteY419" fmla="*/ 2368011 h 4267200"/>
              <a:gd name="connsiteX420" fmla="*/ 1384098 w 12192000"/>
              <a:gd name="connsiteY420" fmla="*/ 2378125 h 4267200"/>
              <a:gd name="connsiteX421" fmla="*/ 1425393 w 12192000"/>
              <a:gd name="connsiteY421" fmla="*/ 2589124 h 4267200"/>
              <a:gd name="connsiteX422" fmla="*/ 1424001 w 12192000"/>
              <a:gd name="connsiteY422" fmla="*/ 2597541 h 4267200"/>
              <a:gd name="connsiteX423" fmla="*/ 2152729 w 12192000"/>
              <a:gd name="connsiteY423" fmla="*/ 2864487 h 4267200"/>
              <a:gd name="connsiteX424" fmla="*/ 2020609 w 12192000"/>
              <a:gd name="connsiteY424" fmla="*/ 2539671 h 4267200"/>
              <a:gd name="connsiteX425" fmla="*/ 2018920 w 12192000"/>
              <a:gd name="connsiteY425" fmla="*/ 2536309 h 4267200"/>
              <a:gd name="connsiteX426" fmla="*/ 1342441 w 12192000"/>
              <a:gd name="connsiteY426" fmla="*/ 1173017 h 4267200"/>
              <a:gd name="connsiteX427" fmla="*/ 1367925 w 12192000"/>
              <a:gd name="connsiteY427" fmla="*/ 1135648 h 4267200"/>
              <a:gd name="connsiteX428" fmla="*/ 1771401 w 12192000"/>
              <a:gd name="connsiteY428" fmla="*/ 1806673 h 4267200"/>
              <a:gd name="connsiteX429" fmla="*/ 1972385 w 12192000"/>
              <a:gd name="connsiteY429" fmla="*/ 2198735 h 4267200"/>
              <a:gd name="connsiteX430" fmla="*/ 2040892 w 12192000"/>
              <a:gd name="connsiteY430" fmla="*/ 2405205 h 4267200"/>
              <a:gd name="connsiteX431" fmla="*/ 2131689 w 12192000"/>
              <a:gd name="connsiteY431" fmla="*/ 1936926 h 4267200"/>
              <a:gd name="connsiteX432" fmla="*/ 2454820 w 12192000"/>
              <a:gd name="connsiteY432" fmla="*/ 1248808 h 4267200"/>
              <a:gd name="connsiteX433" fmla="*/ 2492512 w 12192000"/>
              <a:gd name="connsiteY433" fmla="*/ 1302920 h 4267200"/>
              <a:gd name="connsiteX434" fmla="*/ 2081216 w 12192000"/>
              <a:gd name="connsiteY434" fmla="*/ 2527513 h 4267200"/>
              <a:gd name="connsiteX435" fmla="*/ 2081211 w 12192000"/>
              <a:gd name="connsiteY435" fmla="*/ 2528916 h 4267200"/>
              <a:gd name="connsiteX436" fmla="*/ 2199067 w 12192000"/>
              <a:gd name="connsiteY436" fmla="*/ 2884061 h 4267200"/>
              <a:gd name="connsiteX437" fmla="*/ 3192586 w 12192000"/>
              <a:gd name="connsiteY437" fmla="*/ 3411496 h 4267200"/>
              <a:gd name="connsiteX438" fmla="*/ 3182620 w 12192000"/>
              <a:gd name="connsiteY438" fmla="*/ 3483279 h 4267200"/>
              <a:gd name="connsiteX439" fmla="*/ 2435119 w 12192000"/>
              <a:gd name="connsiteY439" fmla="*/ 3080173 h 4267200"/>
              <a:gd name="connsiteX440" fmla="*/ 2410152 w 12192000"/>
              <a:gd name="connsiteY440" fmla="*/ 3063751 h 4267200"/>
              <a:gd name="connsiteX441" fmla="*/ 2408099 w 12192000"/>
              <a:gd name="connsiteY441" fmla="*/ 3064403 h 4267200"/>
              <a:gd name="connsiteX442" fmla="*/ 2407218 w 12192000"/>
              <a:gd name="connsiteY442" fmla="*/ 3070324 h 4267200"/>
              <a:gd name="connsiteX443" fmla="*/ 2380138 w 12192000"/>
              <a:gd name="connsiteY443" fmla="*/ 3099341 h 4267200"/>
              <a:gd name="connsiteX444" fmla="*/ 1765923 w 12192000"/>
              <a:gd name="connsiteY444" fmla="*/ 3581043 h 4267200"/>
              <a:gd name="connsiteX445" fmla="*/ 1702258 w 12192000"/>
              <a:gd name="connsiteY445" fmla="*/ 3612286 h 4267200"/>
              <a:gd name="connsiteX446" fmla="*/ 1538370 w 12192000"/>
              <a:gd name="connsiteY446" fmla="*/ 3811804 h 4267200"/>
              <a:gd name="connsiteX447" fmla="*/ 1325720 w 12192000"/>
              <a:gd name="connsiteY447" fmla="*/ 4125411 h 4267200"/>
              <a:gd name="connsiteX448" fmla="*/ 1206279 w 12192000"/>
              <a:gd name="connsiteY448" fmla="*/ 4267200 h 4267200"/>
              <a:gd name="connsiteX449" fmla="*/ 1115040 w 12192000"/>
              <a:gd name="connsiteY449" fmla="*/ 4267200 h 4267200"/>
              <a:gd name="connsiteX450" fmla="*/ 1258195 w 12192000"/>
              <a:gd name="connsiteY450" fmla="*/ 4099624 h 4267200"/>
              <a:gd name="connsiteX451" fmla="*/ 1423113 w 12192000"/>
              <a:gd name="connsiteY451" fmla="*/ 3874565 h 4267200"/>
              <a:gd name="connsiteX452" fmla="*/ 1260565 w 12192000"/>
              <a:gd name="connsiteY452" fmla="*/ 4031982 h 4267200"/>
              <a:gd name="connsiteX453" fmla="*/ 1073327 w 12192000"/>
              <a:gd name="connsiteY453" fmla="*/ 4218727 h 4267200"/>
              <a:gd name="connsiteX454" fmla="*/ 1032294 w 12192000"/>
              <a:gd name="connsiteY454" fmla="*/ 4267200 h 4267200"/>
              <a:gd name="connsiteX455" fmla="*/ 993830 w 12192000"/>
              <a:gd name="connsiteY455" fmla="*/ 4267200 h 4267200"/>
              <a:gd name="connsiteX456" fmla="*/ 1051860 w 12192000"/>
              <a:gd name="connsiteY456" fmla="*/ 4198693 h 4267200"/>
              <a:gd name="connsiteX457" fmla="*/ 1240607 w 12192000"/>
              <a:gd name="connsiteY457" fmla="*/ 4010401 h 4267200"/>
              <a:gd name="connsiteX458" fmla="*/ 1310106 w 12192000"/>
              <a:gd name="connsiteY458" fmla="*/ 3943217 h 4267200"/>
              <a:gd name="connsiteX459" fmla="*/ 952103 w 12192000"/>
              <a:gd name="connsiteY459" fmla="*/ 4265972 h 4267200"/>
              <a:gd name="connsiteX460" fmla="*/ 951207 w 12192000"/>
              <a:gd name="connsiteY460" fmla="*/ 4267200 h 4267200"/>
              <a:gd name="connsiteX461" fmla="*/ 862760 w 12192000"/>
              <a:gd name="connsiteY461" fmla="*/ 4267200 h 4267200"/>
              <a:gd name="connsiteX462" fmla="*/ 909145 w 12192000"/>
              <a:gd name="connsiteY462" fmla="*/ 4199225 h 4267200"/>
              <a:gd name="connsiteX463" fmla="*/ 1214067 w 12192000"/>
              <a:gd name="connsiteY463" fmla="*/ 3908561 h 4267200"/>
              <a:gd name="connsiteX464" fmla="*/ 640967 w 12192000"/>
              <a:gd name="connsiteY464" fmla="*/ 4105601 h 4267200"/>
              <a:gd name="connsiteX465" fmla="*/ 372807 w 12192000"/>
              <a:gd name="connsiteY465" fmla="*/ 4243651 h 4267200"/>
              <a:gd name="connsiteX466" fmla="*/ 332830 w 12192000"/>
              <a:gd name="connsiteY466" fmla="*/ 4267200 h 4267200"/>
              <a:gd name="connsiteX467" fmla="*/ 168301 w 12192000"/>
              <a:gd name="connsiteY467" fmla="*/ 4267200 h 4267200"/>
              <a:gd name="connsiteX468" fmla="*/ 278002 w 12192000"/>
              <a:gd name="connsiteY468" fmla="*/ 4201399 h 4267200"/>
              <a:gd name="connsiteX469" fmla="*/ 527241 w 12192000"/>
              <a:gd name="connsiteY469" fmla="*/ 4065078 h 4267200"/>
              <a:gd name="connsiteX470" fmla="*/ 1510397 w 12192000"/>
              <a:gd name="connsiteY470" fmla="*/ 3684705 h 4267200"/>
              <a:gd name="connsiteX471" fmla="*/ 1146550 w 12192000"/>
              <a:gd name="connsiteY471" fmla="*/ 3802012 h 4267200"/>
              <a:gd name="connsiteX472" fmla="*/ 698834 w 12192000"/>
              <a:gd name="connsiteY472" fmla="*/ 3952272 h 4267200"/>
              <a:gd name="connsiteX473" fmla="*/ 192528 w 12192000"/>
              <a:gd name="connsiteY473" fmla="*/ 4236299 h 4267200"/>
              <a:gd name="connsiteX474" fmla="*/ 148586 w 12192000"/>
              <a:gd name="connsiteY474" fmla="*/ 4267200 h 4267200"/>
              <a:gd name="connsiteX475" fmla="*/ 98116 w 12192000"/>
              <a:gd name="connsiteY475" fmla="*/ 4267200 h 4267200"/>
              <a:gd name="connsiteX476" fmla="*/ 169669 w 12192000"/>
              <a:gd name="connsiteY476" fmla="*/ 4216852 h 4267200"/>
              <a:gd name="connsiteX477" fmla="*/ 687572 w 12192000"/>
              <a:gd name="connsiteY477" fmla="*/ 3925629 h 4267200"/>
              <a:gd name="connsiteX478" fmla="*/ 1138365 w 12192000"/>
              <a:gd name="connsiteY478" fmla="*/ 3774515 h 4267200"/>
              <a:gd name="connsiteX479" fmla="*/ 1505579 w 12192000"/>
              <a:gd name="connsiteY479" fmla="*/ 3655526 h 4267200"/>
              <a:gd name="connsiteX480" fmla="*/ 1313114 w 12192000"/>
              <a:gd name="connsiteY480" fmla="*/ 3655216 h 4267200"/>
              <a:gd name="connsiteX481" fmla="*/ 1109304 w 12192000"/>
              <a:gd name="connsiteY481" fmla="*/ 3669030 h 4267200"/>
              <a:gd name="connsiteX482" fmla="*/ 258951 w 12192000"/>
              <a:gd name="connsiteY482" fmla="*/ 4111994 h 4267200"/>
              <a:gd name="connsiteX483" fmla="*/ 80807 w 12192000"/>
              <a:gd name="connsiteY483" fmla="*/ 4267200 h 4267200"/>
              <a:gd name="connsiteX484" fmla="*/ 0 w 12192000"/>
              <a:gd name="connsiteY484" fmla="*/ 4267200 h 4267200"/>
              <a:gd name="connsiteX485" fmla="*/ 0 w 12192000"/>
              <a:gd name="connsiteY485" fmla="*/ 4233763 h 4267200"/>
              <a:gd name="connsiteX486" fmla="*/ 36881 w 12192000"/>
              <a:gd name="connsiteY486" fmla="*/ 4200118 h 4267200"/>
              <a:gd name="connsiteX487" fmla="*/ 910534 w 12192000"/>
              <a:gd name="connsiteY487" fmla="*/ 3629753 h 4267200"/>
              <a:gd name="connsiteX488" fmla="*/ 1578717 w 12192000"/>
              <a:gd name="connsiteY488" fmla="*/ 3575982 h 4267200"/>
              <a:gd name="connsiteX489" fmla="*/ 2338780 w 12192000"/>
              <a:gd name="connsiteY489" fmla="*/ 3033725 h 4267200"/>
              <a:gd name="connsiteX490" fmla="*/ 1807991 w 12192000"/>
              <a:gd name="connsiteY490" fmla="*/ 2807184 h 4267200"/>
              <a:gd name="connsiteX491" fmla="*/ 1416358 w 12192000"/>
              <a:gd name="connsiteY491" fmla="*/ 3112571 h 4267200"/>
              <a:gd name="connsiteX492" fmla="*/ 939066 w 12192000"/>
              <a:gd name="connsiteY492" fmla="*/ 3378798 h 4267200"/>
              <a:gd name="connsiteX493" fmla="*/ 115099 w 12192000"/>
              <a:gd name="connsiteY493" fmla="*/ 3607650 h 4267200"/>
              <a:gd name="connsiteX494" fmla="*/ 97284 w 12192000"/>
              <a:gd name="connsiteY494" fmla="*/ 3520393 h 4267200"/>
              <a:gd name="connsiteX495" fmla="*/ 922050 w 12192000"/>
              <a:gd name="connsiteY495" fmla="*/ 3074867 h 4267200"/>
              <a:gd name="connsiteX496" fmla="*/ 1405265 w 12192000"/>
              <a:gd name="connsiteY496" fmla="*/ 3016319 h 4267200"/>
              <a:gd name="connsiteX497" fmla="*/ 1407512 w 12192000"/>
              <a:gd name="connsiteY497" fmla="*/ 3018001 h 4267200"/>
              <a:gd name="connsiteX498" fmla="*/ 1726266 w 12192000"/>
              <a:gd name="connsiteY498" fmla="*/ 2777274 h 4267200"/>
              <a:gd name="connsiteX499" fmla="*/ 625390 w 12192000"/>
              <a:gd name="connsiteY499" fmla="*/ 2514541 h 4267200"/>
              <a:gd name="connsiteX500" fmla="*/ 619799 w 12192000"/>
              <a:gd name="connsiteY500" fmla="*/ 2527180 h 4267200"/>
              <a:gd name="connsiteX501" fmla="*/ 310030 w 12192000"/>
              <a:gd name="connsiteY501" fmla="*/ 2771818 h 4267200"/>
              <a:gd name="connsiteX502" fmla="*/ 173877 w 12192000"/>
              <a:gd name="connsiteY502" fmla="*/ 2937056 h 4267200"/>
              <a:gd name="connsiteX503" fmla="*/ 77889 w 12192000"/>
              <a:gd name="connsiteY503" fmla="*/ 3138440 h 4267200"/>
              <a:gd name="connsiteX504" fmla="*/ 0 w 12192000"/>
              <a:gd name="connsiteY504" fmla="*/ 3271395 h 4267200"/>
              <a:gd name="connsiteX505" fmla="*/ 0 w 12192000"/>
              <a:gd name="connsiteY505" fmla="*/ 3153002 h 4267200"/>
              <a:gd name="connsiteX506" fmla="*/ 2386 w 12192000"/>
              <a:gd name="connsiteY506" fmla="*/ 3149203 h 4267200"/>
              <a:gd name="connsiteX507" fmla="*/ 89753 w 12192000"/>
              <a:gd name="connsiteY507" fmla="*/ 2987702 h 4267200"/>
              <a:gd name="connsiteX508" fmla="*/ 76869 w 12192000"/>
              <a:gd name="connsiteY508" fmla="*/ 3005404 h 4267200"/>
              <a:gd name="connsiteX509" fmla="*/ 32049 w 12192000"/>
              <a:gd name="connsiteY509" fmla="*/ 3065814 h 4267200"/>
              <a:gd name="connsiteX510" fmla="*/ 0 w 12192000"/>
              <a:gd name="connsiteY510" fmla="*/ 3108744 h 4267200"/>
              <a:gd name="connsiteX511" fmla="*/ 0 w 12192000"/>
              <a:gd name="connsiteY511" fmla="*/ 3058059 h 4267200"/>
              <a:gd name="connsiteX512" fmla="*/ 7610 w 12192000"/>
              <a:gd name="connsiteY512" fmla="*/ 3047889 h 4267200"/>
              <a:gd name="connsiteX513" fmla="*/ 52419 w 12192000"/>
              <a:gd name="connsiteY513" fmla="*/ 2987479 h 4267200"/>
              <a:gd name="connsiteX514" fmla="*/ 59142 w 12192000"/>
              <a:gd name="connsiteY514" fmla="*/ 2978488 h 4267200"/>
              <a:gd name="connsiteX515" fmla="*/ 0 w 12192000"/>
              <a:gd name="connsiteY515" fmla="*/ 3015334 h 4267200"/>
              <a:gd name="connsiteX516" fmla="*/ 0 w 12192000"/>
              <a:gd name="connsiteY516" fmla="*/ 2914286 h 4267200"/>
              <a:gd name="connsiteX517" fmla="*/ 36383 w 12192000"/>
              <a:gd name="connsiteY517" fmla="*/ 2901128 h 4267200"/>
              <a:gd name="connsiteX518" fmla="*/ 156329 w 12192000"/>
              <a:gd name="connsiteY518" fmla="*/ 2840533 h 4267200"/>
              <a:gd name="connsiteX519" fmla="*/ 358355 w 12192000"/>
              <a:gd name="connsiteY519" fmla="*/ 2620471 h 4267200"/>
              <a:gd name="connsiteX520" fmla="*/ 510577 w 12192000"/>
              <a:gd name="connsiteY520" fmla="*/ 2501244 h 4267200"/>
              <a:gd name="connsiteX521" fmla="*/ 211967 w 12192000"/>
              <a:gd name="connsiteY521" fmla="*/ 2479171 h 4267200"/>
              <a:gd name="connsiteX522" fmla="*/ 0 w 12192000"/>
              <a:gd name="connsiteY522" fmla="*/ 2476398 h 4267200"/>
              <a:gd name="connsiteX523" fmla="*/ 0 w 12192000"/>
              <a:gd name="connsiteY523" fmla="*/ 2389189 h 4267200"/>
              <a:gd name="connsiteX524" fmla="*/ 103062 w 12192000"/>
              <a:gd name="connsiteY524" fmla="*/ 2389518 h 4267200"/>
              <a:gd name="connsiteX525" fmla="*/ 510734 w 12192000"/>
              <a:gd name="connsiteY525" fmla="*/ 2416201 h 4267200"/>
              <a:gd name="connsiteX526" fmla="*/ 279257 w 12192000"/>
              <a:gd name="connsiteY526" fmla="*/ 2092102 h 4267200"/>
              <a:gd name="connsiteX527" fmla="*/ 65265 w 12192000"/>
              <a:gd name="connsiteY527" fmla="*/ 2006049 h 4267200"/>
              <a:gd name="connsiteX528" fmla="*/ 0 w 12192000"/>
              <a:gd name="connsiteY528" fmla="*/ 1982532 h 4267200"/>
              <a:gd name="connsiteX529" fmla="*/ 0 w 12192000"/>
              <a:gd name="connsiteY529" fmla="*/ 1912789 h 4267200"/>
              <a:gd name="connsiteX530" fmla="*/ 97460 w 12192000"/>
              <a:gd name="connsiteY530" fmla="*/ 1953725 h 4267200"/>
              <a:gd name="connsiteX531" fmla="*/ 221272 w 12192000"/>
              <a:gd name="connsiteY531" fmla="*/ 1980766 h 4267200"/>
              <a:gd name="connsiteX532" fmla="*/ 116765 w 12192000"/>
              <a:gd name="connsiteY532" fmla="*/ 1911033 h 4267200"/>
              <a:gd name="connsiteX533" fmla="*/ 16405 w 12192000"/>
              <a:gd name="connsiteY533" fmla="*/ 1803412 h 4267200"/>
              <a:gd name="connsiteX534" fmla="*/ 0 w 12192000"/>
              <a:gd name="connsiteY534" fmla="*/ 1784777 h 4267200"/>
              <a:gd name="connsiteX535" fmla="*/ 0 w 12192000"/>
              <a:gd name="connsiteY535" fmla="*/ 1740082 h 4267200"/>
              <a:gd name="connsiteX536" fmla="*/ 39394 w 12192000"/>
              <a:gd name="connsiteY536" fmla="*/ 1784856 h 4267200"/>
              <a:gd name="connsiteX537" fmla="*/ 135813 w 12192000"/>
              <a:gd name="connsiteY537" fmla="*/ 1888838 h 4267200"/>
              <a:gd name="connsiteX538" fmla="*/ 242575 w 12192000"/>
              <a:gd name="connsiteY538" fmla="*/ 1958841 h 4267200"/>
              <a:gd name="connsiteX539" fmla="*/ 82197 w 12192000"/>
              <a:gd name="connsiteY539" fmla="*/ 1754826 h 4267200"/>
              <a:gd name="connsiteX540" fmla="*/ 0 w 12192000"/>
              <a:gd name="connsiteY540" fmla="*/ 1679650 h 4267200"/>
              <a:gd name="connsiteX541" fmla="*/ 0 w 12192000"/>
              <a:gd name="connsiteY541" fmla="*/ 1602463 h 4267200"/>
              <a:gd name="connsiteX542" fmla="*/ 84689 w 12192000"/>
              <a:gd name="connsiteY542" fmla="*/ 1677442 h 4267200"/>
              <a:gd name="connsiteX543" fmla="*/ 298437 w 12192000"/>
              <a:gd name="connsiteY543" fmla="*/ 1968019 h 4267200"/>
              <a:gd name="connsiteX544" fmla="*/ 227269 w 12192000"/>
              <a:gd name="connsiteY544" fmla="*/ 1114064 h 4267200"/>
              <a:gd name="connsiteX545" fmla="*/ 248003 w 12192000"/>
              <a:gd name="connsiteY545" fmla="*/ 1089613 h 4267200"/>
              <a:gd name="connsiteX546" fmla="*/ 427020 w 12192000"/>
              <a:gd name="connsiteY546" fmla="*/ 1619803 h 4267200"/>
              <a:gd name="connsiteX547" fmla="*/ 340345 w 12192000"/>
              <a:gd name="connsiteY547" fmla="*/ 2027739 h 4267200"/>
              <a:gd name="connsiteX548" fmla="*/ 360865 w 12192000"/>
              <a:gd name="connsiteY548" fmla="*/ 2044827 h 4267200"/>
              <a:gd name="connsiteX549" fmla="*/ 560414 w 12192000"/>
              <a:gd name="connsiteY549" fmla="*/ 2421457 h 4267200"/>
              <a:gd name="connsiteX550" fmla="*/ 1359703 w 12192000"/>
              <a:gd name="connsiteY550" fmla="*/ 2578554 h 4267200"/>
              <a:gd name="connsiteX551" fmla="*/ 1359422 w 12192000"/>
              <a:gd name="connsiteY551" fmla="*/ 2577994 h 4267200"/>
              <a:gd name="connsiteX552" fmla="*/ 828701 w 12192000"/>
              <a:gd name="connsiteY552" fmla="*/ 1839520 h 4267200"/>
              <a:gd name="connsiteX553" fmla="*/ 494427 w 12192000"/>
              <a:gd name="connsiteY553" fmla="*/ 1092333 h 4267200"/>
              <a:gd name="connsiteX554" fmla="*/ 506322 w 12192000"/>
              <a:gd name="connsiteY554" fmla="*/ 1020997 h 4267200"/>
              <a:gd name="connsiteX555" fmla="*/ 4570198 w 12192000"/>
              <a:gd name="connsiteY555" fmla="*/ 978081 h 4267200"/>
              <a:gd name="connsiteX556" fmla="*/ 4523691 w 12192000"/>
              <a:gd name="connsiteY556" fmla="*/ 1127776 h 4267200"/>
              <a:gd name="connsiteX557" fmla="*/ 4509875 w 12192000"/>
              <a:gd name="connsiteY557" fmla="*/ 1167552 h 4267200"/>
              <a:gd name="connsiteX558" fmla="*/ 4478168 w 12192000"/>
              <a:gd name="connsiteY558" fmla="*/ 1260735 h 4267200"/>
              <a:gd name="connsiteX559" fmla="*/ 4409309 w 12192000"/>
              <a:gd name="connsiteY559" fmla="*/ 1666996 h 4267200"/>
              <a:gd name="connsiteX560" fmla="*/ 4370031 w 12192000"/>
              <a:gd name="connsiteY560" fmla="*/ 1955666 h 4267200"/>
              <a:gd name="connsiteX561" fmla="*/ 4570198 w 12192000"/>
              <a:gd name="connsiteY561" fmla="*/ 978081 h 4267200"/>
              <a:gd name="connsiteX562" fmla="*/ 12149131 w 12192000"/>
              <a:gd name="connsiteY562" fmla="*/ 959050 h 4267200"/>
              <a:gd name="connsiteX563" fmla="*/ 12105664 w 12192000"/>
              <a:gd name="connsiteY563" fmla="*/ 1006960 h 4267200"/>
              <a:gd name="connsiteX564" fmla="*/ 11883102 w 12192000"/>
              <a:gd name="connsiteY564" fmla="*/ 1184424 h 4267200"/>
              <a:gd name="connsiteX565" fmla="*/ 11665174 w 12192000"/>
              <a:gd name="connsiteY565" fmla="*/ 1317493 h 4267200"/>
              <a:gd name="connsiteX566" fmla="*/ 11590337 w 12192000"/>
              <a:gd name="connsiteY566" fmla="*/ 1348256 h 4267200"/>
              <a:gd name="connsiteX567" fmla="*/ 11492588 w 12192000"/>
              <a:gd name="connsiteY567" fmla="*/ 1390573 h 4267200"/>
              <a:gd name="connsiteX568" fmla="*/ 11888865 w 12192000"/>
              <a:gd name="connsiteY568" fmla="*/ 1220988 h 4267200"/>
              <a:gd name="connsiteX569" fmla="*/ 12149131 w 12192000"/>
              <a:gd name="connsiteY569" fmla="*/ 959050 h 4267200"/>
              <a:gd name="connsiteX570" fmla="*/ 4557898 w 12192000"/>
              <a:gd name="connsiteY570" fmla="*/ 900011 h 4267200"/>
              <a:gd name="connsiteX571" fmla="*/ 4344840 w 12192000"/>
              <a:gd name="connsiteY571" fmla="*/ 1922038 h 4267200"/>
              <a:gd name="connsiteX572" fmla="*/ 4378710 w 12192000"/>
              <a:gd name="connsiteY572" fmla="*/ 1665516 h 4267200"/>
              <a:gd name="connsiteX573" fmla="*/ 4448798 w 12192000"/>
              <a:gd name="connsiteY573" fmla="*/ 1253024 h 4267200"/>
              <a:gd name="connsiteX574" fmla="*/ 4480315 w 12192000"/>
              <a:gd name="connsiteY574" fmla="*/ 1158454 h 4267200"/>
              <a:gd name="connsiteX575" fmla="*/ 4494133 w 12192000"/>
              <a:gd name="connsiteY575" fmla="*/ 1118676 h 4267200"/>
              <a:gd name="connsiteX576" fmla="*/ 4557898 w 12192000"/>
              <a:gd name="connsiteY576" fmla="*/ 900011 h 4267200"/>
              <a:gd name="connsiteX577" fmla="*/ 5870151 w 12192000"/>
              <a:gd name="connsiteY577" fmla="*/ 898890 h 4267200"/>
              <a:gd name="connsiteX578" fmla="*/ 5861335 w 12192000"/>
              <a:gd name="connsiteY578" fmla="*/ 899177 h 4267200"/>
              <a:gd name="connsiteX579" fmla="*/ 5843702 w 12192000"/>
              <a:gd name="connsiteY579" fmla="*/ 899748 h 4267200"/>
              <a:gd name="connsiteX580" fmla="*/ 5651107 w 12192000"/>
              <a:gd name="connsiteY580" fmla="*/ 920306 h 4267200"/>
              <a:gd name="connsiteX581" fmla="*/ 5459407 w 12192000"/>
              <a:gd name="connsiteY581" fmla="*/ 940975 h 4267200"/>
              <a:gd name="connsiteX582" fmla="*/ 5374846 w 12192000"/>
              <a:gd name="connsiteY582" fmla="*/ 941988 h 4267200"/>
              <a:gd name="connsiteX583" fmla="*/ 5256105 w 12192000"/>
              <a:gd name="connsiteY583" fmla="*/ 945632 h 4267200"/>
              <a:gd name="connsiteX584" fmla="*/ 5107071 w 12192000"/>
              <a:gd name="connsiteY584" fmla="*/ 969720 h 4267200"/>
              <a:gd name="connsiteX585" fmla="*/ 4998681 w 12192000"/>
              <a:gd name="connsiteY585" fmla="*/ 988771 h 4267200"/>
              <a:gd name="connsiteX586" fmla="*/ 5870151 w 12192000"/>
              <a:gd name="connsiteY586" fmla="*/ 898890 h 4267200"/>
              <a:gd name="connsiteX587" fmla="*/ 12190084 w 12192000"/>
              <a:gd name="connsiteY587" fmla="*/ 854709 h 4267200"/>
              <a:gd name="connsiteX588" fmla="*/ 12162947 w 12192000"/>
              <a:gd name="connsiteY588" fmla="*/ 879275 h 4267200"/>
              <a:gd name="connsiteX589" fmla="*/ 11721478 w 12192000"/>
              <a:gd name="connsiteY589" fmla="*/ 1216434 h 4267200"/>
              <a:gd name="connsiteX590" fmla="*/ 11680712 w 12192000"/>
              <a:gd name="connsiteY590" fmla="*/ 1239730 h 4267200"/>
              <a:gd name="connsiteX591" fmla="*/ 11505347 w 12192000"/>
              <a:gd name="connsiteY591" fmla="*/ 1352837 h 4267200"/>
              <a:gd name="connsiteX592" fmla="*/ 11580962 w 12192000"/>
              <a:gd name="connsiteY592" fmla="*/ 1321759 h 4267200"/>
              <a:gd name="connsiteX593" fmla="*/ 11654234 w 12192000"/>
              <a:gd name="connsiteY593" fmla="*/ 1291618 h 4267200"/>
              <a:gd name="connsiteX594" fmla="*/ 11867274 w 12192000"/>
              <a:gd name="connsiteY594" fmla="*/ 1160983 h 4267200"/>
              <a:gd name="connsiteX595" fmla="*/ 12086035 w 12192000"/>
              <a:gd name="connsiteY595" fmla="*/ 986418 h 4267200"/>
              <a:gd name="connsiteX596" fmla="*/ 12190084 w 12192000"/>
              <a:gd name="connsiteY596" fmla="*/ 854709 h 4267200"/>
              <a:gd name="connsiteX597" fmla="*/ 5504425 w 12192000"/>
              <a:gd name="connsiteY597" fmla="*/ 848067 h 4267200"/>
              <a:gd name="connsiteX598" fmla="*/ 4968849 w 12192000"/>
              <a:gd name="connsiteY598" fmla="*/ 962318 h 4267200"/>
              <a:gd name="connsiteX599" fmla="*/ 5104039 w 12192000"/>
              <a:gd name="connsiteY599" fmla="*/ 940634 h 4267200"/>
              <a:gd name="connsiteX600" fmla="*/ 5256311 w 12192000"/>
              <a:gd name="connsiteY600" fmla="*/ 916490 h 4267200"/>
              <a:gd name="connsiteX601" fmla="*/ 5377381 w 12192000"/>
              <a:gd name="connsiteY601" fmla="*/ 912671 h 4267200"/>
              <a:gd name="connsiteX602" fmla="*/ 5460148 w 12192000"/>
              <a:gd name="connsiteY602" fmla="*/ 911442 h 4267200"/>
              <a:gd name="connsiteX603" fmla="*/ 5648971 w 12192000"/>
              <a:gd name="connsiteY603" fmla="*/ 891331 h 4267200"/>
              <a:gd name="connsiteX604" fmla="*/ 5844807 w 12192000"/>
              <a:gd name="connsiteY604" fmla="*/ 870718 h 4267200"/>
              <a:gd name="connsiteX605" fmla="*/ 5862975 w 12192000"/>
              <a:gd name="connsiteY605" fmla="*/ 869756 h 4267200"/>
              <a:gd name="connsiteX606" fmla="*/ 5920887 w 12192000"/>
              <a:gd name="connsiteY606" fmla="*/ 865929 h 4267200"/>
              <a:gd name="connsiteX607" fmla="*/ 5504425 w 12192000"/>
              <a:gd name="connsiteY607" fmla="*/ 848067 h 4267200"/>
              <a:gd name="connsiteX608" fmla="*/ 8924104 w 12192000"/>
              <a:gd name="connsiteY608" fmla="*/ 777000 h 4267200"/>
              <a:gd name="connsiteX609" fmla="*/ 8921999 w 12192000"/>
              <a:gd name="connsiteY609" fmla="*/ 794136 h 4267200"/>
              <a:gd name="connsiteX610" fmla="*/ 8916066 w 12192000"/>
              <a:gd name="connsiteY610" fmla="*/ 843129 h 4267200"/>
              <a:gd name="connsiteX611" fmla="*/ 8909852 w 12192000"/>
              <a:gd name="connsiteY611" fmla="*/ 1005313 h 4267200"/>
              <a:gd name="connsiteX612" fmla="*/ 8936982 w 12192000"/>
              <a:gd name="connsiteY612" fmla="*/ 1614896 h 4267200"/>
              <a:gd name="connsiteX613" fmla="*/ 8939706 w 12192000"/>
              <a:gd name="connsiteY613" fmla="*/ 1632791 h 4267200"/>
              <a:gd name="connsiteX614" fmla="*/ 8946691 w 12192000"/>
              <a:gd name="connsiteY614" fmla="*/ 1680170 h 4267200"/>
              <a:gd name="connsiteX615" fmla="*/ 8947643 w 12192000"/>
              <a:gd name="connsiteY615" fmla="*/ 1649028 h 4267200"/>
              <a:gd name="connsiteX616" fmla="*/ 8931687 w 12192000"/>
              <a:gd name="connsiteY616" fmla="*/ 871628 h 4267200"/>
              <a:gd name="connsiteX617" fmla="*/ 8929804 w 12192000"/>
              <a:gd name="connsiteY617" fmla="*/ 850229 h 4267200"/>
              <a:gd name="connsiteX618" fmla="*/ 8924104 w 12192000"/>
              <a:gd name="connsiteY618" fmla="*/ 777000 h 4267200"/>
              <a:gd name="connsiteX619" fmla="*/ 8951219 w 12192000"/>
              <a:gd name="connsiteY619" fmla="*/ 764662 h 4267200"/>
              <a:gd name="connsiteX620" fmla="*/ 8957270 w 12192000"/>
              <a:gd name="connsiteY620" fmla="*/ 847698 h 4267200"/>
              <a:gd name="connsiteX621" fmla="*/ 8959153 w 12192000"/>
              <a:gd name="connsiteY621" fmla="*/ 869097 h 4267200"/>
              <a:gd name="connsiteX622" fmla="*/ 8976081 w 12192000"/>
              <a:gd name="connsiteY622" fmla="*/ 1619865 h 4267200"/>
              <a:gd name="connsiteX623" fmla="*/ 8951219 w 12192000"/>
              <a:gd name="connsiteY623" fmla="*/ 764662 h 4267200"/>
              <a:gd name="connsiteX624" fmla="*/ 8898081 w 12192000"/>
              <a:gd name="connsiteY624" fmla="*/ 630137 h 4267200"/>
              <a:gd name="connsiteX625" fmla="*/ 8910095 w 12192000"/>
              <a:gd name="connsiteY625" fmla="*/ 1626691 h 4267200"/>
              <a:gd name="connsiteX626" fmla="*/ 8908822 w 12192000"/>
              <a:gd name="connsiteY626" fmla="*/ 1619067 h 4267200"/>
              <a:gd name="connsiteX627" fmla="*/ 8881669 w 12192000"/>
              <a:gd name="connsiteY627" fmla="*/ 1004967 h 4267200"/>
              <a:gd name="connsiteX628" fmla="*/ 8888265 w 12192000"/>
              <a:gd name="connsiteY628" fmla="*/ 840369 h 4267200"/>
              <a:gd name="connsiteX629" fmla="*/ 8894429 w 12192000"/>
              <a:gd name="connsiteY629" fmla="*/ 790831 h 4267200"/>
              <a:gd name="connsiteX630" fmla="*/ 8898081 w 12192000"/>
              <a:gd name="connsiteY630" fmla="*/ 630137 h 4267200"/>
              <a:gd name="connsiteX631" fmla="*/ 11491396 w 12192000"/>
              <a:gd name="connsiteY631" fmla="*/ 623931 h 4267200"/>
              <a:gd name="connsiteX632" fmla="*/ 11413329 w 12192000"/>
              <a:gd name="connsiteY632" fmla="*/ 662344 h 4267200"/>
              <a:gd name="connsiteX633" fmla="*/ 10966547 w 12192000"/>
              <a:gd name="connsiteY633" fmla="*/ 818916 h 4267200"/>
              <a:gd name="connsiteX634" fmla="*/ 10498883 w 12192000"/>
              <a:gd name="connsiteY634" fmla="*/ 1111507 h 4267200"/>
              <a:gd name="connsiteX635" fmla="*/ 10671292 w 12192000"/>
              <a:gd name="connsiteY635" fmla="*/ 1035777 h 4267200"/>
              <a:gd name="connsiteX636" fmla="*/ 10685894 w 12192000"/>
              <a:gd name="connsiteY636" fmla="*/ 1027151 h 4267200"/>
              <a:gd name="connsiteX637" fmla="*/ 11104337 w 12192000"/>
              <a:gd name="connsiteY637" fmla="*/ 817377 h 4267200"/>
              <a:gd name="connsiteX638" fmla="*/ 11491396 w 12192000"/>
              <a:gd name="connsiteY638" fmla="*/ 623931 h 4267200"/>
              <a:gd name="connsiteX639" fmla="*/ 10779304 w 12192000"/>
              <a:gd name="connsiteY639" fmla="*/ 584486 h 4267200"/>
              <a:gd name="connsiteX640" fmla="*/ 10658378 w 12192000"/>
              <a:gd name="connsiteY640" fmla="*/ 772788 h 4267200"/>
              <a:gd name="connsiteX641" fmla="*/ 10475581 w 12192000"/>
              <a:gd name="connsiteY641" fmla="*/ 1070739 h 4267200"/>
              <a:gd name="connsiteX642" fmla="*/ 10735178 w 12192000"/>
              <a:gd name="connsiteY642" fmla="*/ 693281 h 4267200"/>
              <a:gd name="connsiteX643" fmla="*/ 10132488 w 12192000"/>
              <a:gd name="connsiteY643" fmla="*/ 518596 h 4267200"/>
              <a:gd name="connsiteX644" fmla="*/ 9879465 w 12192000"/>
              <a:gd name="connsiteY644" fmla="*/ 567273 h 4267200"/>
              <a:gd name="connsiteX645" fmla="*/ 9364243 w 12192000"/>
              <a:gd name="connsiteY645" fmla="*/ 809468 h 4267200"/>
              <a:gd name="connsiteX646" fmla="*/ 9366655 w 12192000"/>
              <a:gd name="connsiteY646" fmla="*/ 809848 h 4267200"/>
              <a:gd name="connsiteX647" fmla="*/ 9914233 w 12192000"/>
              <a:gd name="connsiteY647" fmla="*/ 596159 h 4267200"/>
              <a:gd name="connsiteX648" fmla="*/ 10264524 w 12192000"/>
              <a:gd name="connsiteY648" fmla="*/ 501747 h 4267200"/>
              <a:gd name="connsiteX649" fmla="*/ 9922837 w 12192000"/>
              <a:gd name="connsiteY649" fmla="*/ 622979 h 4267200"/>
              <a:gd name="connsiteX650" fmla="*/ 9416908 w 12192000"/>
              <a:gd name="connsiteY650" fmla="*/ 818889 h 4267200"/>
              <a:gd name="connsiteX651" fmla="*/ 9418234 w 12192000"/>
              <a:gd name="connsiteY651" fmla="*/ 818810 h 4267200"/>
              <a:gd name="connsiteX652" fmla="*/ 10264524 w 12192000"/>
              <a:gd name="connsiteY652" fmla="*/ 501747 h 4267200"/>
              <a:gd name="connsiteX653" fmla="*/ 10802699 w 12192000"/>
              <a:gd name="connsiteY653" fmla="*/ 488163 h 4267200"/>
              <a:gd name="connsiteX654" fmla="*/ 10618739 w 12192000"/>
              <a:gd name="connsiteY654" fmla="*/ 734118 h 4267200"/>
              <a:gd name="connsiteX655" fmla="*/ 10604580 w 12192000"/>
              <a:gd name="connsiteY655" fmla="*/ 753877 h 4267200"/>
              <a:gd name="connsiteX656" fmla="*/ 10529643 w 12192000"/>
              <a:gd name="connsiteY656" fmla="*/ 867004 h 4267200"/>
              <a:gd name="connsiteX657" fmla="*/ 10462194 w 12192000"/>
              <a:gd name="connsiteY657" fmla="*/ 1035452 h 4267200"/>
              <a:gd name="connsiteX658" fmla="*/ 10635117 w 12192000"/>
              <a:gd name="connsiteY658" fmla="*/ 757788 h 4267200"/>
              <a:gd name="connsiteX659" fmla="*/ 10802699 w 12192000"/>
              <a:gd name="connsiteY659" fmla="*/ 488163 h 4267200"/>
              <a:gd name="connsiteX660" fmla="*/ 10359107 w 12192000"/>
              <a:gd name="connsiteY660" fmla="*/ 485136 h 4267200"/>
              <a:gd name="connsiteX661" fmla="*/ 9515108 w 12192000"/>
              <a:gd name="connsiteY661" fmla="*/ 825701 h 4267200"/>
              <a:gd name="connsiteX662" fmla="*/ 10359107 w 12192000"/>
              <a:gd name="connsiteY662" fmla="*/ 485136 h 4267200"/>
              <a:gd name="connsiteX663" fmla="*/ 11886089 w 12192000"/>
              <a:gd name="connsiteY663" fmla="*/ 483936 h 4267200"/>
              <a:gd name="connsiteX664" fmla="*/ 11622890 w 12192000"/>
              <a:gd name="connsiteY664" fmla="*/ 661575 h 4267200"/>
              <a:gd name="connsiteX665" fmla="*/ 11038640 w 12192000"/>
              <a:gd name="connsiteY665" fmla="*/ 996875 h 4267200"/>
              <a:gd name="connsiteX666" fmla="*/ 10561310 w 12192000"/>
              <a:gd name="connsiteY666" fmla="*/ 1145020 h 4267200"/>
              <a:gd name="connsiteX667" fmla="*/ 10675127 w 12192000"/>
              <a:gd name="connsiteY667" fmla="*/ 1163586 h 4267200"/>
              <a:gd name="connsiteX668" fmla="*/ 11120351 w 12192000"/>
              <a:gd name="connsiteY668" fmla="*/ 990907 h 4267200"/>
              <a:gd name="connsiteX669" fmla="*/ 11648506 w 12192000"/>
              <a:gd name="connsiteY669" fmla="*/ 680145 h 4267200"/>
              <a:gd name="connsiteX670" fmla="*/ 11886089 w 12192000"/>
              <a:gd name="connsiteY670" fmla="*/ 483936 h 4267200"/>
              <a:gd name="connsiteX671" fmla="*/ 3607114 w 12192000"/>
              <a:gd name="connsiteY671" fmla="*/ 467441 h 4267200"/>
              <a:gd name="connsiteX672" fmla="*/ 3296242 w 12192000"/>
              <a:gd name="connsiteY672" fmla="*/ 807991 h 4267200"/>
              <a:gd name="connsiteX673" fmla="*/ 3174674 w 12192000"/>
              <a:gd name="connsiteY673" fmla="*/ 919759 h 4267200"/>
              <a:gd name="connsiteX674" fmla="*/ 3042978 w 12192000"/>
              <a:gd name="connsiteY674" fmla="*/ 1054894 h 4267200"/>
              <a:gd name="connsiteX675" fmla="*/ 2968914 w 12192000"/>
              <a:gd name="connsiteY675" fmla="*/ 1133756 h 4267200"/>
              <a:gd name="connsiteX676" fmla="*/ 3103823 w 12192000"/>
              <a:gd name="connsiteY676" fmla="*/ 1026814 h 4267200"/>
              <a:gd name="connsiteX677" fmla="*/ 3607114 w 12192000"/>
              <a:gd name="connsiteY677" fmla="*/ 467441 h 4267200"/>
              <a:gd name="connsiteX678" fmla="*/ 10784544 w 12192000"/>
              <a:gd name="connsiteY678" fmla="*/ 465669 h 4267200"/>
              <a:gd name="connsiteX679" fmla="*/ 10426419 w 12192000"/>
              <a:gd name="connsiteY679" fmla="*/ 1062158 h 4267200"/>
              <a:gd name="connsiteX680" fmla="*/ 10471732 w 12192000"/>
              <a:gd name="connsiteY680" fmla="*/ 921679 h 4267200"/>
              <a:gd name="connsiteX681" fmla="*/ 10504824 w 12192000"/>
              <a:gd name="connsiteY681" fmla="*/ 852631 h 4267200"/>
              <a:gd name="connsiteX682" fmla="*/ 10582237 w 12192000"/>
              <a:gd name="connsiteY682" fmla="*/ 736692 h 4267200"/>
              <a:gd name="connsiteX683" fmla="*/ 10596401 w 12192000"/>
              <a:gd name="connsiteY683" fmla="*/ 716935 h 4267200"/>
              <a:gd name="connsiteX684" fmla="*/ 10784544 w 12192000"/>
              <a:gd name="connsiteY684" fmla="*/ 465669 h 4267200"/>
              <a:gd name="connsiteX685" fmla="*/ 11916494 w 12192000"/>
              <a:gd name="connsiteY685" fmla="*/ 422768 h 4267200"/>
              <a:gd name="connsiteX686" fmla="*/ 11703185 w 12192000"/>
              <a:gd name="connsiteY686" fmla="*/ 528178 h 4267200"/>
              <a:gd name="connsiteX687" fmla="*/ 11680755 w 12192000"/>
              <a:gd name="connsiteY687" fmla="*/ 543149 h 4267200"/>
              <a:gd name="connsiteX688" fmla="*/ 11116818 w 12192000"/>
              <a:gd name="connsiteY688" fmla="*/ 842623 h 4267200"/>
              <a:gd name="connsiteX689" fmla="*/ 10700164 w 12192000"/>
              <a:gd name="connsiteY689" fmla="*/ 1051220 h 4267200"/>
              <a:gd name="connsiteX690" fmla="*/ 10685570 w 12192000"/>
              <a:gd name="connsiteY690" fmla="*/ 1059849 h 4267200"/>
              <a:gd name="connsiteX691" fmla="*/ 10584288 w 12192000"/>
              <a:gd name="connsiteY691" fmla="*/ 1113543 h 4267200"/>
              <a:gd name="connsiteX692" fmla="*/ 11026698 w 12192000"/>
              <a:gd name="connsiteY692" fmla="*/ 971858 h 4267200"/>
              <a:gd name="connsiteX693" fmla="*/ 11607604 w 12192000"/>
              <a:gd name="connsiteY693" fmla="*/ 638368 h 4267200"/>
              <a:gd name="connsiteX694" fmla="*/ 11919452 w 12192000"/>
              <a:gd name="connsiteY694" fmla="*/ 423380 h 4267200"/>
              <a:gd name="connsiteX695" fmla="*/ 11916494 w 12192000"/>
              <a:gd name="connsiteY695" fmla="*/ 422768 h 4267200"/>
              <a:gd name="connsiteX696" fmla="*/ 8148168 w 12192000"/>
              <a:gd name="connsiteY696" fmla="*/ 416949 h 4267200"/>
              <a:gd name="connsiteX697" fmla="*/ 7862052 w 12192000"/>
              <a:gd name="connsiteY697" fmla="*/ 694330 h 4267200"/>
              <a:gd name="connsiteX698" fmla="*/ 7808002 w 12192000"/>
              <a:gd name="connsiteY698" fmla="*/ 759654 h 4267200"/>
              <a:gd name="connsiteX699" fmla="*/ 8295299 w 12192000"/>
              <a:gd name="connsiteY699" fmla="*/ 416143 h 4267200"/>
              <a:gd name="connsiteX700" fmla="*/ 8309124 w 12192000"/>
              <a:gd name="connsiteY700" fmla="*/ 534021 h 4267200"/>
              <a:gd name="connsiteX701" fmla="*/ 8293154 w 12192000"/>
              <a:gd name="connsiteY701" fmla="*/ 672115 h 4267200"/>
              <a:gd name="connsiteX702" fmla="*/ 8279099 w 12192000"/>
              <a:gd name="connsiteY702" fmla="*/ 769176 h 4267200"/>
              <a:gd name="connsiteX703" fmla="*/ 8309186 w 12192000"/>
              <a:gd name="connsiteY703" fmla="*/ 1060039 h 4267200"/>
              <a:gd name="connsiteX704" fmla="*/ 8410512 w 12192000"/>
              <a:gd name="connsiteY704" fmla="*/ 1511108 h 4267200"/>
              <a:gd name="connsiteX705" fmla="*/ 8351657 w 12192000"/>
              <a:gd name="connsiteY705" fmla="*/ 521768 h 4267200"/>
              <a:gd name="connsiteX706" fmla="*/ 8295299 w 12192000"/>
              <a:gd name="connsiteY706" fmla="*/ 416143 h 4267200"/>
              <a:gd name="connsiteX707" fmla="*/ 8266483 w 12192000"/>
              <a:gd name="connsiteY707" fmla="*/ 414244 h 4267200"/>
              <a:gd name="connsiteX708" fmla="*/ 8343425 w 12192000"/>
              <a:gd name="connsiteY708" fmla="*/ 1357811 h 4267200"/>
              <a:gd name="connsiteX709" fmla="*/ 8282114 w 12192000"/>
              <a:gd name="connsiteY709" fmla="*/ 1064671 h 4267200"/>
              <a:gd name="connsiteX710" fmla="*/ 8251298 w 12192000"/>
              <a:gd name="connsiteY710" fmla="*/ 766414 h 4267200"/>
              <a:gd name="connsiteX711" fmla="*/ 8265729 w 12192000"/>
              <a:gd name="connsiteY711" fmla="*/ 666939 h 4267200"/>
              <a:gd name="connsiteX712" fmla="*/ 8281494 w 12192000"/>
              <a:gd name="connsiteY712" fmla="*/ 533909 h 4267200"/>
              <a:gd name="connsiteX713" fmla="*/ 8266483 w 12192000"/>
              <a:gd name="connsiteY713" fmla="*/ 414244 h 4267200"/>
              <a:gd name="connsiteX714" fmla="*/ 8140802 w 12192000"/>
              <a:gd name="connsiteY714" fmla="*/ 388720 h 4267200"/>
              <a:gd name="connsiteX715" fmla="*/ 7860379 w 12192000"/>
              <a:gd name="connsiteY715" fmla="*/ 596411 h 4267200"/>
              <a:gd name="connsiteX716" fmla="*/ 7737688 w 12192000"/>
              <a:gd name="connsiteY716" fmla="*/ 790400 h 4267200"/>
              <a:gd name="connsiteX717" fmla="*/ 7726885 w 12192000"/>
              <a:gd name="connsiteY717" fmla="*/ 812869 h 4267200"/>
              <a:gd name="connsiteX718" fmla="*/ 7840490 w 12192000"/>
              <a:gd name="connsiteY718" fmla="*/ 676832 h 4267200"/>
              <a:gd name="connsiteX719" fmla="*/ 8140802 w 12192000"/>
              <a:gd name="connsiteY719" fmla="*/ 388720 h 4267200"/>
              <a:gd name="connsiteX720" fmla="*/ 3744487 w 12192000"/>
              <a:gd name="connsiteY720" fmla="*/ 383136 h 4267200"/>
              <a:gd name="connsiteX721" fmla="*/ 3970213 w 12192000"/>
              <a:gd name="connsiteY721" fmla="*/ 995559 h 4267200"/>
              <a:gd name="connsiteX722" fmla="*/ 3744487 w 12192000"/>
              <a:gd name="connsiteY722" fmla="*/ 383136 h 4267200"/>
              <a:gd name="connsiteX723" fmla="*/ 3624562 w 12192000"/>
              <a:gd name="connsiteY723" fmla="*/ 367041 h 4267200"/>
              <a:gd name="connsiteX724" fmla="*/ 3489712 w 12192000"/>
              <a:gd name="connsiteY724" fmla="*/ 485386 h 4267200"/>
              <a:gd name="connsiteX725" fmla="*/ 3182994 w 12192000"/>
              <a:gd name="connsiteY725" fmla="*/ 828265 h 4267200"/>
              <a:gd name="connsiteX726" fmla="*/ 2892114 w 12192000"/>
              <a:gd name="connsiteY726" fmla="*/ 1172635 h 4267200"/>
              <a:gd name="connsiteX727" fmla="*/ 3021459 w 12192000"/>
              <a:gd name="connsiteY727" fmla="*/ 1035385 h 4267200"/>
              <a:gd name="connsiteX728" fmla="*/ 3153873 w 12192000"/>
              <a:gd name="connsiteY728" fmla="*/ 898971 h 4267200"/>
              <a:gd name="connsiteX729" fmla="*/ 3276511 w 12192000"/>
              <a:gd name="connsiteY729" fmla="*/ 786423 h 4267200"/>
              <a:gd name="connsiteX730" fmla="*/ 3584154 w 12192000"/>
              <a:gd name="connsiteY730" fmla="*/ 448218 h 4267200"/>
              <a:gd name="connsiteX731" fmla="*/ 3624562 w 12192000"/>
              <a:gd name="connsiteY731" fmla="*/ 367041 h 4267200"/>
              <a:gd name="connsiteX732" fmla="*/ 3766672 w 12192000"/>
              <a:gd name="connsiteY732" fmla="*/ 359429 h 4267200"/>
              <a:gd name="connsiteX733" fmla="*/ 3996338 w 12192000"/>
              <a:gd name="connsiteY733" fmla="*/ 968237 h 4267200"/>
              <a:gd name="connsiteX734" fmla="*/ 3766672 w 12192000"/>
              <a:gd name="connsiteY734" fmla="*/ 359429 h 4267200"/>
              <a:gd name="connsiteX735" fmla="*/ 5805386 w 12192000"/>
              <a:gd name="connsiteY735" fmla="*/ 239240 h 4267200"/>
              <a:gd name="connsiteX736" fmla="*/ 5736947 w 12192000"/>
              <a:gd name="connsiteY736" fmla="*/ 261367 h 4267200"/>
              <a:gd name="connsiteX737" fmla="*/ 5427012 w 12192000"/>
              <a:gd name="connsiteY737" fmla="*/ 311272 h 4267200"/>
              <a:gd name="connsiteX738" fmla="*/ 5147818 w 12192000"/>
              <a:gd name="connsiteY738" fmla="*/ 322112 h 4267200"/>
              <a:gd name="connsiteX739" fmla="*/ 5060854 w 12192000"/>
              <a:gd name="connsiteY739" fmla="*/ 311882 h 4267200"/>
              <a:gd name="connsiteX740" fmla="*/ 4945989 w 12192000"/>
              <a:gd name="connsiteY740" fmla="*/ 300516 h 4267200"/>
              <a:gd name="connsiteX741" fmla="*/ 5410479 w 12192000"/>
              <a:gd name="connsiteY741" fmla="*/ 348434 h 4267200"/>
              <a:gd name="connsiteX742" fmla="*/ 5805386 w 12192000"/>
              <a:gd name="connsiteY742" fmla="*/ 239240 h 4267200"/>
              <a:gd name="connsiteX743" fmla="*/ 5905192 w 12192000"/>
              <a:gd name="connsiteY743" fmla="*/ 163079 h 4267200"/>
              <a:gd name="connsiteX744" fmla="*/ 5865655 w 12192000"/>
              <a:gd name="connsiteY744" fmla="*/ 171901 h 4267200"/>
              <a:gd name="connsiteX745" fmla="*/ 5259740 w 12192000"/>
              <a:gd name="connsiteY745" fmla="*/ 257013 h 4267200"/>
              <a:gd name="connsiteX746" fmla="*/ 5208466 w 12192000"/>
              <a:gd name="connsiteY746" fmla="*/ 257550 h 4267200"/>
              <a:gd name="connsiteX747" fmla="*/ 4980204 w 12192000"/>
              <a:gd name="connsiteY747" fmla="*/ 271903 h 4267200"/>
              <a:gd name="connsiteX748" fmla="*/ 5068068 w 12192000"/>
              <a:gd name="connsiteY748" fmla="*/ 282244 h 4267200"/>
              <a:gd name="connsiteX749" fmla="*/ 5153231 w 12192000"/>
              <a:gd name="connsiteY749" fmla="*/ 292240 h 4267200"/>
              <a:gd name="connsiteX750" fmla="*/ 5426491 w 12192000"/>
              <a:gd name="connsiteY750" fmla="*/ 281128 h 4267200"/>
              <a:gd name="connsiteX751" fmla="*/ 5731212 w 12192000"/>
              <a:gd name="connsiteY751" fmla="*/ 231951 h 4267200"/>
              <a:gd name="connsiteX752" fmla="*/ 5905192 w 12192000"/>
              <a:gd name="connsiteY752" fmla="*/ 163079 h 4267200"/>
              <a:gd name="connsiteX753" fmla="*/ 5944437 w 12192000"/>
              <a:gd name="connsiteY753" fmla="*/ 113829 h 4267200"/>
              <a:gd name="connsiteX754" fmla="*/ 5825032 w 12192000"/>
              <a:gd name="connsiteY754" fmla="*/ 146405 h 4267200"/>
              <a:gd name="connsiteX755" fmla="*/ 4955599 w 12192000"/>
              <a:gd name="connsiteY755" fmla="*/ 247008 h 4267200"/>
              <a:gd name="connsiteX756" fmla="*/ 5210104 w 12192000"/>
              <a:gd name="connsiteY756" fmla="*/ 228123 h 4267200"/>
              <a:gd name="connsiteX757" fmla="*/ 5261015 w 12192000"/>
              <a:gd name="connsiteY757" fmla="*/ 227087 h 4267200"/>
              <a:gd name="connsiteX758" fmla="*/ 5861181 w 12192000"/>
              <a:gd name="connsiteY758" fmla="*/ 143093 h 4267200"/>
              <a:gd name="connsiteX759" fmla="*/ 5961252 w 12192000"/>
              <a:gd name="connsiteY759" fmla="*/ 114820 h 4267200"/>
              <a:gd name="connsiteX760" fmla="*/ 5944437 w 12192000"/>
              <a:gd name="connsiteY760" fmla="*/ 113829 h 4267200"/>
              <a:gd name="connsiteX761" fmla="*/ 9095810 w 12192000"/>
              <a:gd name="connsiteY761" fmla="*/ 0 h 4267200"/>
              <a:gd name="connsiteX762" fmla="*/ 9215999 w 12192000"/>
              <a:gd name="connsiteY762" fmla="*/ 0 h 4267200"/>
              <a:gd name="connsiteX763" fmla="*/ 9250991 w 12192000"/>
              <a:gd name="connsiteY763" fmla="*/ 17650 h 4267200"/>
              <a:gd name="connsiteX764" fmla="*/ 9551793 w 12192000"/>
              <a:gd name="connsiteY764" fmla="*/ 69947 h 4267200"/>
              <a:gd name="connsiteX765" fmla="*/ 10211701 w 12192000"/>
              <a:gd name="connsiteY765" fmla="*/ 15192 h 4267200"/>
              <a:gd name="connsiteX766" fmla="*/ 9665014 w 12192000"/>
              <a:gd name="connsiteY766" fmla="*/ 41266 h 4267200"/>
              <a:gd name="connsiteX767" fmla="*/ 9382567 w 12192000"/>
              <a:gd name="connsiteY767" fmla="*/ 18583 h 4267200"/>
              <a:gd name="connsiteX768" fmla="*/ 9283159 w 12192000"/>
              <a:gd name="connsiteY768" fmla="*/ 0 h 4267200"/>
              <a:gd name="connsiteX769" fmla="*/ 9469266 w 12192000"/>
              <a:gd name="connsiteY769" fmla="*/ 0 h 4267200"/>
              <a:gd name="connsiteX770" fmla="*/ 9504117 w 12192000"/>
              <a:gd name="connsiteY770" fmla="*/ 4274 h 4267200"/>
              <a:gd name="connsiteX771" fmla="*/ 9667223 w 12192000"/>
              <a:gd name="connsiteY771" fmla="*/ 13232 h 4267200"/>
              <a:gd name="connsiteX772" fmla="*/ 9887703 w 12192000"/>
              <a:gd name="connsiteY772" fmla="*/ 12601 h 4267200"/>
              <a:gd name="connsiteX773" fmla="*/ 10088930 w 12192000"/>
              <a:gd name="connsiteY773" fmla="*/ 0 h 4267200"/>
              <a:gd name="connsiteX774" fmla="*/ 10544171 w 12192000"/>
              <a:gd name="connsiteY774" fmla="*/ 0 h 4267200"/>
              <a:gd name="connsiteX775" fmla="*/ 10392396 w 12192000"/>
              <a:gd name="connsiteY775" fmla="*/ 36772 h 4267200"/>
              <a:gd name="connsiteX776" fmla="*/ 9413803 w 12192000"/>
              <a:gd name="connsiteY776" fmla="*/ 131277 h 4267200"/>
              <a:gd name="connsiteX777" fmla="*/ 9174626 w 12192000"/>
              <a:gd name="connsiteY777" fmla="*/ 44983 h 4267200"/>
              <a:gd name="connsiteX778" fmla="*/ 8474998 w 12192000"/>
              <a:gd name="connsiteY778" fmla="*/ 0 h 4267200"/>
              <a:gd name="connsiteX779" fmla="*/ 8573502 w 12192000"/>
              <a:gd name="connsiteY779" fmla="*/ 0 h 4267200"/>
              <a:gd name="connsiteX780" fmla="*/ 8659539 w 12192000"/>
              <a:gd name="connsiteY780" fmla="*/ 117664 h 4267200"/>
              <a:gd name="connsiteX781" fmla="*/ 9248507 w 12192000"/>
              <a:gd name="connsiteY781" fmla="*/ 743734 h 4267200"/>
              <a:gd name="connsiteX782" fmla="*/ 9309457 w 12192000"/>
              <a:gd name="connsiteY782" fmla="*/ 795932 h 4267200"/>
              <a:gd name="connsiteX783" fmla="*/ 9785496 w 12192000"/>
              <a:gd name="connsiteY783" fmla="*/ 530713 h 4267200"/>
              <a:gd name="connsiteX784" fmla="*/ 10482828 w 12192000"/>
              <a:gd name="connsiteY784" fmla="*/ 399738 h 4267200"/>
              <a:gd name="connsiteX785" fmla="*/ 10468382 w 12192000"/>
              <a:gd name="connsiteY785" fmla="*/ 461219 h 4267200"/>
              <a:gd name="connsiteX786" fmla="*/ 9430790 w 12192000"/>
              <a:gd name="connsiteY786" fmla="*/ 895589 h 4267200"/>
              <a:gd name="connsiteX787" fmla="*/ 10019780 w 12192000"/>
              <a:gd name="connsiteY787" fmla="*/ 1298815 h 4267200"/>
              <a:gd name="connsiteX788" fmla="*/ 10372218 w 12192000"/>
              <a:gd name="connsiteY788" fmla="*/ 1146081 h 4267200"/>
              <a:gd name="connsiteX789" fmla="*/ 10896429 w 12192000"/>
              <a:gd name="connsiteY789" fmla="*/ 310883 h 4267200"/>
              <a:gd name="connsiteX790" fmla="*/ 10919735 w 12192000"/>
              <a:gd name="connsiteY790" fmla="*/ 318176 h 4267200"/>
              <a:gd name="connsiteX791" fmla="*/ 10637064 w 12192000"/>
              <a:gd name="connsiteY791" fmla="*/ 935661 h 4267200"/>
              <a:gd name="connsiteX792" fmla="*/ 10516995 w 12192000"/>
              <a:gd name="connsiteY792" fmla="*/ 1070245 h 4267200"/>
              <a:gd name="connsiteX793" fmla="*/ 10868835 w 12192000"/>
              <a:gd name="connsiteY793" fmla="*/ 815534 h 4267200"/>
              <a:gd name="connsiteX794" fmla="*/ 11704547 w 12192000"/>
              <a:gd name="connsiteY794" fmla="*/ 465665 h 4267200"/>
              <a:gd name="connsiteX795" fmla="*/ 12033562 w 12192000"/>
              <a:gd name="connsiteY795" fmla="*/ 350012 h 4267200"/>
              <a:gd name="connsiteX796" fmla="*/ 12025537 w 12192000"/>
              <a:gd name="connsiteY796" fmla="*/ 382666 h 4267200"/>
              <a:gd name="connsiteX797" fmla="*/ 11088649 w 12192000"/>
              <a:gd name="connsiteY797" fmla="*/ 1056676 h 4267200"/>
              <a:gd name="connsiteX798" fmla="*/ 10561600 w 12192000"/>
              <a:gd name="connsiteY798" fmla="*/ 1229477 h 4267200"/>
              <a:gd name="connsiteX799" fmla="*/ 10280797 w 12192000"/>
              <a:gd name="connsiteY799" fmla="*/ 1263181 h 4267200"/>
              <a:gd name="connsiteX800" fmla="*/ 10083376 w 12192000"/>
              <a:gd name="connsiteY800" fmla="*/ 1334114 h 4267200"/>
              <a:gd name="connsiteX801" fmla="*/ 10832582 w 12192000"/>
              <a:gd name="connsiteY801" fmla="*/ 1687356 h 4267200"/>
              <a:gd name="connsiteX802" fmla="*/ 10839263 w 12192000"/>
              <a:gd name="connsiteY802" fmla="*/ 1683743 h 4267200"/>
              <a:gd name="connsiteX803" fmla="*/ 11350910 w 12192000"/>
              <a:gd name="connsiteY803" fmla="*/ 1443899 h 4267200"/>
              <a:gd name="connsiteX804" fmla="*/ 11360346 w 12192000"/>
              <a:gd name="connsiteY804" fmla="*/ 1429225 h 4267200"/>
              <a:gd name="connsiteX805" fmla="*/ 12167580 w 12192000"/>
              <a:gd name="connsiteY805" fmla="*/ 789523 h 4267200"/>
              <a:gd name="connsiteX806" fmla="*/ 12192000 w 12192000"/>
              <a:gd name="connsiteY806" fmla="*/ 769876 h 4267200"/>
              <a:gd name="connsiteX807" fmla="*/ 12192000 w 12192000"/>
              <a:gd name="connsiteY807" fmla="*/ 802845 h 4267200"/>
              <a:gd name="connsiteX808" fmla="*/ 12173558 w 12192000"/>
              <a:gd name="connsiteY808" fmla="*/ 821317 h 4267200"/>
              <a:gd name="connsiteX809" fmla="*/ 12117398 w 12192000"/>
              <a:gd name="connsiteY809" fmla="*/ 877374 h 4267200"/>
              <a:gd name="connsiteX810" fmla="*/ 11472926 w 12192000"/>
              <a:gd name="connsiteY810" fmla="*/ 1344259 h 4267200"/>
              <a:gd name="connsiteX811" fmla="*/ 11666978 w 12192000"/>
              <a:gd name="connsiteY811" fmla="*/ 1215889 h 4267200"/>
              <a:gd name="connsiteX812" fmla="*/ 11707200 w 12192000"/>
              <a:gd name="connsiteY812" fmla="*/ 1192361 h 4267200"/>
              <a:gd name="connsiteX813" fmla="*/ 12144637 w 12192000"/>
              <a:gd name="connsiteY813" fmla="*/ 858646 h 4267200"/>
              <a:gd name="connsiteX814" fmla="*/ 12192000 w 12192000"/>
              <a:gd name="connsiteY814" fmla="*/ 810414 h 4267200"/>
              <a:gd name="connsiteX815" fmla="*/ 12192000 w 12192000"/>
              <a:gd name="connsiteY815" fmla="*/ 916439 h 4267200"/>
              <a:gd name="connsiteX816" fmla="*/ 12150630 w 12192000"/>
              <a:gd name="connsiteY816" fmla="*/ 982925 h 4267200"/>
              <a:gd name="connsiteX817" fmla="*/ 11389484 w 12192000"/>
              <a:gd name="connsiteY817" fmla="*/ 1469889 h 4267200"/>
              <a:gd name="connsiteX818" fmla="*/ 10923736 w 12192000"/>
              <a:gd name="connsiteY818" fmla="*/ 1721439 h 4267200"/>
              <a:gd name="connsiteX819" fmla="*/ 11091913 w 12192000"/>
              <a:gd name="connsiteY819" fmla="*/ 1780406 h 4267200"/>
              <a:gd name="connsiteX820" fmla="*/ 11771238 w 12192000"/>
              <a:gd name="connsiteY820" fmla="*/ 1944400 h 4267200"/>
              <a:gd name="connsiteX821" fmla="*/ 11783166 w 12192000"/>
              <a:gd name="connsiteY821" fmla="*/ 1931422 h 4267200"/>
              <a:gd name="connsiteX822" fmla="*/ 12131988 w 12192000"/>
              <a:gd name="connsiteY822" fmla="*/ 1574357 h 4267200"/>
              <a:gd name="connsiteX823" fmla="*/ 12192000 w 12192000"/>
              <a:gd name="connsiteY823" fmla="*/ 1537429 h 4267200"/>
              <a:gd name="connsiteX824" fmla="*/ 12192000 w 12192000"/>
              <a:gd name="connsiteY824" fmla="*/ 1589108 h 4267200"/>
              <a:gd name="connsiteX825" fmla="*/ 12112105 w 12192000"/>
              <a:gd name="connsiteY825" fmla="*/ 1640352 h 4267200"/>
              <a:gd name="connsiteX826" fmla="*/ 11849203 w 12192000"/>
              <a:gd name="connsiteY826" fmla="*/ 1900149 h 4267200"/>
              <a:gd name="connsiteX827" fmla="*/ 11946326 w 12192000"/>
              <a:gd name="connsiteY827" fmla="*/ 1822808 h 4267200"/>
              <a:gd name="connsiteX828" fmla="*/ 12055863 w 12192000"/>
              <a:gd name="connsiteY828" fmla="*/ 1735914 h 4267200"/>
              <a:gd name="connsiteX829" fmla="*/ 12150816 w 12192000"/>
              <a:gd name="connsiteY829" fmla="*/ 1678902 h 4267200"/>
              <a:gd name="connsiteX830" fmla="*/ 12192000 w 12192000"/>
              <a:gd name="connsiteY830" fmla="*/ 1655121 h 4267200"/>
              <a:gd name="connsiteX831" fmla="*/ 12192000 w 12192000"/>
              <a:gd name="connsiteY831" fmla="*/ 1686869 h 4267200"/>
              <a:gd name="connsiteX832" fmla="*/ 12163772 w 12192000"/>
              <a:gd name="connsiteY832" fmla="*/ 1703058 h 4267200"/>
              <a:gd name="connsiteX833" fmla="*/ 12070597 w 12192000"/>
              <a:gd name="connsiteY833" fmla="*/ 1758893 h 4267200"/>
              <a:gd name="connsiteX834" fmla="*/ 11963621 w 12192000"/>
              <a:gd name="connsiteY834" fmla="*/ 1844299 h 4267200"/>
              <a:gd name="connsiteX835" fmla="*/ 11886604 w 12192000"/>
              <a:gd name="connsiteY835" fmla="*/ 1907617 h 4267200"/>
              <a:gd name="connsiteX836" fmla="*/ 12153575 w 12192000"/>
              <a:gd name="connsiteY836" fmla="*/ 1786372 h 4267200"/>
              <a:gd name="connsiteX837" fmla="*/ 12192000 w 12192000"/>
              <a:gd name="connsiteY837" fmla="*/ 1759693 h 4267200"/>
              <a:gd name="connsiteX838" fmla="*/ 12192000 w 12192000"/>
              <a:gd name="connsiteY838" fmla="*/ 1809459 h 4267200"/>
              <a:gd name="connsiteX839" fmla="*/ 12121362 w 12192000"/>
              <a:gd name="connsiteY839" fmla="*/ 1857561 h 4267200"/>
              <a:gd name="connsiteX840" fmla="*/ 11895949 w 12192000"/>
              <a:gd name="connsiteY840" fmla="*/ 1963079 h 4267200"/>
              <a:gd name="connsiteX841" fmla="*/ 12192000 w 12192000"/>
              <a:gd name="connsiteY841" fmla="*/ 1990579 h 4267200"/>
              <a:gd name="connsiteX842" fmla="*/ 12192000 w 12192000"/>
              <a:gd name="connsiteY842" fmla="*/ 2065582 h 4267200"/>
              <a:gd name="connsiteX843" fmla="*/ 12153918 w 12192000"/>
              <a:gd name="connsiteY843" fmla="*/ 2063926 h 4267200"/>
              <a:gd name="connsiteX844" fmla="*/ 12192000 w 12192000"/>
              <a:gd name="connsiteY844" fmla="*/ 2085104 h 4267200"/>
              <a:gd name="connsiteX845" fmla="*/ 12192000 w 12192000"/>
              <a:gd name="connsiteY845" fmla="*/ 2178471 h 4267200"/>
              <a:gd name="connsiteX846" fmla="*/ 12085355 w 12192000"/>
              <a:gd name="connsiteY846" fmla="*/ 2122457 h 4267200"/>
              <a:gd name="connsiteX847" fmla="*/ 12192000 w 12192000"/>
              <a:gd name="connsiteY847" fmla="*/ 2196158 h 4267200"/>
              <a:gd name="connsiteX848" fmla="*/ 12192000 w 12192000"/>
              <a:gd name="connsiteY848" fmla="*/ 2230374 h 4267200"/>
              <a:gd name="connsiteX849" fmla="*/ 12041237 w 12192000"/>
              <a:gd name="connsiteY849" fmla="*/ 2126309 h 4267200"/>
              <a:gd name="connsiteX850" fmla="*/ 12174450 w 12192000"/>
              <a:gd name="connsiteY850" fmla="*/ 2262541 h 4267200"/>
              <a:gd name="connsiteX851" fmla="*/ 12192000 w 12192000"/>
              <a:gd name="connsiteY851" fmla="*/ 2275857 h 4267200"/>
              <a:gd name="connsiteX852" fmla="*/ 12192000 w 12192000"/>
              <a:gd name="connsiteY852" fmla="*/ 2377131 h 4267200"/>
              <a:gd name="connsiteX853" fmla="*/ 12155801 w 12192000"/>
              <a:gd name="connsiteY853" fmla="*/ 2349925 h 4267200"/>
              <a:gd name="connsiteX854" fmla="*/ 11930164 w 12192000"/>
              <a:gd name="connsiteY854" fmla="*/ 2041945 h 4267200"/>
              <a:gd name="connsiteX855" fmla="*/ 11561767 w 12192000"/>
              <a:gd name="connsiteY855" fmla="*/ 1984479 h 4267200"/>
              <a:gd name="connsiteX856" fmla="*/ 11987997 w 12192000"/>
              <a:gd name="connsiteY856" fmla="*/ 3153822 h 4267200"/>
              <a:gd name="connsiteX857" fmla="*/ 11926558 w 12192000"/>
              <a:gd name="connsiteY857" fmla="*/ 3203134 h 4267200"/>
              <a:gd name="connsiteX858" fmla="*/ 11440430 w 12192000"/>
              <a:gd name="connsiteY858" fmla="*/ 1973028 h 4267200"/>
              <a:gd name="connsiteX859" fmla="*/ 11446754 w 12192000"/>
              <a:gd name="connsiteY859" fmla="*/ 1959605 h 4267200"/>
              <a:gd name="connsiteX860" fmla="*/ 11050651 w 12192000"/>
              <a:gd name="connsiteY860" fmla="*/ 1850495 h 4267200"/>
              <a:gd name="connsiteX861" fmla="*/ 10389960 w 12192000"/>
              <a:gd name="connsiteY861" fmla="*/ 1586232 h 4267200"/>
              <a:gd name="connsiteX862" fmla="*/ 10500699 w 12192000"/>
              <a:gd name="connsiteY862" fmla="*/ 1913175 h 4267200"/>
              <a:gd name="connsiteX863" fmla="*/ 10507814 w 12192000"/>
              <a:gd name="connsiteY863" fmla="*/ 1920694 h 4267200"/>
              <a:gd name="connsiteX864" fmla="*/ 10518908 w 12192000"/>
              <a:gd name="connsiteY864" fmla="*/ 1911226 h 4267200"/>
              <a:gd name="connsiteX865" fmla="*/ 11258935 w 12192000"/>
              <a:gd name="connsiteY865" fmla="*/ 2442781 h 4267200"/>
              <a:gd name="connsiteX866" fmla="*/ 11211663 w 12192000"/>
              <a:gd name="connsiteY866" fmla="*/ 2510325 h 4267200"/>
              <a:gd name="connsiteX867" fmla="*/ 10571295 w 12192000"/>
              <a:gd name="connsiteY867" fmla="*/ 2105302 h 4267200"/>
              <a:gd name="connsiteX868" fmla="*/ 10435737 w 12192000"/>
              <a:gd name="connsiteY868" fmla="*/ 2805672 h 4267200"/>
              <a:gd name="connsiteX869" fmla="*/ 10206831 w 12192000"/>
              <a:gd name="connsiteY869" fmla="*/ 3151701 h 4267200"/>
              <a:gd name="connsiteX870" fmla="*/ 10196482 w 12192000"/>
              <a:gd name="connsiteY870" fmla="*/ 3135084 h 4267200"/>
              <a:gd name="connsiteX871" fmla="*/ 10381882 w 12192000"/>
              <a:gd name="connsiteY871" fmla="*/ 2155807 h 4267200"/>
              <a:gd name="connsiteX872" fmla="*/ 10439260 w 12192000"/>
              <a:gd name="connsiteY872" fmla="*/ 1962486 h 4267200"/>
              <a:gd name="connsiteX873" fmla="*/ 10439409 w 12192000"/>
              <a:gd name="connsiteY873" fmla="*/ 1960615 h 4267200"/>
              <a:gd name="connsiteX874" fmla="*/ 10439915 w 12192000"/>
              <a:gd name="connsiteY874" fmla="*/ 1951821 h 4267200"/>
              <a:gd name="connsiteX875" fmla="*/ 10314241 w 12192000"/>
              <a:gd name="connsiteY875" fmla="*/ 1556749 h 4267200"/>
              <a:gd name="connsiteX876" fmla="*/ 10315061 w 12192000"/>
              <a:gd name="connsiteY876" fmla="*/ 1548729 h 4267200"/>
              <a:gd name="connsiteX877" fmla="*/ 9526158 w 12192000"/>
              <a:gd name="connsiteY877" fmla="*/ 1071804 h 4267200"/>
              <a:gd name="connsiteX878" fmla="*/ 9758689 w 12192000"/>
              <a:gd name="connsiteY878" fmla="*/ 1585512 h 4267200"/>
              <a:gd name="connsiteX879" fmla="*/ 9941392 w 12192000"/>
              <a:gd name="connsiteY879" fmla="*/ 2432858 h 4267200"/>
              <a:gd name="connsiteX880" fmla="*/ 9887724 w 12192000"/>
              <a:gd name="connsiteY880" fmla="*/ 2495762 h 4267200"/>
              <a:gd name="connsiteX881" fmla="*/ 9587446 w 12192000"/>
              <a:gd name="connsiteY881" fmla="*/ 1872898 h 4267200"/>
              <a:gd name="connsiteX882" fmla="*/ 9462810 w 12192000"/>
              <a:gd name="connsiteY882" fmla="*/ 1288346 h 4267200"/>
              <a:gd name="connsiteX883" fmla="*/ 9318575 w 12192000"/>
              <a:gd name="connsiteY883" fmla="*/ 1540820 h 4267200"/>
              <a:gd name="connsiteX884" fmla="*/ 9191090 w 12192000"/>
              <a:gd name="connsiteY884" fmla="*/ 1688355 h 4267200"/>
              <a:gd name="connsiteX885" fmla="*/ 9177757 w 12192000"/>
              <a:gd name="connsiteY885" fmla="*/ 1683354 h 4267200"/>
              <a:gd name="connsiteX886" fmla="*/ 9274865 w 12192000"/>
              <a:gd name="connsiteY886" fmla="*/ 1336896 h 4267200"/>
              <a:gd name="connsiteX887" fmla="*/ 9478649 w 12192000"/>
              <a:gd name="connsiteY887" fmla="*/ 1173376 h 4267200"/>
              <a:gd name="connsiteX888" fmla="*/ 9482281 w 12192000"/>
              <a:gd name="connsiteY888" fmla="*/ 1167830 h 4267200"/>
              <a:gd name="connsiteX889" fmla="*/ 9438637 w 12192000"/>
              <a:gd name="connsiteY889" fmla="*/ 1015438 h 4267200"/>
              <a:gd name="connsiteX890" fmla="*/ 9439458 w 12192000"/>
              <a:gd name="connsiteY890" fmla="*/ 1007420 h 4267200"/>
              <a:gd name="connsiteX891" fmla="*/ 9197105 w 12192000"/>
              <a:gd name="connsiteY891" fmla="*/ 808882 h 4267200"/>
              <a:gd name="connsiteX892" fmla="*/ 8973607 w 12192000"/>
              <a:gd name="connsiteY892" fmla="*/ 597733 h 4267200"/>
              <a:gd name="connsiteX893" fmla="*/ 8967512 w 12192000"/>
              <a:gd name="connsiteY893" fmla="*/ 1795211 h 4267200"/>
              <a:gd name="connsiteX894" fmla="*/ 8912526 w 12192000"/>
              <a:gd name="connsiteY894" fmla="*/ 1841464 h 4267200"/>
              <a:gd name="connsiteX895" fmla="*/ 8893391 w 12192000"/>
              <a:gd name="connsiteY895" fmla="*/ 572788 h 4267200"/>
              <a:gd name="connsiteX896" fmla="*/ 8902990 w 12192000"/>
              <a:gd name="connsiteY896" fmla="*/ 560750 h 4267200"/>
              <a:gd name="connsiteX897" fmla="*/ 8919102 w 12192000"/>
              <a:gd name="connsiteY897" fmla="*/ 542471 h 4267200"/>
              <a:gd name="connsiteX898" fmla="*/ 8661728 w 12192000"/>
              <a:gd name="connsiteY898" fmla="*/ 250903 h 4267200"/>
              <a:gd name="connsiteX899" fmla="*/ 8357758 w 12192000"/>
              <a:gd name="connsiteY899" fmla="*/ 0 h 4267200"/>
              <a:gd name="connsiteX900" fmla="*/ 8405492 w 12192000"/>
              <a:gd name="connsiteY900" fmla="*/ 0 h 4267200"/>
              <a:gd name="connsiteX901" fmla="*/ 8392083 w 12192000"/>
              <a:gd name="connsiteY901" fmla="*/ 30495 h 4267200"/>
              <a:gd name="connsiteX902" fmla="*/ 8339888 w 12192000"/>
              <a:gd name="connsiteY902" fmla="*/ 306259 h 4267200"/>
              <a:gd name="connsiteX903" fmla="*/ 8473847 w 12192000"/>
              <a:gd name="connsiteY903" fmla="*/ 727373 h 4267200"/>
              <a:gd name="connsiteX904" fmla="*/ 8454081 w 12192000"/>
              <a:gd name="connsiteY904" fmla="*/ 1611960 h 4267200"/>
              <a:gd name="connsiteX905" fmla="*/ 8396000 w 12192000"/>
              <a:gd name="connsiteY905" fmla="*/ 1663986 h 4267200"/>
              <a:gd name="connsiteX906" fmla="*/ 8238881 w 12192000"/>
              <a:gd name="connsiteY906" fmla="*/ 368438 h 4267200"/>
              <a:gd name="connsiteX907" fmla="*/ 7668140 w 12192000"/>
              <a:gd name="connsiteY907" fmla="*/ 942511 h 4267200"/>
              <a:gd name="connsiteX908" fmla="*/ 7637853 w 12192000"/>
              <a:gd name="connsiteY908" fmla="*/ 942567 h 4267200"/>
              <a:gd name="connsiteX909" fmla="*/ 7909649 w 12192000"/>
              <a:gd name="connsiteY909" fmla="*/ 489150 h 4267200"/>
              <a:gd name="connsiteX910" fmla="*/ 8256182 w 12192000"/>
              <a:gd name="connsiteY910" fmla="*/ 301724 h 4267200"/>
              <a:gd name="connsiteX911" fmla="*/ 8255912 w 12192000"/>
              <a:gd name="connsiteY911" fmla="*/ 276498 h 4267200"/>
              <a:gd name="connsiteX912" fmla="*/ 8315225 w 12192000"/>
              <a:gd name="connsiteY912" fmla="*/ 89075 h 4267200"/>
              <a:gd name="connsiteX913" fmla="*/ 7497388 w 12192000"/>
              <a:gd name="connsiteY913" fmla="*/ 0 h 4267200"/>
              <a:gd name="connsiteX914" fmla="*/ 7560921 w 12192000"/>
              <a:gd name="connsiteY914" fmla="*/ 0 h 4267200"/>
              <a:gd name="connsiteX915" fmla="*/ 7546742 w 12192000"/>
              <a:gd name="connsiteY915" fmla="*/ 68966 h 4267200"/>
              <a:gd name="connsiteX916" fmla="*/ 7488853 w 12192000"/>
              <a:gd name="connsiteY916" fmla="*/ 535687 h 4267200"/>
              <a:gd name="connsiteX917" fmla="*/ 7529509 w 12192000"/>
              <a:gd name="connsiteY917" fmla="*/ 380358 h 4267200"/>
              <a:gd name="connsiteX918" fmla="*/ 7585939 w 12192000"/>
              <a:gd name="connsiteY918" fmla="*/ 184712 h 4267200"/>
              <a:gd name="connsiteX919" fmla="*/ 7621792 w 12192000"/>
              <a:gd name="connsiteY919" fmla="*/ 87864 h 4267200"/>
              <a:gd name="connsiteX920" fmla="*/ 7654204 w 12192000"/>
              <a:gd name="connsiteY920" fmla="*/ 0 h 4267200"/>
              <a:gd name="connsiteX921" fmla="*/ 7683986 w 12192000"/>
              <a:gd name="connsiteY921" fmla="*/ 0 h 4267200"/>
              <a:gd name="connsiteX922" fmla="*/ 7647914 w 12192000"/>
              <a:gd name="connsiteY922" fmla="*/ 97640 h 4267200"/>
              <a:gd name="connsiteX923" fmla="*/ 7612524 w 12192000"/>
              <a:gd name="connsiteY923" fmla="*/ 193392 h 4267200"/>
              <a:gd name="connsiteX924" fmla="*/ 7557013 w 12192000"/>
              <a:gd name="connsiteY924" fmla="*/ 386853 h 4267200"/>
              <a:gd name="connsiteX925" fmla="*/ 7517286 w 12192000"/>
              <a:gd name="connsiteY925" fmla="*/ 539999 h 4267200"/>
              <a:gd name="connsiteX926" fmla="*/ 7704204 w 12192000"/>
              <a:gd name="connsiteY926" fmla="*/ 152292 h 4267200"/>
              <a:gd name="connsiteX927" fmla="*/ 7756975 w 12192000"/>
              <a:gd name="connsiteY927" fmla="*/ 0 h 4267200"/>
              <a:gd name="connsiteX928" fmla="*/ 7837329 w 12192000"/>
              <a:gd name="connsiteY928" fmla="*/ 0 h 4267200"/>
              <a:gd name="connsiteX929" fmla="*/ 7821760 w 12192000"/>
              <a:gd name="connsiteY929" fmla="*/ 65656 h 4267200"/>
              <a:gd name="connsiteX930" fmla="*/ 7488925 w 12192000"/>
              <a:gd name="connsiteY930" fmla="*/ 763628 h 4267200"/>
              <a:gd name="connsiteX931" fmla="*/ 7419999 w 12192000"/>
              <a:gd name="connsiteY931" fmla="*/ 774360 h 4267200"/>
              <a:gd name="connsiteX932" fmla="*/ 7487820 w 12192000"/>
              <a:gd name="connsiteY932" fmla="*/ 37416 h 4267200"/>
              <a:gd name="connsiteX933" fmla="*/ 3882765 w 12192000"/>
              <a:gd name="connsiteY933" fmla="*/ 0 h 4267200"/>
              <a:gd name="connsiteX934" fmla="*/ 3995099 w 12192000"/>
              <a:gd name="connsiteY934" fmla="*/ 0 h 4267200"/>
              <a:gd name="connsiteX935" fmla="*/ 4163818 w 12192000"/>
              <a:gd name="connsiteY935" fmla="*/ 234104 h 4267200"/>
              <a:gd name="connsiteX936" fmla="*/ 4172099 w 12192000"/>
              <a:gd name="connsiteY936" fmla="*/ 234207 h 4267200"/>
              <a:gd name="connsiteX937" fmla="*/ 4784282 w 12192000"/>
              <a:gd name="connsiteY937" fmla="*/ 276561 h 4267200"/>
              <a:gd name="connsiteX938" fmla="*/ 4801687 w 12192000"/>
              <a:gd name="connsiteY938" fmla="*/ 267764 h 4267200"/>
              <a:gd name="connsiteX939" fmla="*/ 6082788 w 12192000"/>
              <a:gd name="connsiteY939" fmla="*/ 64119 h 4267200"/>
              <a:gd name="connsiteX940" fmla="*/ 6099442 w 12192000"/>
              <a:gd name="connsiteY940" fmla="*/ 82568 h 4267200"/>
              <a:gd name="connsiteX941" fmla="*/ 4804137 w 12192000"/>
              <a:gd name="connsiteY941" fmla="*/ 320931 h 4267200"/>
              <a:gd name="connsiteX942" fmla="*/ 4227047 w 12192000"/>
              <a:gd name="connsiteY942" fmla="*/ 313415 h 4267200"/>
              <a:gd name="connsiteX943" fmla="*/ 4346041 w 12192000"/>
              <a:gd name="connsiteY943" fmla="*/ 456086 h 4267200"/>
              <a:gd name="connsiteX944" fmla="*/ 4870967 w 12192000"/>
              <a:gd name="connsiteY944" fmla="*/ 963061 h 4267200"/>
              <a:gd name="connsiteX945" fmla="*/ 4889647 w 12192000"/>
              <a:gd name="connsiteY945" fmla="*/ 957147 h 4267200"/>
              <a:gd name="connsiteX946" fmla="*/ 5422504 w 12192000"/>
              <a:gd name="connsiteY946" fmla="*/ 805191 h 4267200"/>
              <a:gd name="connsiteX947" fmla="*/ 6087656 w 12192000"/>
              <a:gd name="connsiteY947" fmla="*/ 826703 h 4267200"/>
              <a:gd name="connsiteX948" fmla="*/ 6058717 w 12192000"/>
              <a:gd name="connsiteY948" fmla="*/ 865992 h 4267200"/>
              <a:gd name="connsiteX949" fmla="*/ 4974153 w 12192000"/>
              <a:gd name="connsiteY949" fmla="*/ 1045456 h 4267200"/>
              <a:gd name="connsiteX950" fmla="*/ 5627835 w 12192000"/>
              <a:gd name="connsiteY950" fmla="*/ 1472077 h 4267200"/>
              <a:gd name="connsiteX951" fmla="*/ 5629817 w 12192000"/>
              <a:gd name="connsiteY951" fmla="*/ 1471412 h 4267200"/>
              <a:gd name="connsiteX952" fmla="*/ 5634124 w 12192000"/>
              <a:gd name="connsiteY952" fmla="*/ 1470572 h 4267200"/>
              <a:gd name="connsiteX953" fmla="*/ 5755832 w 12192000"/>
              <a:gd name="connsiteY953" fmla="*/ 1383886 h 4267200"/>
              <a:gd name="connsiteX954" fmla="*/ 6014186 w 12192000"/>
              <a:gd name="connsiteY954" fmla="*/ 1279799 h 4267200"/>
              <a:gd name="connsiteX955" fmla="*/ 6901619 w 12192000"/>
              <a:gd name="connsiteY955" fmla="*/ 1047874 h 4267200"/>
              <a:gd name="connsiteX956" fmla="*/ 6931566 w 12192000"/>
              <a:gd name="connsiteY956" fmla="*/ 1062034 h 4267200"/>
              <a:gd name="connsiteX957" fmla="*/ 5790982 w 12192000"/>
              <a:gd name="connsiteY957" fmla="*/ 1561380 h 4267200"/>
              <a:gd name="connsiteX958" fmla="*/ 6188971 w 12192000"/>
              <a:gd name="connsiteY958" fmla="*/ 1755168 h 4267200"/>
              <a:gd name="connsiteX959" fmla="*/ 6202446 w 12192000"/>
              <a:gd name="connsiteY959" fmla="*/ 1752268 h 4267200"/>
              <a:gd name="connsiteX960" fmla="*/ 7179560 w 12192000"/>
              <a:gd name="connsiteY960" fmla="*/ 1467551 h 4267200"/>
              <a:gd name="connsiteX961" fmla="*/ 7158730 w 12192000"/>
              <a:gd name="connsiteY961" fmla="*/ 1507835 h 4267200"/>
              <a:gd name="connsiteX962" fmla="*/ 6326959 w 12192000"/>
              <a:gd name="connsiteY962" fmla="*/ 1817686 h 4267200"/>
              <a:gd name="connsiteX963" fmla="*/ 6537433 w 12192000"/>
              <a:gd name="connsiteY963" fmla="*/ 1907790 h 4267200"/>
              <a:gd name="connsiteX964" fmla="*/ 6550221 w 12192000"/>
              <a:gd name="connsiteY964" fmla="*/ 1910729 h 4267200"/>
              <a:gd name="connsiteX965" fmla="*/ 6964438 w 12192000"/>
              <a:gd name="connsiteY965" fmla="*/ 2209505 h 4267200"/>
              <a:gd name="connsiteX966" fmla="*/ 7367862 w 12192000"/>
              <a:gd name="connsiteY966" fmla="*/ 2806833 h 4267200"/>
              <a:gd name="connsiteX967" fmla="*/ 7364329 w 12192000"/>
              <a:gd name="connsiteY967" fmla="*/ 2826907 h 4267200"/>
              <a:gd name="connsiteX968" fmla="*/ 7290545 w 12192000"/>
              <a:gd name="connsiteY968" fmla="*/ 2850663 h 4267200"/>
              <a:gd name="connsiteX969" fmla="*/ 6472036 w 12192000"/>
              <a:gd name="connsiteY969" fmla="*/ 1959003 h 4267200"/>
              <a:gd name="connsiteX970" fmla="*/ 5792897 w 12192000"/>
              <a:gd name="connsiteY970" fmla="*/ 1647747 h 4267200"/>
              <a:gd name="connsiteX971" fmla="*/ 5842751 w 12192000"/>
              <a:gd name="connsiteY971" fmla="*/ 1816112 h 4267200"/>
              <a:gd name="connsiteX972" fmla="*/ 5847424 w 12192000"/>
              <a:gd name="connsiteY972" fmla="*/ 1815776 h 4267200"/>
              <a:gd name="connsiteX973" fmla="*/ 6399821 w 12192000"/>
              <a:gd name="connsiteY973" fmla="*/ 2344799 h 4267200"/>
              <a:gd name="connsiteX974" fmla="*/ 6323232 w 12192000"/>
              <a:gd name="connsiteY974" fmla="*/ 2389634 h 4267200"/>
              <a:gd name="connsiteX975" fmla="*/ 5942958 w 12192000"/>
              <a:gd name="connsiteY975" fmla="*/ 2077708 h 4267200"/>
              <a:gd name="connsiteX976" fmla="*/ 5921559 w 12192000"/>
              <a:gd name="connsiteY976" fmla="*/ 2378596 h 4267200"/>
              <a:gd name="connsiteX977" fmla="*/ 5817651 w 12192000"/>
              <a:gd name="connsiteY977" fmla="*/ 3023919 h 4267200"/>
              <a:gd name="connsiteX978" fmla="*/ 5729634 w 12192000"/>
              <a:gd name="connsiteY978" fmla="*/ 3051849 h 4267200"/>
              <a:gd name="connsiteX979" fmla="*/ 5611018 w 12192000"/>
              <a:gd name="connsiteY979" fmla="*/ 2316769 h 4267200"/>
              <a:gd name="connsiteX980" fmla="*/ 5687608 w 12192000"/>
              <a:gd name="connsiteY980" fmla="*/ 2039972 h 4267200"/>
              <a:gd name="connsiteX981" fmla="*/ 5657554 w 12192000"/>
              <a:gd name="connsiteY981" fmla="*/ 1576445 h 4267200"/>
              <a:gd name="connsiteX982" fmla="*/ 5150475 w 12192000"/>
              <a:gd name="connsiteY982" fmla="*/ 1274012 h 4267200"/>
              <a:gd name="connsiteX983" fmla="*/ 5349142 w 12192000"/>
              <a:gd name="connsiteY983" fmla="*/ 2204405 h 4267200"/>
              <a:gd name="connsiteX984" fmla="*/ 5262214 w 12192000"/>
              <a:gd name="connsiteY984" fmla="*/ 2233836 h 4267200"/>
              <a:gd name="connsiteX985" fmla="*/ 4981539 w 12192000"/>
              <a:gd name="connsiteY985" fmla="*/ 1542201 h 4267200"/>
              <a:gd name="connsiteX986" fmla="*/ 4958461 w 12192000"/>
              <a:gd name="connsiteY986" fmla="*/ 1136957 h 4267200"/>
              <a:gd name="connsiteX987" fmla="*/ 4655015 w 12192000"/>
              <a:gd name="connsiteY987" fmla="*/ 891426 h 4267200"/>
              <a:gd name="connsiteX988" fmla="*/ 4348002 w 12192000"/>
              <a:gd name="connsiteY988" fmla="*/ 2205895 h 4267200"/>
              <a:gd name="connsiteX989" fmla="*/ 4262250 w 12192000"/>
              <a:gd name="connsiteY989" fmla="*/ 2219972 h 4267200"/>
              <a:gd name="connsiteX990" fmla="*/ 4550611 w 12192000"/>
              <a:gd name="connsiteY990" fmla="*/ 817540 h 4267200"/>
              <a:gd name="connsiteX991" fmla="*/ 4564418 w 12192000"/>
              <a:gd name="connsiteY991" fmla="*/ 808293 h 4267200"/>
              <a:gd name="connsiteX992" fmla="*/ 4266388 w 12192000"/>
              <a:gd name="connsiteY992" fmla="*/ 500083 h 4267200"/>
              <a:gd name="connsiteX993" fmla="*/ 4032842 w 12192000"/>
              <a:gd name="connsiteY993" fmla="*/ 211809 h 4267200"/>
              <a:gd name="connsiteX994" fmla="*/ 3721337 w 12192000"/>
              <a:gd name="connsiteY994" fmla="*/ 0 h 4267200"/>
              <a:gd name="connsiteX995" fmla="*/ 3797544 w 12192000"/>
              <a:gd name="connsiteY995" fmla="*/ 0 h 4267200"/>
              <a:gd name="connsiteX996" fmla="*/ 3775734 w 12192000"/>
              <a:gd name="connsiteY996" fmla="*/ 95131 h 4267200"/>
              <a:gd name="connsiteX997" fmla="*/ 3724807 w 12192000"/>
              <a:gd name="connsiteY997" fmla="*/ 272257 h 4267200"/>
              <a:gd name="connsiteX998" fmla="*/ 3726844 w 12192000"/>
              <a:gd name="connsiteY998" fmla="*/ 282988 h 4267200"/>
              <a:gd name="connsiteX999" fmla="*/ 3742664 w 12192000"/>
              <a:gd name="connsiteY999" fmla="*/ 279918 h 4267200"/>
              <a:gd name="connsiteX1000" fmla="*/ 4103910 w 12192000"/>
              <a:gd name="connsiteY1000" fmla="*/ 1161917 h 4267200"/>
              <a:gd name="connsiteX1001" fmla="*/ 4020269 w 12192000"/>
              <a:gd name="connsiteY1001" fmla="*/ 1200406 h 4267200"/>
              <a:gd name="connsiteX1002" fmla="*/ 3674882 w 12192000"/>
              <a:gd name="connsiteY1002" fmla="*/ 488524 h 4267200"/>
              <a:gd name="connsiteX1003" fmla="*/ 3132682 w 12192000"/>
              <a:gd name="connsiteY1003" fmla="*/ 1072284 h 4267200"/>
              <a:gd name="connsiteX1004" fmla="*/ 2716346 w 12192000"/>
              <a:gd name="connsiteY1004" fmla="*/ 1276376 h 4267200"/>
              <a:gd name="connsiteX1005" fmla="*/ 2716772 w 12192000"/>
              <a:gd name="connsiteY1005" fmla="*/ 1255462 h 4267200"/>
              <a:gd name="connsiteX1006" fmla="*/ 3471096 w 12192000"/>
              <a:gd name="connsiteY1006" fmla="*/ 437072 h 4267200"/>
              <a:gd name="connsiteX1007" fmla="*/ 3639057 w 12192000"/>
              <a:gd name="connsiteY1007" fmla="*/ 286334 h 4267200"/>
              <a:gd name="connsiteX1008" fmla="*/ 3640309 w 12192000"/>
              <a:gd name="connsiteY1008" fmla="*/ 284664 h 4267200"/>
              <a:gd name="connsiteX1009" fmla="*/ 3646022 w 12192000"/>
              <a:gd name="connsiteY1009" fmla="*/ 276711 h 4267200"/>
              <a:gd name="connsiteX1010" fmla="*/ 3707943 w 12192000"/>
              <a:gd name="connsiteY1010" fmla="*/ 65958 h 4267200"/>
              <a:gd name="connsiteX1011" fmla="*/ 2867960 w 12192000"/>
              <a:gd name="connsiteY1011" fmla="*/ 0 h 4267200"/>
              <a:gd name="connsiteX1012" fmla="*/ 2926351 w 12192000"/>
              <a:gd name="connsiteY1012" fmla="*/ 0 h 4267200"/>
              <a:gd name="connsiteX1013" fmla="*/ 2902823 w 12192000"/>
              <a:gd name="connsiteY1013" fmla="*/ 262929 h 4267200"/>
              <a:gd name="connsiteX1014" fmla="*/ 2940663 w 12192000"/>
              <a:gd name="connsiteY1014" fmla="*/ 140884 h 4267200"/>
              <a:gd name="connsiteX1015" fmla="*/ 2947039 w 12192000"/>
              <a:gd name="connsiteY1015" fmla="*/ 122524 h 4267200"/>
              <a:gd name="connsiteX1016" fmla="*/ 2984316 w 12192000"/>
              <a:gd name="connsiteY1016" fmla="*/ 0 h 4267200"/>
              <a:gd name="connsiteX1017" fmla="*/ 3016114 w 12192000"/>
              <a:gd name="connsiteY1017" fmla="*/ 0 h 4267200"/>
              <a:gd name="connsiteX1018" fmla="*/ 2979949 w 12192000"/>
              <a:gd name="connsiteY1018" fmla="*/ 119274 h 4267200"/>
              <a:gd name="connsiteX1019" fmla="*/ 3023879 w 12192000"/>
              <a:gd name="connsiteY1019" fmla="*/ 0 h 4267200"/>
              <a:gd name="connsiteX1020" fmla="*/ 3105400 w 12192000"/>
              <a:gd name="connsiteY1020" fmla="*/ 0 h 4267200"/>
              <a:gd name="connsiteX1021" fmla="*/ 3094669 w 12192000"/>
              <a:gd name="connsiteY1021" fmla="*/ 30308 h 4267200"/>
              <a:gd name="connsiteX1022" fmla="*/ 2901945 w 12192000"/>
              <a:gd name="connsiteY1022" fmla="*/ 466538 h 4267200"/>
              <a:gd name="connsiteX1023" fmla="*/ 2815209 w 12192000"/>
              <a:gd name="connsiteY1023" fmla="*/ 497361 h 4267200"/>
              <a:gd name="connsiteX1024" fmla="*/ 2844845 w 12192000"/>
              <a:gd name="connsiteY1024" fmla="*/ 127638 h 4267200"/>
              <a:gd name="connsiteX1025" fmla="*/ 1057230 w 12192000"/>
              <a:gd name="connsiteY1025" fmla="*/ 0 h 4267200"/>
              <a:gd name="connsiteX1026" fmla="*/ 1111003 w 12192000"/>
              <a:gd name="connsiteY1026" fmla="*/ 0 h 4267200"/>
              <a:gd name="connsiteX1027" fmla="*/ 1125553 w 12192000"/>
              <a:gd name="connsiteY1027" fmla="*/ 52588 h 4267200"/>
              <a:gd name="connsiteX1028" fmla="*/ 1304276 w 12192000"/>
              <a:gd name="connsiteY1028" fmla="*/ 476275 h 4267200"/>
              <a:gd name="connsiteX1029" fmla="*/ 1492066 w 12192000"/>
              <a:gd name="connsiteY1029" fmla="*/ 886333 h 4267200"/>
              <a:gd name="connsiteX1030" fmla="*/ 1423698 w 12192000"/>
              <a:gd name="connsiteY1030" fmla="*/ 710817 h 4267200"/>
              <a:gd name="connsiteX1031" fmla="*/ 1357609 w 12192000"/>
              <a:gd name="connsiteY1031" fmla="*/ 532892 h 4267200"/>
              <a:gd name="connsiteX1032" fmla="*/ 1309550 w 12192000"/>
              <a:gd name="connsiteY1032" fmla="*/ 374031 h 4267200"/>
              <a:gd name="connsiteX1033" fmla="*/ 1193673 w 12192000"/>
              <a:gd name="connsiteY1033" fmla="*/ 49533 h 4267200"/>
              <a:gd name="connsiteX1034" fmla="*/ 1164391 w 12192000"/>
              <a:gd name="connsiteY1034" fmla="*/ 0 h 4267200"/>
              <a:gd name="connsiteX1035" fmla="*/ 1200666 w 12192000"/>
              <a:gd name="connsiteY1035" fmla="*/ 0 h 4267200"/>
              <a:gd name="connsiteX1036" fmla="*/ 1223408 w 12192000"/>
              <a:gd name="connsiteY1036" fmla="*/ 38996 h 4267200"/>
              <a:gd name="connsiteX1037" fmla="*/ 1339635 w 12192000"/>
              <a:gd name="connsiteY1037" fmla="*/ 365517 h 4267200"/>
              <a:gd name="connsiteX1038" fmla="*/ 1387469 w 12192000"/>
              <a:gd name="connsiteY1038" fmla="*/ 523079 h 4267200"/>
              <a:gd name="connsiteX1039" fmla="*/ 1452685 w 12192000"/>
              <a:gd name="connsiteY1039" fmla="*/ 699806 h 4267200"/>
              <a:gd name="connsiteX1040" fmla="*/ 1492092 w 12192000"/>
              <a:gd name="connsiteY1040" fmla="*/ 800424 h 4267200"/>
              <a:gd name="connsiteX1041" fmla="*/ 1455302 w 12192000"/>
              <a:gd name="connsiteY1041" fmla="*/ 632913 h 4267200"/>
              <a:gd name="connsiteX1042" fmla="*/ 1222336 w 12192000"/>
              <a:gd name="connsiteY1042" fmla="*/ 9480 h 4267200"/>
              <a:gd name="connsiteX1043" fmla="*/ 1214634 w 12192000"/>
              <a:gd name="connsiteY1043" fmla="*/ 0 h 4267200"/>
              <a:gd name="connsiteX1044" fmla="*/ 1289827 w 12192000"/>
              <a:gd name="connsiteY1044" fmla="*/ 0 h 4267200"/>
              <a:gd name="connsiteX1045" fmla="*/ 1321076 w 12192000"/>
              <a:gd name="connsiteY1045" fmla="*/ 59722 h 4267200"/>
              <a:gd name="connsiteX1046" fmla="*/ 1512579 w 12192000"/>
              <a:gd name="connsiteY1046" fmla="*/ 626441 h 4267200"/>
              <a:gd name="connsiteX1047" fmla="*/ 1506076 w 12192000"/>
              <a:gd name="connsiteY1047" fmla="*/ 1089289 h 4267200"/>
              <a:gd name="connsiteX1048" fmla="*/ 1486346 w 12192000"/>
              <a:gd name="connsiteY1048" fmla="*/ 1079919 h 4267200"/>
              <a:gd name="connsiteX1049" fmla="*/ 1070511 w 12192000"/>
              <a:gd name="connsiteY1049" fmla="*/ 48609 h 4267200"/>
              <a:gd name="connsiteX1050" fmla="*/ 43151 w 12192000"/>
              <a:gd name="connsiteY1050" fmla="*/ 0 h 4267200"/>
              <a:gd name="connsiteX1051" fmla="*/ 95283 w 12192000"/>
              <a:gd name="connsiteY1051" fmla="*/ 0 h 4267200"/>
              <a:gd name="connsiteX1052" fmla="*/ 300708 w 12192000"/>
              <a:gd name="connsiteY1052" fmla="*/ 154571 h 4267200"/>
              <a:gd name="connsiteX1053" fmla="*/ 530414 w 12192000"/>
              <a:gd name="connsiteY1053" fmla="*/ 354673 h 4267200"/>
              <a:gd name="connsiteX1054" fmla="*/ 333785 w 12192000"/>
              <a:gd name="connsiteY1054" fmla="*/ 161564 h 4267200"/>
              <a:gd name="connsiteX1055" fmla="*/ 147005 w 12192000"/>
              <a:gd name="connsiteY1055" fmla="*/ 0 h 4267200"/>
              <a:gd name="connsiteX1056" fmla="*/ 272509 w 12192000"/>
              <a:gd name="connsiteY1056" fmla="*/ 0 h 4267200"/>
              <a:gd name="connsiteX1057" fmla="*/ 326276 w 12192000"/>
              <a:gd name="connsiteY1057" fmla="*/ 45847 h 4267200"/>
              <a:gd name="connsiteX1058" fmla="*/ 823759 w 12192000"/>
              <a:gd name="connsiteY1058" fmla="*/ 574145 h 4267200"/>
              <a:gd name="connsiteX1059" fmla="*/ 811254 w 12192000"/>
              <a:gd name="connsiteY1059" fmla="*/ 665546 h 4267200"/>
              <a:gd name="connsiteX1060" fmla="*/ 154042 w 12192000"/>
              <a:gd name="connsiteY1060" fmla="*/ 261522 h 4267200"/>
              <a:gd name="connsiteX1061" fmla="*/ 13550 w 12192000"/>
              <a:gd name="connsiteY1061" fmla="*/ 158423 h 4267200"/>
              <a:gd name="connsiteX1062" fmla="*/ 0 w 12192000"/>
              <a:gd name="connsiteY1062" fmla="*/ 146618 h 4267200"/>
              <a:gd name="connsiteX1063" fmla="*/ 0 w 12192000"/>
              <a:gd name="connsiteY1063" fmla="*/ 59161 h 4267200"/>
              <a:gd name="connsiteX1064" fmla="*/ 45427 w 12192000"/>
              <a:gd name="connsiteY1064" fmla="*/ 101078 h 4267200"/>
              <a:gd name="connsiteX1065" fmla="*/ 630103 w 12192000"/>
              <a:gd name="connsiteY1065" fmla="*/ 485885 h 4267200"/>
              <a:gd name="connsiteX1066" fmla="*/ 532040 w 12192000"/>
              <a:gd name="connsiteY1066" fmla="*/ 399359 h 4267200"/>
              <a:gd name="connsiteX1067" fmla="*/ 517618 w 12192000"/>
              <a:gd name="connsiteY1067" fmla="*/ 385726 h 4267200"/>
              <a:gd name="connsiteX1068" fmla="*/ 285074 w 12192000"/>
              <a:gd name="connsiteY1068" fmla="*/ 182755 h 4267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Lst>
            <a:rect l="l" t="t" r="r" b="b"/>
            <a:pathLst>
              <a:path w="12192000" h="4267200">
                <a:moveTo>
                  <a:pt x="2537169" y="4125568"/>
                </a:moveTo>
                <a:cubicBezTo>
                  <a:pt x="2788218" y="4126068"/>
                  <a:pt x="3025872" y="4161336"/>
                  <a:pt x="3246267" y="4262961"/>
                </a:cubicBezTo>
                <a:lnTo>
                  <a:pt x="3253970" y="4267200"/>
                </a:lnTo>
                <a:lnTo>
                  <a:pt x="3071791" y="4267200"/>
                </a:lnTo>
                <a:lnTo>
                  <a:pt x="2975095" y="4243356"/>
                </a:lnTo>
                <a:cubicBezTo>
                  <a:pt x="2862058" y="4220032"/>
                  <a:pt x="2745568" y="4209031"/>
                  <a:pt x="2626982" y="4206450"/>
                </a:cubicBezTo>
                <a:cubicBezTo>
                  <a:pt x="2581807" y="4205467"/>
                  <a:pt x="2536327" y="4205706"/>
                  <a:pt x="2490617" y="4206951"/>
                </a:cubicBezTo>
                <a:cubicBezTo>
                  <a:pt x="2601507" y="4219748"/>
                  <a:pt x="2711611" y="4236309"/>
                  <a:pt x="2819869" y="4252936"/>
                </a:cubicBezTo>
                <a:lnTo>
                  <a:pt x="2900997" y="4267200"/>
                </a:lnTo>
                <a:lnTo>
                  <a:pt x="2705858" y="4267200"/>
                </a:lnTo>
                <a:lnTo>
                  <a:pt x="2561467" y="4246270"/>
                </a:lnTo>
                <a:cubicBezTo>
                  <a:pt x="2476258" y="4235123"/>
                  <a:pt x="2390533" y="4225627"/>
                  <a:pt x="2305292" y="4219492"/>
                </a:cubicBezTo>
                <a:lnTo>
                  <a:pt x="2409349" y="4267200"/>
                </a:lnTo>
                <a:lnTo>
                  <a:pt x="2266705" y="4267200"/>
                </a:lnTo>
                <a:lnTo>
                  <a:pt x="2183576" y="4227150"/>
                </a:lnTo>
                <a:cubicBezTo>
                  <a:pt x="2170260" y="4220226"/>
                  <a:pt x="2115765" y="4150220"/>
                  <a:pt x="2151029" y="4146947"/>
                </a:cubicBezTo>
                <a:cubicBezTo>
                  <a:pt x="2282770" y="4133761"/>
                  <a:pt x="2411644" y="4125319"/>
                  <a:pt x="2537169" y="4125568"/>
                </a:cubicBezTo>
                <a:close/>
                <a:moveTo>
                  <a:pt x="9258094" y="3958602"/>
                </a:moveTo>
                <a:cubicBezTo>
                  <a:pt x="9013678" y="4006086"/>
                  <a:pt x="8768731" y="4060051"/>
                  <a:pt x="8526712" y="4119804"/>
                </a:cubicBezTo>
                <a:cubicBezTo>
                  <a:pt x="8781748" y="4123003"/>
                  <a:pt x="9026494" y="4069940"/>
                  <a:pt x="9258094" y="3958602"/>
                </a:cubicBezTo>
                <a:close/>
                <a:moveTo>
                  <a:pt x="9168987" y="3919232"/>
                </a:moveTo>
                <a:cubicBezTo>
                  <a:pt x="8975366" y="3912045"/>
                  <a:pt x="8788341" y="3989836"/>
                  <a:pt x="8603910" y="4068895"/>
                </a:cubicBezTo>
                <a:cubicBezTo>
                  <a:pt x="8818554" y="4017452"/>
                  <a:pt x="9035976" y="3970366"/>
                  <a:pt x="9252382" y="3927759"/>
                </a:cubicBezTo>
                <a:cubicBezTo>
                  <a:pt x="9224441" y="3923020"/>
                  <a:pt x="9196646" y="3920259"/>
                  <a:pt x="9168987" y="3919232"/>
                </a:cubicBezTo>
                <a:close/>
                <a:moveTo>
                  <a:pt x="1635889" y="3709494"/>
                </a:moveTo>
                <a:lnTo>
                  <a:pt x="1634800" y="3731111"/>
                </a:lnTo>
                <a:cubicBezTo>
                  <a:pt x="1634800" y="3731111"/>
                  <a:pt x="1635342" y="3716795"/>
                  <a:pt x="1635889" y="3709494"/>
                </a:cubicBezTo>
                <a:close/>
                <a:moveTo>
                  <a:pt x="3174829" y="3620110"/>
                </a:moveTo>
                <a:cubicBezTo>
                  <a:pt x="3177710" y="3619202"/>
                  <a:pt x="3182308" y="3620648"/>
                  <a:pt x="3189263" y="3625726"/>
                </a:cubicBezTo>
                <a:cubicBezTo>
                  <a:pt x="3348177" y="3744655"/>
                  <a:pt x="3463235" y="3908187"/>
                  <a:pt x="3560912" y="4079863"/>
                </a:cubicBezTo>
                <a:cubicBezTo>
                  <a:pt x="3582321" y="4117314"/>
                  <a:pt x="3599153" y="4153173"/>
                  <a:pt x="3611854" y="4188366"/>
                </a:cubicBezTo>
                <a:lnTo>
                  <a:pt x="3631583" y="4267200"/>
                </a:lnTo>
                <a:lnTo>
                  <a:pt x="3575699" y="4267200"/>
                </a:lnTo>
                <a:lnTo>
                  <a:pt x="3575567" y="4263588"/>
                </a:lnTo>
                <a:cubicBezTo>
                  <a:pt x="3563792" y="4170010"/>
                  <a:pt x="3527316" y="4081090"/>
                  <a:pt x="3467355" y="3988130"/>
                </a:cubicBezTo>
                <a:cubicBezTo>
                  <a:pt x="3420192" y="3915029"/>
                  <a:pt x="3371016" y="3849934"/>
                  <a:pt x="3310753" y="3787140"/>
                </a:cubicBezTo>
                <a:cubicBezTo>
                  <a:pt x="3303466" y="3779509"/>
                  <a:pt x="3297626" y="3773227"/>
                  <a:pt x="3291335" y="3767420"/>
                </a:cubicBezTo>
                <a:cubicBezTo>
                  <a:pt x="3324815" y="3824296"/>
                  <a:pt x="3358740" y="3880691"/>
                  <a:pt x="3390805" y="3937163"/>
                </a:cubicBezTo>
                <a:cubicBezTo>
                  <a:pt x="3450145" y="4040978"/>
                  <a:pt x="3506325" y="4144397"/>
                  <a:pt x="3545740" y="4251102"/>
                </a:cubicBezTo>
                <a:lnTo>
                  <a:pt x="3550709" y="4267200"/>
                </a:lnTo>
                <a:lnTo>
                  <a:pt x="3513586" y="4267200"/>
                </a:lnTo>
                <a:lnTo>
                  <a:pt x="3470728" y="4152456"/>
                </a:lnTo>
                <a:cubicBezTo>
                  <a:pt x="3439124" y="4085665"/>
                  <a:pt x="3402484" y="4019598"/>
                  <a:pt x="3364433" y="3953121"/>
                </a:cubicBezTo>
                <a:lnTo>
                  <a:pt x="3316479" y="3872136"/>
                </a:lnTo>
                <a:lnTo>
                  <a:pt x="3504482" y="4267200"/>
                </a:lnTo>
                <a:lnTo>
                  <a:pt x="3467547" y="4267200"/>
                </a:lnTo>
                <a:lnTo>
                  <a:pt x="3177952" y="3657386"/>
                </a:lnTo>
                <a:cubicBezTo>
                  <a:pt x="3172991" y="3646754"/>
                  <a:pt x="3166185" y="3622836"/>
                  <a:pt x="3174829" y="3620110"/>
                </a:cubicBezTo>
                <a:close/>
                <a:moveTo>
                  <a:pt x="11279315" y="3618448"/>
                </a:moveTo>
                <a:cubicBezTo>
                  <a:pt x="11299830" y="3614620"/>
                  <a:pt x="11318737" y="3618623"/>
                  <a:pt x="11317765" y="3638405"/>
                </a:cubicBezTo>
                <a:cubicBezTo>
                  <a:pt x="11309587" y="3820966"/>
                  <a:pt x="11315203" y="4012597"/>
                  <a:pt x="11304886" y="4200582"/>
                </a:cubicBezTo>
                <a:lnTo>
                  <a:pt x="11298904" y="4267200"/>
                </a:lnTo>
                <a:lnTo>
                  <a:pt x="11213088" y="4267200"/>
                </a:lnTo>
                <a:lnTo>
                  <a:pt x="11219157" y="4210725"/>
                </a:lnTo>
                <a:cubicBezTo>
                  <a:pt x="11223807" y="4119600"/>
                  <a:pt x="11224640" y="4027718"/>
                  <a:pt x="11225213" y="3936722"/>
                </a:cubicBezTo>
                <a:cubicBezTo>
                  <a:pt x="11207028" y="4022695"/>
                  <a:pt x="11194593" y="4110355"/>
                  <a:pt x="11182914" y="4196771"/>
                </a:cubicBezTo>
                <a:lnTo>
                  <a:pt x="11172266" y="4267200"/>
                </a:lnTo>
                <a:lnTo>
                  <a:pt x="11140975" y="4267200"/>
                </a:lnTo>
                <a:lnTo>
                  <a:pt x="11152239" y="4192628"/>
                </a:lnTo>
                <a:cubicBezTo>
                  <a:pt x="11165272" y="4096160"/>
                  <a:pt x="11178361" y="3997344"/>
                  <a:pt x="11201005" y="3900089"/>
                </a:cubicBezTo>
                <a:cubicBezTo>
                  <a:pt x="11166930" y="3979173"/>
                  <a:pt x="11134730" y="4058831"/>
                  <a:pt x="11105754" y="4139192"/>
                </a:cubicBezTo>
                <a:lnTo>
                  <a:pt x="11065821" y="4267200"/>
                </a:lnTo>
                <a:lnTo>
                  <a:pt x="10978133" y="4267200"/>
                </a:lnTo>
                <a:lnTo>
                  <a:pt x="11088889" y="3963916"/>
                </a:lnTo>
                <a:cubicBezTo>
                  <a:pt x="11133459" y="3856779"/>
                  <a:pt x="11181967" y="3750740"/>
                  <a:pt x="11231212" y="3645474"/>
                </a:cubicBezTo>
                <a:cubicBezTo>
                  <a:pt x="11236675" y="3633934"/>
                  <a:pt x="11258799" y="3622276"/>
                  <a:pt x="11279315" y="3618448"/>
                </a:cubicBezTo>
                <a:close/>
                <a:moveTo>
                  <a:pt x="10296877" y="3526602"/>
                </a:moveTo>
                <a:cubicBezTo>
                  <a:pt x="10305089" y="3527517"/>
                  <a:pt x="10311503" y="3531079"/>
                  <a:pt x="10314210" y="3538353"/>
                </a:cubicBezTo>
                <a:cubicBezTo>
                  <a:pt x="10361472" y="3659113"/>
                  <a:pt x="10407318" y="3780392"/>
                  <a:pt x="10450858" y="3902477"/>
                </a:cubicBezTo>
                <a:lnTo>
                  <a:pt x="10572255" y="4267200"/>
                </a:lnTo>
                <a:lnTo>
                  <a:pt x="10477642" y="4267200"/>
                </a:lnTo>
                <a:lnTo>
                  <a:pt x="10436479" y="4144570"/>
                </a:lnTo>
                <a:cubicBezTo>
                  <a:pt x="10386976" y="3995354"/>
                  <a:pt x="10333255" y="3848072"/>
                  <a:pt x="10277529" y="3701307"/>
                </a:cubicBezTo>
                <a:cubicBezTo>
                  <a:pt x="10277467" y="3703640"/>
                  <a:pt x="10276853" y="3706334"/>
                  <a:pt x="10276797" y="3708672"/>
                </a:cubicBezTo>
                <a:cubicBezTo>
                  <a:pt x="10284209" y="3854149"/>
                  <a:pt x="10331835" y="3999199"/>
                  <a:pt x="10385906" y="4147031"/>
                </a:cubicBezTo>
                <a:lnTo>
                  <a:pt x="10431445" y="4267200"/>
                </a:lnTo>
                <a:lnTo>
                  <a:pt x="10398237" y="4267200"/>
                </a:lnTo>
                <a:lnTo>
                  <a:pt x="10356661" y="4157302"/>
                </a:lnTo>
                <a:cubicBezTo>
                  <a:pt x="10321871" y="4061517"/>
                  <a:pt x="10289232" y="3966669"/>
                  <a:pt x="10268559" y="3871054"/>
                </a:cubicBezTo>
                <a:cubicBezTo>
                  <a:pt x="10272790" y="3985997"/>
                  <a:pt x="10299544" y="4094770"/>
                  <a:pt x="10340065" y="4201637"/>
                </a:cubicBezTo>
                <a:lnTo>
                  <a:pt x="10368861" y="4267200"/>
                </a:lnTo>
                <a:lnTo>
                  <a:pt x="10267862" y="4267200"/>
                </a:lnTo>
                <a:lnTo>
                  <a:pt x="10236210" y="4185635"/>
                </a:lnTo>
                <a:cubicBezTo>
                  <a:pt x="10169925" y="3991261"/>
                  <a:pt x="10150284" y="3789583"/>
                  <a:pt x="10225980" y="3561061"/>
                </a:cubicBezTo>
                <a:cubicBezTo>
                  <a:pt x="10231424" y="3544935"/>
                  <a:pt x="10272241" y="3523857"/>
                  <a:pt x="10296877" y="3526602"/>
                </a:cubicBezTo>
                <a:close/>
                <a:moveTo>
                  <a:pt x="3429186" y="3458784"/>
                </a:moveTo>
                <a:cubicBezTo>
                  <a:pt x="3434043" y="3458424"/>
                  <a:pt x="3439865" y="3459167"/>
                  <a:pt x="3446761" y="3461278"/>
                </a:cubicBezTo>
                <a:cubicBezTo>
                  <a:pt x="3801752" y="3568638"/>
                  <a:pt x="4119982" y="3746863"/>
                  <a:pt x="4419733" y="3963555"/>
                </a:cubicBezTo>
                <a:cubicBezTo>
                  <a:pt x="4508451" y="4027538"/>
                  <a:pt x="4593765" y="4093753"/>
                  <a:pt x="4659448" y="4172746"/>
                </a:cubicBezTo>
                <a:lnTo>
                  <a:pt x="4719140" y="4267200"/>
                </a:lnTo>
                <a:lnTo>
                  <a:pt x="4641222" y="4267200"/>
                </a:lnTo>
                <a:lnTo>
                  <a:pt x="4599968" y="4207074"/>
                </a:lnTo>
                <a:cubicBezTo>
                  <a:pt x="4478590" y="4057581"/>
                  <a:pt x="4278987" y="3946713"/>
                  <a:pt x="4136093" y="3858466"/>
                </a:cubicBezTo>
                <a:cubicBezTo>
                  <a:pt x="3985171" y="3764831"/>
                  <a:pt x="3831168" y="3687155"/>
                  <a:pt x="3670252" y="3622798"/>
                </a:cubicBezTo>
                <a:lnTo>
                  <a:pt x="3817258" y="3723577"/>
                </a:lnTo>
                <a:cubicBezTo>
                  <a:pt x="3878082" y="3765387"/>
                  <a:pt x="3941278" y="3808498"/>
                  <a:pt x="4000461" y="3855966"/>
                </a:cubicBezTo>
                <a:cubicBezTo>
                  <a:pt x="4030299" y="3879926"/>
                  <a:pt x="4059233" y="3904849"/>
                  <a:pt x="4088180" y="3929774"/>
                </a:cubicBezTo>
                <a:cubicBezTo>
                  <a:pt x="4119532" y="3956928"/>
                  <a:pt x="4151864" y="3984979"/>
                  <a:pt x="4184555" y="4010683"/>
                </a:cubicBezTo>
                <a:cubicBezTo>
                  <a:pt x="4252374" y="4064322"/>
                  <a:pt x="4327401" y="4112085"/>
                  <a:pt x="4399563" y="4158106"/>
                </a:cubicBezTo>
                <a:cubicBezTo>
                  <a:pt x="4448555" y="4189447"/>
                  <a:pt x="4498141" y="4221114"/>
                  <a:pt x="4546299" y="4254934"/>
                </a:cubicBezTo>
                <a:lnTo>
                  <a:pt x="4561743" y="4267200"/>
                </a:lnTo>
                <a:lnTo>
                  <a:pt x="4509274" y="4267200"/>
                </a:lnTo>
                <a:lnTo>
                  <a:pt x="4383389" y="4184369"/>
                </a:lnTo>
                <a:cubicBezTo>
                  <a:pt x="4310251" y="4137460"/>
                  <a:pt x="4234739" y="4089250"/>
                  <a:pt x="4165508" y="4035196"/>
                </a:cubicBezTo>
                <a:cubicBezTo>
                  <a:pt x="4131846" y="4008598"/>
                  <a:pt x="4099524" y="3980549"/>
                  <a:pt x="4068162" y="3953394"/>
                </a:cubicBezTo>
                <a:cubicBezTo>
                  <a:pt x="4039704" y="3928919"/>
                  <a:pt x="4010763" y="3903992"/>
                  <a:pt x="3981416" y="3880482"/>
                </a:cubicBezTo>
                <a:cubicBezTo>
                  <a:pt x="3923199" y="3833909"/>
                  <a:pt x="3860482" y="3791236"/>
                  <a:pt x="3800147" y="3749872"/>
                </a:cubicBezTo>
                <a:lnTo>
                  <a:pt x="3655073" y="3650884"/>
                </a:lnTo>
                <a:cubicBezTo>
                  <a:pt x="3768399" y="3765347"/>
                  <a:pt x="3873410" y="3884450"/>
                  <a:pt x="3989938" y="3991685"/>
                </a:cubicBezTo>
                <a:cubicBezTo>
                  <a:pt x="4106468" y="4098916"/>
                  <a:pt x="4234512" y="4194281"/>
                  <a:pt x="4393907" y="4261258"/>
                </a:cubicBezTo>
                <a:lnTo>
                  <a:pt x="4408201" y="4267200"/>
                </a:lnTo>
                <a:lnTo>
                  <a:pt x="4250346" y="4267200"/>
                </a:lnTo>
                <a:lnTo>
                  <a:pt x="4245269" y="4265040"/>
                </a:lnTo>
                <a:cubicBezTo>
                  <a:pt x="4167858" y="4230709"/>
                  <a:pt x="4095232" y="4193560"/>
                  <a:pt x="4036318" y="4147013"/>
                </a:cubicBezTo>
                <a:cubicBezTo>
                  <a:pt x="3810777" y="3969273"/>
                  <a:pt x="3654591" y="3720297"/>
                  <a:pt x="3432098" y="3537312"/>
                </a:cubicBezTo>
                <a:cubicBezTo>
                  <a:pt x="3408505" y="3517876"/>
                  <a:pt x="3395188" y="3461306"/>
                  <a:pt x="3429186" y="3458784"/>
                </a:cubicBezTo>
                <a:close/>
                <a:moveTo>
                  <a:pt x="9334796" y="3456584"/>
                </a:moveTo>
                <a:cubicBezTo>
                  <a:pt x="9406875" y="3608228"/>
                  <a:pt x="9503788" y="3758542"/>
                  <a:pt x="9651570" y="3826505"/>
                </a:cubicBezTo>
                <a:cubicBezTo>
                  <a:pt x="9559808" y="3686686"/>
                  <a:pt x="9456900" y="3564734"/>
                  <a:pt x="9334796" y="3456584"/>
                </a:cubicBezTo>
                <a:close/>
                <a:moveTo>
                  <a:pt x="4440129" y="3448571"/>
                </a:moveTo>
                <a:cubicBezTo>
                  <a:pt x="4500684" y="3600308"/>
                  <a:pt x="4765312" y="3823987"/>
                  <a:pt x="4856525" y="3915351"/>
                </a:cubicBezTo>
                <a:cubicBezTo>
                  <a:pt x="4921046" y="3979838"/>
                  <a:pt x="4987678" y="4047617"/>
                  <a:pt x="5059055" y="4108918"/>
                </a:cubicBezTo>
                <a:cubicBezTo>
                  <a:pt x="5130436" y="4170218"/>
                  <a:pt x="5206561" y="4225043"/>
                  <a:pt x="5290070" y="4263619"/>
                </a:cubicBezTo>
                <a:cubicBezTo>
                  <a:pt x="5126032" y="4132785"/>
                  <a:pt x="4978794" y="3979858"/>
                  <a:pt x="4834991" y="3830985"/>
                </a:cubicBezTo>
                <a:cubicBezTo>
                  <a:pt x="4709629" y="3700933"/>
                  <a:pt x="4579958" y="3567796"/>
                  <a:pt x="4440129" y="3448571"/>
                </a:cubicBezTo>
                <a:close/>
                <a:moveTo>
                  <a:pt x="5425834" y="3162785"/>
                </a:moveTo>
                <a:cubicBezTo>
                  <a:pt x="5393133" y="3300089"/>
                  <a:pt x="5401723" y="3491623"/>
                  <a:pt x="5401644" y="3617847"/>
                </a:cubicBezTo>
                <a:cubicBezTo>
                  <a:pt x="5401790" y="3807859"/>
                  <a:pt x="5425483" y="3992734"/>
                  <a:pt x="5467256" y="4175494"/>
                </a:cubicBezTo>
                <a:cubicBezTo>
                  <a:pt x="5469824" y="3971868"/>
                  <a:pt x="5459296" y="3766904"/>
                  <a:pt x="5448069" y="3567554"/>
                </a:cubicBezTo>
                <a:close/>
                <a:moveTo>
                  <a:pt x="1318687" y="3113840"/>
                </a:moveTo>
                <a:cubicBezTo>
                  <a:pt x="1233126" y="3142037"/>
                  <a:pt x="1148133" y="3174161"/>
                  <a:pt x="1066793" y="3212171"/>
                </a:cubicBezTo>
                <a:cubicBezTo>
                  <a:pt x="1042399" y="3223712"/>
                  <a:pt x="1017440" y="3235542"/>
                  <a:pt x="993319" y="3247648"/>
                </a:cubicBezTo>
                <a:cubicBezTo>
                  <a:pt x="947600" y="3269890"/>
                  <a:pt x="900765" y="3292688"/>
                  <a:pt x="853081" y="3312410"/>
                </a:cubicBezTo>
                <a:cubicBezTo>
                  <a:pt x="837376" y="3318884"/>
                  <a:pt x="821948" y="3324526"/>
                  <a:pt x="805957" y="3330443"/>
                </a:cubicBezTo>
                <a:cubicBezTo>
                  <a:pt x="973723" y="3284161"/>
                  <a:pt x="1193682" y="3229943"/>
                  <a:pt x="1318687" y="3113840"/>
                </a:cubicBezTo>
                <a:close/>
                <a:moveTo>
                  <a:pt x="5453702" y="3090882"/>
                </a:moveTo>
                <a:lnTo>
                  <a:pt x="5480135" y="3565802"/>
                </a:lnTo>
                <a:cubicBezTo>
                  <a:pt x="5490809" y="3762845"/>
                  <a:pt x="5501220" y="3965024"/>
                  <a:pt x="5499023" y="4166310"/>
                </a:cubicBezTo>
                <a:cubicBezTo>
                  <a:pt x="5546233" y="3984186"/>
                  <a:pt x="5562118" y="3799116"/>
                  <a:pt x="5547022" y="3607838"/>
                </a:cubicBezTo>
                <a:cubicBezTo>
                  <a:pt x="5541143" y="3530760"/>
                  <a:pt x="5529684" y="3453908"/>
                  <a:pt x="5515964" y="3378541"/>
                </a:cubicBezTo>
                <a:cubicBezTo>
                  <a:pt x="5505773" y="3321668"/>
                  <a:pt x="5475310" y="3095607"/>
                  <a:pt x="5453702" y="3090882"/>
                </a:cubicBezTo>
                <a:close/>
                <a:moveTo>
                  <a:pt x="9790480" y="3078533"/>
                </a:moveTo>
                <a:cubicBezTo>
                  <a:pt x="9782502" y="3134217"/>
                  <a:pt x="9773626" y="3189710"/>
                  <a:pt x="9763295" y="3245370"/>
                </a:cubicBezTo>
                <a:cubicBezTo>
                  <a:pt x="9730259" y="3421320"/>
                  <a:pt x="9693170" y="3586065"/>
                  <a:pt x="9736458" y="3758413"/>
                </a:cubicBezTo>
                <a:cubicBezTo>
                  <a:pt x="9741385" y="3680922"/>
                  <a:pt x="9752472" y="3603320"/>
                  <a:pt x="9763499" y="3528057"/>
                </a:cubicBezTo>
                <a:cubicBezTo>
                  <a:pt x="9778184" y="3430521"/>
                  <a:pt x="9793478" y="3330298"/>
                  <a:pt x="9793906" y="3231157"/>
                </a:cubicBezTo>
                <a:cubicBezTo>
                  <a:pt x="9793949" y="3202011"/>
                  <a:pt x="9792735" y="3172131"/>
                  <a:pt x="9791874" y="3142788"/>
                </a:cubicBezTo>
                <a:cubicBezTo>
                  <a:pt x="9791175" y="3121009"/>
                  <a:pt x="9790832" y="3099770"/>
                  <a:pt x="9790480" y="3078533"/>
                </a:cubicBezTo>
                <a:close/>
                <a:moveTo>
                  <a:pt x="1238695" y="3076820"/>
                </a:moveTo>
                <a:cubicBezTo>
                  <a:pt x="1051055" y="3082190"/>
                  <a:pt x="886407" y="3192548"/>
                  <a:pt x="716371" y="3293249"/>
                </a:cubicBezTo>
                <a:cubicBezTo>
                  <a:pt x="670943" y="3320259"/>
                  <a:pt x="625512" y="3345868"/>
                  <a:pt x="579522" y="3371759"/>
                </a:cubicBezTo>
                <a:cubicBezTo>
                  <a:pt x="586257" y="3369787"/>
                  <a:pt x="592991" y="3367806"/>
                  <a:pt x="600288" y="3365555"/>
                </a:cubicBezTo>
                <a:cubicBezTo>
                  <a:pt x="680240" y="3341573"/>
                  <a:pt x="762713" y="3317034"/>
                  <a:pt x="840692" y="3284921"/>
                </a:cubicBezTo>
                <a:cubicBezTo>
                  <a:pt x="887813" y="3265484"/>
                  <a:pt x="934087" y="3242968"/>
                  <a:pt x="979248" y="3221003"/>
                </a:cubicBezTo>
                <a:cubicBezTo>
                  <a:pt x="1004208" y="3209175"/>
                  <a:pt x="1028322" y="3197074"/>
                  <a:pt x="1053282" y="3185247"/>
                </a:cubicBezTo>
                <a:cubicBezTo>
                  <a:pt x="1139666" y="3144704"/>
                  <a:pt x="1229994" y="3110602"/>
                  <a:pt x="1320603" y="3081281"/>
                </a:cubicBezTo>
                <a:cubicBezTo>
                  <a:pt x="1292776" y="3077429"/>
                  <a:pt x="1265502" y="3076054"/>
                  <a:pt x="1238695" y="3076820"/>
                </a:cubicBezTo>
                <a:close/>
                <a:moveTo>
                  <a:pt x="5425627" y="2954192"/>
                </a:moveTo>
                <a:cubicBezTo>
                  <a:pt x="5441934" y="2956815"/>
                  <a:pt x="5467954" y="2996115"/>
                  <a:pt x="5470770" y="3005435"/>
                </a:cubicBezTo>
                <a:cubicBezTo>
                  <a:pt x="5591522" y="3395900"/>
                  <a:pt x="5656650" y="3795361"/>
                  <a:pt x="5567647" y="4190286"/>
                </a:cubicBezTo>
                <a:lnTo>
                  <a:pt x="5545854" y="4267200"/>
                </a:lnTo>
                <a:lnTo>
                  <a:pt x="5391871" y="4267200"/>
                </a:lnTo>
                <a:lnTo>
                  <a:pt x="5318171" y="4175818"/>
                </a:lnTo>
                <a:cubicBezTo>
                  <a:pt x="5204859" y="4048423"/>
                  <a:pt x="5075331" y="3936412"/>
                  <a:pt x="4943646" y="3822916"/>
                </a:cubicBezTo>
                <a:cubicBezTo>
                  <a:pt x="4828850" y="3724110"/>
                  <a:pt x="4714058" y="3625311"/>
                  <a:pt x="4594837" y="3532274"/>
                </a:cubicBezTo>
                <a:cubicBezTo>
                  <a:pt x="4562450" y="3507077"/>
                  <a:pt x="4474786" y="3410282"/>
                  <a:pt x="4441737" y="3399734"/>
                </a:cubicBezTo>
                <a:cubicBezTo>
                  <a:pt x="4437014" y="3398227"/>
                  <a:pt x="4433408" y="3398482"/>
                  <a:pt x="4431236" y="3400954"/>
                </a:cubicBezTo>
                <a:cubicBezTo>
                  <a:pt x="4474088" y="3436036"/>
                  <a:pt x="4516531" y="3472527"/>
                  <a:pt x="4557150" y="3510023"/>
                </a:cubicBezTo>
                <a:cubicBezTo>
                  <a:pt x="4661606" y="3606446"/>
                  <a:pt x="4760255" y="3709152"/>
                  <a:pt x="4856936" y="3809146"/>
                </a:cubicBezTo>
                <a:cubicBezTo>
                  <a:pt x="4939779" y="3895025"/>
                  <a:pt x="5024071" y="3982240"/>
                  <a:pt x="5111996" y="4065759"/>
                </a:cubicBezTo>
                <a:cubicBezTo>
                  <a:pt x="5155961" y="4107518"/>
                  <a:pt x="5200834" y="4148352"/>
                  <a:pt x="5246890" y="4187633"/>
                </a:cubicBezTo>
                <a:lnTo>
                  <a:pt x="5347266" y="4267200"/>
                </a:lnTo>
                <a:lnTo>
                  <a:pt x="5164092" y="4267200"/>
                </a:lnTo>
                <a:lnTo>
                  <a:pt x="5108945" y="4232176"/>
                </a:lnTo>
                <a:cubicBezTo>
                  <a:pt x="4772838" y="3999708"/>
                  <a:pt x="4490756" y="3581960"/>
                  <a:pt x="4294126" y="3303048"/>
                </a:cubicBezTo>
                <a:cubicBezTo>
                  <a:pt x="4284225" y="3288537"/>
                  <a:pt x="4271318" y="3233630"/>
                  <a:pt x="4305321" y="3256953"/>
                </a:cubicBezTo>
                <a:cubicBezTo>
                  <a:pt x="4530520" y="3414680"/>
                  <a:pt x="4740956" y="3587440"/>
                  <a:pt x="4949299" y="3766336"/>
                </a:cubicBezTo>
                <a:cubicBezTo>
                  <a:pt x="5065543" y="3866477"/>
                  <a:pt x="5184542" y="3965579"/>
                  <a:pt x="5291452" y="4076801"/>
                </a:cubicBezTo>
                <a:cubicBezTo>
                  <a:pt x="5309900" y="4095629"/>
                  <a:pt x="5393714" y="4211504"/>
                  <a:pt x="5434998" y="4254100"/>
                </a:cubicBezTo>
                <a:cubicBezTo>
                  <a:pt x="5369347" y="4172892"/>
                  <a:pt x="5356822" y="3836202"/>
                  <a:pt x="5351015" y="3760989"/>
                </a:cubicBezTo>
                <a:cubicBezTo>
                  <a:pt x="5330486" y="3492147"/>
                  <a:pt x="5355823" y="3228927"/>
                  <a:pt x="5413780" y="2966265"/>
                </a:cubicBezTo>
                <a:cubicBezTo>
                  <a:pt x="5415835" y="2956520"/>
                  <a:pt x="5420191" y="2953318"/>
                  <a:pt x="5425627" y="2954192"/>
                </a:cubicBezTo>
                <a:close/>
                <a:moveTo>
                  <a:pt x="8380397" y="2896659"/>
                </a:moveTo>
                <a:cubicBezTo>
                  <a:pt x="8455275" y="3038078"/>
                  <a:pt x="8545153" y="3173735"/>
                  <a:pt x="8634801" y="3304169"/>
                </a:cubicBezTo>
                <a:cubicBezTo>
                  <a:pt x="8726195" y="3437326"/>
                  <a:pt x="8821496" y="3600936"/>
                  <a:pt x="8971448" y="3675946"/>
                </a:cubicBezTo>
                <a:cubicBezTo>
                  <a:pt x="8910775" y="3621244"/>
                  <a:pt x="8864937" y="3553231"/>
                  <a:pt x="8820691" y="3486482"/>
                </a:cubicBezTo>
                <a:cubicBezTo>
                  <a:pt x="8816331" y="3480073"/>
                  <a:pt x="8811972" y="3473665"/>
                  <a:pt x="8807612" y="3467256"/>
                </a:cubicBezTo>
                <a:cubicBezTo>
                  <a:pt x="8727274" y="3347730"/>
                  <a:pt x="8640362" y="3230102"/>
                  <a:pt x="8556796" y="3116474"/>
                </a:cubicBezTo>
                <a:cubicBezTo>
                  <a:pt x="8515702" y="3060746"/>
                  <a:pt x="8472667" y="3003195"/>
                  <a:pt x="8427018" y="2948853"/>
                </a:cubicBezTo>
                <a:cubicBezTo>
                  <a:pt x="8411728" y="2931040"/>
                  <a:pt x="8396239" y="2914119"/>
                  <a:pt x="8380397" y="2896659"/>
                </a:cubicBezTo>
                <a:close/>
                <a:moveTo>
                  <a:pt x="9831020" y="2871730"/>
                </a:moveTo>
                <a:lnTo>
                  <a:pt x="9827707" y="2915231"/>
                </a:lnTo>
                <a:cubicBezTo>
                  <a:pt x="9824540" y="2960178"/>
                  <a:pt x="9821168" y="3006017"/>
                  <a:pt x="9820699" y="3051540"/>
                </a:cubicBezTo>
                <a:cubicBezTo>
                  <a:pt x="9820458" y="3081589"/>
                  <a:pt x="9821664" y="3111470"/>
                  <a:pt x="9822525" y="3140814"/>
                </a:cubicBezTo>
                <a:cubicBezTo>
                  <a:pt x="9823738" y="3170696"/>
                  <a:pt x="9824947" y="3200579"/>
                  <a:pt x="9824704" y="3230628"/>
                </a:cubicBezTo>
                <a:cubicBezTo>
                  <a:pt x="9823869" y="3331557"/>
                  <a:pt x="9808712" y="3433224"/>
                  <a:pt x="9793821" y="3531652"/>
                </a:cubicBezTo>
                <a:cubicBezTo>
                  <a:pt x="9783066" y="3603683"/>
                  <a:pt x="9772446" y="3677150"/>
                  <a:pt x="9767436" y="3750864"/>
                </a:cubicBezTo>
                <a:cubicBezTo>
                  <a:pt x="9782786" y="3724954"/>
                  <a:pt x="9799440" y="3697443"/>
                  <a:pt x="9814477" y="3662531"/>
                </a:cubicBezTo>
                <a:cubicBezTo>
                  <a:pt x="9926754" y="3406015"/>
                  <a:pt x="9892054" y="3133900"/>
                  <a:pt x="9831020" y="2871730"/>
                </a:cubicBezTo>
                <a:close/>
                <a:moveTo>
                  <a:pt x="8380521" y="2850596"/>
                </a:moveTo>
                <a:cubicBezTo>
                  <a:pt x="8404481" y="2875897"/>
                  <a:pt x="8428794" y="2901731"/>
                  <a:pt x="8451446" y="2928627"/>
                </a:cubicBezTo>
                <a:cubicBezTo>
                  <a:pt x="8497446" y="2983517"/>
                  <a:pt x="8540828" y="3041610"/>
                  <a:pt x="8582269" y="3097880"/>
                </a:cubicBezTo>
                <a:cubicBezTo>
                  <a:pt x="8666744" y="3211700"/>
                  <a:pt x="8753998" y="3329876"/>
                  <a:pt x="8833783" y="3449753"/>
                </a:cubicBezTo>
                <a:cubicBezTo>
                  <a:pt x="8838143" y="3456162"/>
                  <a:pt x="8842503" y="3462572"/>
                  <a:pt x="8846863" y="3468981"/>
                </a:cubicBezTo>
                <a:cubicBezTo>
                  <a:pt x="8881714" y="3521040"/>
                  <a:pt x="8917610" y="3574725"/>
                  <a:pt x="8960046" y="3620389"/>
                </a:cubicBezTo>
                <a:cubicBezTo>
                  <a:pt x="8847240" y="3316219"/>
                  <a:pt x="8665033" y="3014288"/>
                  <a:pt x="8380521" y="2850596"/>
                </a:cubicBezTo>
                <a:close/>
                <a:moveTo>
                  <a:pt x="9854151" y="2642862"/>
                </a:moveTo>
                <a:cubicBezTo>
                  <a:pt x="9862376" y="2644690"/>
                  <a:pt x="9868748" y="2649859"/>
                  <a:pt x="9871341" y="2659697"/>
                </a:cubicBezTo>
                <a:cubicBezTo>
                  <a:pt x="9936549" y="2907705"/>
                  <a:pt x="10004418" y="3164740"/>
                  <a:pt x="9966678" y="3423399"/>
                </a:cubicBezTo>
                <a:cubicBezTo>
                  <a:pt x="9951724" y="3524170"/>
                  <a:pt x="9914841" y="3605244"/>
                  <a:pt x="9880832" y="3700562"/>
                </a:cubicBezTo>
                <a:cubicBezTo>
                  <a:pt x="9817639" y="3880472"/>
                  <a:pt x="9825316" y="4002022"/>
                  <a:pt x="9896024" y="4178295"/>
                </a:cubicBezTo>
                <a:lnTo>
                  <a:pt x="10028060" y="4267200"/>
                </a:lnTo>
                <a:lnTo>
                  <a:pt x="9651813" y="4267200"/>
                </a:lnTo>
                <a:lnTo>
                  <a:pt x="9814527" y="4248048"/>
                </a:lnTo>
                <a:cubicBezTo>
                  <a:pt x="9748431" y="4225943"/>
                  <a:pt x="9681848" y="4217991"/>
                  <a:pt x="9615182" y="4220499"/>
                </a:cubicBezTo>
                <a:cubicBezTo>
                  <a:pt x="9565183" y="4222381"/>
                  <a:pt x="9515136" y="4230147"/>
                  <a:pt x="9465210" y="4242240"/>
                </a:cubicBezTo>
                <a:lnTo>
                  <a:pt x="9387108" y="4267200"/>
                </a:lnTo>
                <a:lnTo>
                  <a:pt x="9268441" y="4267200"/>
                </a:lnTo>
                <a:lnTo>
                  <a:pt x="9307676" y="4251276"/>
                </a:lnTo>
                <a:cubicBezTo>
                  <a:pt x="9459842" y="4196603"/>
                  <a:pt x="9613869" y="4164948"/>
                  <a:pt x="9761570" y="4182283"/>
                </a:cubicBezTo>
                <a:cubicBezTo>
                  <a:pt x="9633677" y="4101602"/>
                  <a:pt x="9502269" y="4023929"/>
                  <a:pt x="9368237" y="3949470"/>
                </a:cubicBezTo>
                <a:cubicBezTo>
                  <a:pt x="9363677" y="3950852"/>
                  <a:pt x="9358768" y="3951697"/>
                  <a:pt x="9354614" y="3951288"/>
                </a:cubicBezTo>
                <a:cubicBezTo>
                  <a:pt x="9045666" y="4112095"/>
                  <a:pt x="8711508" y="4184792"/>
                  <a:pt x="8364351" y="4159267"/>
                </a:cubicBezTo>
                <a:cubicBezTo>
                  <a:pt x="8322605" y="4156073"/>
                  <a:pt x="8373028" y="4125362"/>
                  <a:pt x="8386567" y="4119760"/>
                </a:cubicBezTo>
                <a:cubicBezTo>
                  <a:pt x="8661942" y="4017222"/>
                  <a:pt x="8938634" y="3857115"/>
                  <a:pt x="9231713" y="3873539"/>
                </a:cubicBezTo>
                <a:cubicBezTo>
                  <a:pt x="9162796" y="3836374"/>
                  <a:pt x="9093324" y="3799562"/>
                  <a:pt x="9023301" y="3763109"/>
                </a:cubicBezTo>
                <a:cubicBezTo>
                  <a:pt x="9018245" y="3762512"/>
                  <a:pt x="9014299" y="3761207"/>
                  <a:pt x="9010556" y="3758998"/>
                </a:cubicBezTo>
                <a:cubicBezTo>
                  <a:pt x="8818026" y="3719652"/>
                  <a:pt x="8714888" y="3571783"/>
                  <a:pt x="8604324" y="3417171"/>
                </a:cubicBezTo>
                <a:cubicBezTo>
                  <a:pt x="8460937" y="3216099"/>
                  <a:pt x="8313620" y="2999153"/>
                  <a:pt x="8218577" y="2770227"/>
                </a:cubicBezTo>
                <a:cubicBezTo>
                  <a:pt x="8215211" y="2762227"/>
                  <a:pt x="8217371" y="2755481"/>
                  <a:pt x="8222774" y="2749954"/>
                </a:cubicBezTo>
                <a:cubicBezTo>
                  <a:pt x="8238990" y="2733370"/>
                  <a:pt x="8284424" y="2727735"/>
                  <a:pt x="8297623" y="2731935"/>
                </a:cubicBezTo>
                <a:cubicBezTo>
                  <a:pt x="8726387" y="2883841"/>
                  <a:pt x="8964880" y="3311498"/>
                  <a:pt x="9090618" y="3716225"/>
                </a:cubicBezTo>
                <a:cubicBezTo>
                  <a:pt x="9321070" y="3835548"/>
                  <a:pt x="9546131" y="3959850"/>
                  <a:pt x="9762441" y="4093587"/>
                </a:cubicBezTo>
                <a:cubicBezTo>
                  <a:pt x="9739891" y="4035197"/>
                  <a:pt x="9720655" y="3974696"/>
                  <a:pt x="9717826" y="3916719"/>
                </a:cubicBezTo>
                <a:cubicBezTo>
                  <a:pt x="9716379" y="3916883"/>
                  <a:pt x="9714371" y="3917401"/>
                  <a:pt x="9713123" y="3916663"/>
                </a:cubicBezTo>
                <a:cubicBezTo>
                  <a:pt x="9419408" y="3876118"/>
                  <a:pt x="9276568" y="3571232"/>
                  <a:pt x="9175594" y="3326950"/>
                </a:cubicBezTo>
                <a:cubicBezTo>
                  <a:pt x="9162477" y="3295477"/>
                  <a:pt x="9234580" y="3273123"/>
                  <a:pt x="9253941" y="3287566"/>
                </a:cubicBezTo>
                <a:cubicBezTo>
                  <a:pt x="9396995" y="3390749"/>
                  <a:pt x="9519263" y="3506453"/>
                  <a:pt x="9625671" y="3639960"/>
                </a:cubicBezTo>
                <a:cubicBezTo>
                  <a:pt x="9622492" y="3540061"/>
                  <a:pt x="9637797" y="3439839"/>
                  <a:pt x="9656881" y="3333361"/>
                </a:cubicBezTo>
                <a:cubicBezTo>
                  <a:pt x="9696972" y="3116116"/>
                  <a:pt x="9713720" y="2891570"/>
                  <a:pt x="9782066" y="2680771"/>
                </a:cubicBezTo>
                <a:cubicBezTo>
                  <a:pt x="9788129" y="2661952"/>
                  <a:pt x="9829478" y="2637374"/>
                  <a:pt x="9854151" y="2642862"/>
                </a:cubicBezTo>
                <a:close/>
                <a:moveTo>
                  <a:pt x="11114299" y="2390555"/>
                </a:moveTo>
                <a:lnTo>
                  <a:pt x="11113373" y="2392739"/>
                </a:lnTo>
                <a:lnTo>
                  <a:pt x="11117197" y="2394358"/>
                </a:lnTo>
                <a:cubicBezTo>
                  <a:pt x="11116333" y="2393349"/>
                  <a:pt x="11115474" y="2392343"/>
                  <a:pt x="11114299" y="2390555"/>
                </a:cubicBezTo>
                <a:close/>
                <a:moveTo>
                  <a:pt x="10506276" y="2118977"/>
                </a:moveTo>
                <a:cubicBezTo>
                  <a:pt x="10510550" y="2257918"/>
                  <a:pt x="10470507" y="2393544"/>
                  <a:pt x="10431542" y="2525128"/>
                </a:cubicBezTo>
                <a:cubicBezTo>
                  <a:pt x="10417502" y="2571972"/>
                  <a:pt x="10403548" y="2620144"/>
                  <a:pt x="10391375" y="2667145"/>
                </a:cubicBezTo>
                <a:cubicBezTo>
                  <a:pt x="10377290" y="2721696"/>
                  <a:pt x="10366481" y="2777642"/>
                  <a:pt x="10355047" y="2832031"/>
                </a:cubicBezTo>
                <a:lnTo>
                  <a:pt x="10336080" y="2927011"/>
                </a:lnTo>
                <a:cubicBezTo>
                  <a:pt x="10349636" y="2893472"/>
                  <a:pt x="10367643" y="2846374"/>
                  <a:pt x="10389394" y="2782834"/>
                </a:cubicBezTo>
                <a:cubicBezTo>
                  <a:pt x="10448427" y="2611467"/>
                  <a:pt x="10546967" y="2325483"/>
                  <a:pt x="10506276" y="2118977"/>
                </a:cubicBezTo>
                <a:close/>
                <a:moveTo>
                  <a:pt x="11538179" y="2090376"/>
                </a:moveTo>
                <a:cubicBezTo>
                  <a:pt x="11552237" y="2136248"/>
                  <a:pt x="11565750" y="2181883"/>
                  <a:pt x="11577479" y="2228695"/>
                </a:cubicBezTo>
                <a:lnTo>
                  <a:pt x="11586754" y="2266098"/>
                </a:lnTo>
                <a:cubicBezTo>
                  <a:pt x="11593656" y="2295423"/>
                  <a:pt x="11600787" y="2324193"/>
                  <a:pt x="11609011" y="2353427"/>
                </a:cubicBezTo>
                <a:cubicBezTo>
                  <a:pt x="11644349" y="2475257"/>
                  <a:pt x="11704023" y="2591295"/>
                  <a:pt x="11761579" y="2703223"/>
                </a:cubicBezTo>
                <a:cubicBezTo>
                  <a:pt x="11802170" y="2782214"/>
                  <a:pt x="11843944" y="2862994"/>
                  <a:pt x="11877711" y="2947465"/>
                </a:cubicBezTo>
                <a:cubicBezTo>
                  <a:pt x="11815017" y="2640863"/>
                  <a:pt x="11724956" y="2342636"/>
                  <a:pt x="11538179" y="2090376"/>
                </a:cubicBezTo>
                <a:close/>
                <a:moveTo>
                  <a:pt x="6604735" y="2041381"/>
                </a:moveTo>
                <a:cubicBezTo>
                  <a:pt x="6726311" y="2327927"/>
                  <a:pt x="6916754" y="2606522"/>
                  <a:pt x="7204487" y="2742112"/>
                </a:cubicBezTo>
                <a:cubicBezTo>
                  <a:pt x="7179895" y="2719491"/>
                  <a:pt x="7154936" y="2696378"/>
                  <a:pt x="7131592" y="2672096"/>
                </a:cubicBezTo>
                <a:cubicBezTo>
                  <a:pt x="7084181" y="2622518"/>
                  <a:pt x="7039271" y="2569608"/>
                  <a:pt x="6996344" y="2518310"/>
                </a:cubicBezTo>
                <a:cubicBezTo>
                  <a:pt x="6908871" y="2414600"/>
                  <a:pt x="6818501" y="2306884"/>
                  <a:pt x="6735495" y="2196890"/>
                </a:cubicBezTo>
                <a:lnTo>
                  <a:pt x="6721901" y="2179274"/>
                </a:lnTo>
                <a:cubicBezTo>
                  <a:pt x="6685654" y="2131523"/>
                  <a:pt x="6648317" y="2082278"/>
                  <a:pt x="6604735" y="2041381"/>
                </a:cubicBezTo>
                <a:close/>
                <a:moveTo>
                  <a:pt x="11488421" y="2034549"/>
                </a:moveTo>
                <a:cubicBezTo>
                  <a:pt x="11459234" y="2371132"/>
                  <a:pt x="11651925" y="2658088"/>
                  <a:pt x="11840356" y="2932293"/>
                </a:cubicBezTo>
                <a:cubicBezTo>
                  <a:pt x="11809128" y="2858555"/>
                  <a:pt x="11772688" y="2786473"/>
                  <a:pt x="11736331" y="2715710"/>
                </a:cubicBezTo>
                <a:cubicBezTo>
                  <a:pt x="11678147" y="2602235"/>
                  <a:pt x="11617611" y="2485181"/>
                  <a:pt x="11581560" y="2360474"/>
                </a:cubicBezTo>
                <a:cubicBezTo>
                  <a:pt x="11573334" y="2331239"/>
                  <a:pt x="11565889" y="2301693"/>
                  <a:pt x="11558442" y="2272139"/>
                </a:cubicBezTo>
                <a:lnTo>
                  <a:pt x="11549169" y="2234734"/>
                </a:lnTo>
                <a:cubicBezTo>
                  <a:pt x="11532130" y="2167007"/>
                  <a:pt x="11511443" y="2100302"/>
                  <a:pt x="11488421" y="2034549"/>
                </a:cubicBezTo>
                <a:close/>
                <a:moveTo>
                  <a:pt x="10468916" y="2032338"/>
                </a:moveTo>
                <a:cubicBezTo>
                  <a:pt x="10450533" y="2081859"/>
                  <a:pt x="10434093" y="2132840"/>
                  <a:pt x="10421480" y="2185446"/>
                </a:cubicBezTo>
                <a:cubicBezTo>
                  <a:pt x="10388668" y="2317695"/>
                  <a:pt x="10374105" y="2457032"/>
                  <a:pt x="10351264" y="2591574"/>
                </a:cubicBezTo>
                <a:cubicBezTo>
                  <a:pt x="10332355" y="2700098"/>
                  <a:pt x="10281261" y="2959166"/>
                  <a:pt x="10294485" y="2991809"/>
                </a:cubicBezTo>
                <a:lnTo>
                  <a:pt x="10327850" y="2826310"/>
                </a:lnTo>
                <a:cubicBezTo>
                  <a:pt x="10338741" y="2771690"/>
                  <a:pt x="10350331" y="2715434"/>
                  <a:pt x="10364099" y="2660098"/>
                </a:cubicBezTo>
                <a:cubicBezTo>
                  <a:pt x="10376185" y="2611783"/>
                  <a:pt x="10390682" y="2563843"/>
                  <a:pt x="10404725" y="2516991"/>
                </a:cubicBezTo>
                <a:cubicBezTo>
                  <a:pt x="10443463" y="2385961"/>
                  <a:pt x="10483500" y="2250332"/>
                  <a:pt x="10478071" y="2114122"/>
                </a:cubicBezTo>
                <a:cubicBezTo>
                  <a:pt x="10476867" y="2086568"/>
                  <a:pt x="10473555" y="2059413"/>
                  <a:pt x="10468916" y="2032338"/>
                </a:cubicBezTo>
                <a:close/>
                <a:moveTo>
                  <a:pt x="10573132" y="1991479"/>
                </a:moveTo>
                <a:cubicBezTo>
                  <a:pt x="10722027" y="2144650"/>
                  <a:pt x="10877543" y="2280670"/>
                  <a:pt x="11066880" y="2371770"/>
                </a:cubicBezTo>
                <a:cubicBezTo>
                  <a:pt x="10930664" y="2234271"/>
                  <a:pt x="10767866" y="2088089"/>
                  <a:pt x="10573132" y="1991479"/>
                </a:cubicBezTo>
                <a:close/>
                <a:moveTo>
                  <a:pt x="6591670" y="1988277"/>
                </a:moveTo>
                <a:cubicBezTo>
                  <a:pt x="6653650" y="2036451"/>
                  <a:pt x="6701310" y="2098809"/>
                  <a:pt x="6747349" y="2160069"/>
                </a:cubicBezTo>
                <a:lnTo>
                  <a:pt x="6760943" y="2177686"/>
                </a:lnTo>
                <a:cubicBezTo>
                  <a:pt x="6844486" y="2287290"/>
                  <a:pt x="6934499" y="2394502"/>
                  <a:pt x="7021065" y="2498102"/>
                </a:cubicBezTo>
                <a:cubicBezTo>
                  <a:pt x="7063629" y="2548900"/>
                  <a:pt x="7108178" y="2601313"/>
                  <a:pt x="7155223" y="2650386"/>
                </a:cubicBezTo>
                <a:cubicBezTo>
                  <a:pt x="7170968" y="2666443"/>
                  <a:pt x="7186885" y="2681619"/>
                  <a:pt x="7203167" y="2697288"/>
                </a:cubicBezTo>
                <a:cubicBezTo>
                  <a:pt x="7124362" y="2565928"/>
                  <a:pt x="7030837" y="2441422"/>
                  <a:pt x="6937703" y="2321981"/>
                </a:cubicBezTo>
                <a:cubicBezTo>
                  <a:pt x="6842752" y="2200032"/>
                  <a:pt x="6742965" y="2048781"/>
                  <a:pt x="6591670" y="1988277"/>
                </a:cubicBezTo>
                <a:close/>
                <a:moveTo>
                  <a:pt x="5798671" y="1981601"/>
                </a:moveTo>
                <a:cubicBezTo>
                  <a:pt x="5784234" y="2008086"/>
                  <a:pt x="5768551" y="2036236"/>
                  <a:pt x="5754709" y="2071454"/>
                </a:cubicBezTo>
                <a:cubicBezTo>
                  <a:pt x="5651219" y="2330361"/>
                  <a:pt x="5694208" y="2592217"/>
                  <a:pt x="5763044" y="2842206"/>
                </a:cubicBezTo>
                <a:lnTo>
                  <a:pt x="5764974" y="2799609"/>
                </a:lnTo>
                <a:cubicBezTo>
                  <a:pt x="5766710" y="2755616"/>
                  <a:pt x="5768626" y="2710738"/>
                  <a:pt x="5767665" y="2666409"/>
                </a:cubicBezTo>
                <a:cubicBezTo>
                  <a:pt x="5766964" y="2637156"/>
                  <a:pt x="5764828" y="2608182"/>
                  <a:pt x="5763055" y="2579705"/>
                </a:cubicBezTo>
                <a:cubicBezTo>
                  <a:pt x="5760913" y="2550734"/>
                  <a:pt x="5758780" y="2521760"/>
                  <a:pt x="5758079" y="2492508"/>
                </a:cubicBezTo>
                <a:cubicBezTo>
                  <a:pt x="5755745" y="2394242"/>
                  <a:pt x="5767619" y="2294070"/>
                  <a:pt x="5779325" y="2197069"/>
                </a:cubicBezTo>
                <a:cubicBezTo>
                  <a:pt x="5787753" y="2126095"/>
                  <a:pt x="5796001" y="2053736"/>
                  <a:pt x="5798671" y="1981601"/>
                </a:cubicBezTo>
                <a:close/>
                <a:moveTo>
                  <a:pt x="5829202" y="1971679"/>
                </a:moveTo>
                <a:cubicBezTo>
                  <a:pt x="5826736" y="2047481"/>
                  <a:pt x="5818154" y="2123904"/>
                  <a:pt x="5809558" y="2198043"/>
                </a:cubicBezTo>
                <a:cubicBezTo>
                  <a:pt x="5798026" y="2294159"/>
                  <a:pt x="5785973" y="2392938"/>
                  <a:pt x="5788653" y="2489430"/>
                </a:cubicBezTo>
                <a:cubicBezTo>
                  <a:pt x="5789524" y="2517790"/>
                  <a:pt x="5791665" y="2546759"/>
                  <a:pt x="5793439" y="2575235"/>
                </a:cubicBezTo>
                <a:cubicBezTo>
                  <a:pt x="5794815" y="2596366"/>
                  <a:pt x="5795822" y="2617001"/>
                  <a:pt x="5796837" y="2637633"/>
                </a:cubicBezTo>
                <a:cubicBezTo>
                  <a:pt x="5803017" y="2582794"/>
                  <a:pt x="5810098" y="2528066"/>
                  <a:pt x="5818614" y="2473055"/>
                </a:cubicBezTo>
                <a:cubicBezTo>
                  <a:pt x="5845917" y="2299125"/>
                  <a:pt x="5877599" y="2135758"/>
                  <a:pt x="5829202" y="1971679"/>
                </a:cubicBezTo>
                <a:close/>
                <a:moveTo>
                  <a:pt x="10578769" y="1962963"/>
                </a:moveTo>
                <a:cubicBezTo>
                  <a:pt x="10773649" y="2057701"/>
                  <a:pt x="10936285" y="2201237"/>
                  <a:pt x="11073823" y="2338658"/>
                </a:cubicBezTo>
                <a:cubicBezTo>
                  <a:pt x="10938241" y="2169232"/>
                  <a:pt x="10752627" y="1968969"/>
                  <a:pt x="10578769" y="1962963"/>
                </a:cubicBezTo>
                <a:close/>
                <a:moveTo>
                  <a:pt x="5911389" y="1898371"/>
                </a:moveTo>
                <a:cubicBezTo>
                  <a:pt x="6006914" y="2026768"/>
                  <a:pt x="6112955" y="2136857"/>
                  <a:pt x="6237627" y="2231921"/>
                </a:cubicBezTo>
                <a:cubicBezTo>
                  <a:pt x="6161282" y="2090381"/>
                  <a:pt x="6060308" y="1952200"/>
                  <a:pt x="5911389" y="1898371"/>
                </a:cubicBezTo>
                <a:close/>
                <a:moveTo>
                  <a:pt x="6944437" y="1575402"/>
                </a:moveTo>
                <a:cubicBezTo>
                  <a:pt x="6732842" y="1643305"/>
                  <a:pt x="6518352" y="1707201"/>
                  <a:pt x="6304730" y="1766654"/>
                </a:cubicBezTo>
                <a:cubicBezTo>
                  <a:pt x="6527947" y="1784949"/>
                  <a:pt x="6737901" y="1680839"/>
                  <a:pt x="6944437" y="1575402"/>
                </a:cubicBezTo>
                <a:close/>
                <a:moveTo>
                  <a:pt x="7019523" y="1519450"/>
                </a:moveTo>
                <a:cubicBezTo>
                  <a:pt x="6766096" y="1537552"/>
                  <a:pt x="6524653" y="1609537"/>
                  <a:pt x="6298091" y="1737122"/>
                </a:cubicBezTo>
                <a:cubicBezTo>
                  <a:pt x="6539381" y="1670594"/>
                  <a:pt x="6780997" y="1597715"/>
                  <a:pt x="7019523" y="1519450"/>
                </a:cubicBezTo>
                <a:close/>
                <a:moveTo>
                  <a:pt x="2399523" y="1428234"/>
                </a:moveTo>
                <a:cubicBezTo>
                  <a:pt x="2324192" y="1539775"/>
                  <a:pt x="2267478" y="1713586"/>
                  <a:pt x="2224982" y="1826201"/>
                </a:cubicBezTo>
                <a:cubicBezTo>
                  <a:pt x="2161246" y="1995817"/>
                  <a:pt x="2120250" y="2168765"/>
                  <a:pt x="2096099" y="2345900"/>
                </a:cubicBezTo>
                <a:cubicBezTo>
                  <a:pt x="2166834" y="2165047"/>
                  <a:pt x="2226331" y="1978598"/>
                  <a:pt x="2283317" y="1796925"/>
                </a:cubicBezTo>
                <a:close/>
                <a:moveTo>
                  <a:pt x="2448558" y="1373435"/>
                </a:moveTo>
                <a:lnTo>
                  <a:pt x="2312521" y="1806140"/>
                </a:lnTo>
                <a:cubicBezTo>
                  <a:pt x="2255817" y="1985569"/>
                  <a:pt x="2197150" y="2169492"/>
                  <a:pt x="2127533" y="2348380"/>
                </a:cubicBezTo>
                <a:cubicBezTo>
                  <a:pt x="2230881" y="2201722"/>
                  <a:pt x="2307261" y="2041905"/>
                  <a:pt x="2358080" y="1866134"/>
                </a:cubicBezTo>
                <a:cubicBezTo>
                  <a:pt x="2378743" y="1795373"/>
                  <a:pt x="2394349" y="1722940"/>
                  <a:pt x="2407436" y="1651070"/>
                </a:cubicBezTo>
                <a:cubicBezTo>
                  <a:pt x="2417458" y="1596892"/>
                  <a:pt x="2466254" y="1384915"/>
                  <a:pt x="2448558" y="1373435"/>
                </a:cubicBezTo>
                <a:close/>
                <a:moveTo>
                  <a:pt x="278707" y="1352270"/>
                </a:moveTo>
                <a:lnTo>
                  <a:pt x="321570" y="1861610"/>
                </a:lnTo>
                <a:cubicBezTo>
                  <a:pt x="336248" y="1725752"/>
                  <a:pt x="317508" y="1584885"/>
                  <a:pt x="294281" y="1440658"/>
                </a:cubicBezTo>
                <a:close/>
                <a:moveTo>
                  <a:pt x="1423821" y="1351958"/>
                </a:moveTo>
                <a:cubicBezTo>
                  <a:pt x="1426859" y="1507722"/>
                  <a:pt x="1587831" y="1796280"/>
                  <a:pt x="1638521" y="1908470"/>
                </a:cubicBezTo>
                <a:cubicBezTo>
                  <a:pt x="1674424" y="1987707"/>
                  <a:pt x="1711105" y="2070587"/>
                  <a:pt x="1754199" y="2149284"/>
                </a:cubicBezTo>
                <a:cubicBezTo>
                  <a:pt x="1797295" y="2227981"/>
                  <a:pt x="1846801" y="2302493"/>
                  <a:pt x="1908359" y="2364988"/>
                </a:cubicBezTo>
                <a:cubicBezTo>
                  <a:pt x="1805946" y="2193096"/>
                  <a:pt x="1725953" y="2007134"/>
                  <a:pt x="1647661" y="1825945"/>
                </a:cubicBezTo>
                <a:cubicBezTo>
                  <a:pt x="1579500" y="1667751"/>
                  <a:pt x="1508533" y="1505355"/>
                  <a:pt x="1423821" y="1351958"/>
                </a:cubicBezTo>
                <a:close/>
                <a:moveTo>
                  <a:pt x="9518298" y="1338235"/>
                </a:moveTo>
                <a:cubicBezTo>
                  <a:pt x="9531977" y="1651120"/>
                  <a:pt x="9677527" y="1999242"/>
                  <a:pt x="9838009" y="2272553"/>
                </a:cubicBezTo>
                <a:cubicBezTo>
                  <a:pt x="9825312" y="2235634"/>
                  <a:pt x="9815180" y="2197225"/>
                  <a:pt x="9805906" y="2159819"/>
                </a:cubicBezTo>
                <a:lnTo>
                  <a:pt x="9801623" y="2142555"/>
                </a:lnTo>
                <a:cubicBezTo>
                  <a:pt x="9756626" y="1964482"/>
                  <a:pt x="9698390" y="1787247"/>
                  <a:pt x="9628671" y="1617375"/>
                </a:cubicBezTo>
                <a:cubicBezTo>
                  <a:pt x="9618364" y="1593060"/>
                  <a:pt x="9608603" y="1568967"/>
                  <a:pt x="9598299" y="1544643"/>
                </a:cubicBezTo>
                <a:cubicBezTo>
                  <a:pt x="9570133" y="1477354"/>
                  <a:pt x="9541339" y="1408510"/>
                  <a:pt x="9518298" y="1338235"/>
                </a:cubicBezTo>
                <a:close/>
                <a:moveTo>
                  <a:pt x="1431890" y="1306475"/>
                </a:moveTo>
                <a:cubicBezTo>
                  <a:pt x="1458339" y="1352187"/>
                  <a:pt x="1483952" y="1399016"/>
                  <a:pt x="1507597" y="1446132"/>
                </a:cubicBezTo>
                <a:cubicBezTo>
                  <a:pt x="1568403" y="1567288"/>
                  <a:pt x="1621917" y="1692101"/>
                  <a:pt x="1674586" y="1813832"/>
                </a:cubicBezTo>
                <a:cubicBezTo>
                  <a:pt x="1719648" y="1918315"/>
                  <a:pt x="1765554" y="2024477"/>
                  <a:pt x="1815950" y="2128564"/>
                </a:cubicBezTo>
                <a:cubicBezTo>
                  <a:pt x="1866346" y="2232648"/>
                  <a:pt x="1921228" y="2334658"/>
                  <a:pt x="1984242" y="2430829"/>
                </a:cubicBezTo>
                <a:cubicBezTo>
                  <a:pt x="1994073" y="2437830"/>
                  <a:pt x="2003908" y="2444836"/>
                  <a:pt x="2014023" y="2450995"/>
                </a:cubicBezTo>
                <a:cubicBezTo>
                  <a:pt x="1956448" y="2239741"/>
                  <a:pt x="1853160" y="2049325"/>
                  <a:pt x="1747337" y="1855264"/>
                </a:cubicBezTo>
                <a:cubicBezTo>
                  <a:pt x="1678102" y="1728504"/>
                  <a:pt x="1608870" y="1601753"/>
                  <a:pt x="1533749" y="1478656"/>
                </a:cubicBezTo>
                <a:cubicBezTo>
                  <a:pt x="1510398" y="1440515"/>
                  <a:pt x="1454048" y="1294657"/>
                  <a:pt x="1431890" y="1306475"/>
                </a:cubicBezTo>
                <a:close/>
                <a:moveTo>
                  <a:pt x="5052692" y="1292994"/>
                </a:moveTo>
                <a:cubicBezTo>
                  <a:pt x="5103155" y="1406739"/>
                  <a:pt x="5153078" y="1520878"/>
                  <a:pt x="5200661" y="1635186"/>
                </a:cubicBezTo>
                <a:cubicBezTo>
                  <a:pt x="5238218" y="1725483"/>
                  <a:pt x="5273610" y="1815047"/>
                  <a:pt x="5297138" y="1906351"/>
                </a:cubicBezTo>
                <a:cubicBezTo>
                  <a:pt x="5281533" y="1683399"/>
                  <a:pt x="5177210" y="1491946"/>
                  <a:pt x="5052692" y="1292994"/>
                </a:cubicBezTo>
                <a:close/>
                <a:moveTo>
                  <a:pt x="9528078" y="1278636"/>
                </a:moveTo>
                <a:cubicBezTo>
                  <a:pt x="9552982" y="1365794"/>
                  <a:pt x="9588937" y="1451189"/>
                  <a:pt x="9623946" y="1534260"/>
                </a:cubicBezTo>
                <a:lnTo>
                  <a:pt x="9654858" y="1607218"/>
                </a:lnTo>
                <a:cubicBezTo>
                  <a:pt x="9724183" y="1774989"/>
                  <a:pt x="9781702" y="1949347"/>
                  <a:pt x="9826304" y="2125320"/>
                </a:cubicBezTo>
                <a:cubicBezTo>
                  <a:pt x="9794296" y="1963695"/>
                  <a:pt x="9753660" y="1804203"/>
                  <a:pt x="9701198" y="1646797"/>
                </a:cubicBezTo>
                <a:cubicBezTo>
                  <a:pt x="9655682" y="1511000"/>
                  <a:pt x="9586050" y="1397178"/>
                  <a:pt x="9528078" y="1278636"/>
                </a:cubicBezTo>
                <a:close/>
                <a:moveTo>
                  <a:pt x="5009948" y="1273619"/>
                </a:moveTo>
                <a:cubicBezTo>
                  <a:pt x="5013363" y="1406203"/>
                  <a:pt x="5078144" y="1538571"/>
                  <a:pt x="5121777" y="1654213"/>
                </a:cubicBezTo>
                <a:cubicBezTo>
                  <a:pt x="5175625" y="1795269"/>
                  <a:pt x="5233597" y="1934093"/>
                  <a:pt x="5293545" y="2072247"/>
                </a:cubicBezTo>
                <a:cubicBezTo>
                  <a:pt x="5293533" y="2069971"/>
                  <a:pt x="5294060" y="2067298"/>
                  <a:pt x="5294042" y="2065019"/>
                </a:cubicBezTo>
                <a:cubicBezTo>
                  <a:pt x="5282123" y="1924099"/>
                  <a:pt x="5230273" y="1786942"/>
                  <a:pt x="5171936" y="1647613"/>
                </a:cubicBezTo>
                <a:cubicBezTo>
                  <a:pt x="5119977" y="1522743"/>
                  <a:pt x="5065315" y="1397539"/>
                  <a:pt x="5009948" y="1273619"/>
                </a:cubicBezTo>
                <a:close/>
                <a:moveTo>
                  <a:pt x="655236" y="1268632"/>
                </a:moveTo>
                <a:cubicBezTo>
                  <a:pt x="717895" y="1408869"/>
                  <a:pt x="771574" y="1550454"/>
                  <a:pt x="839521" y="1685315"/>
                </a:cubicBezTo>
                <a:cubicBezTo>
                  <a:pt x="907470" y="1820177"/>
                  <a:pt x="989683" y="1948318"/>
                  <a:pt x="1109416" y="2061663"/>
                </a:cubicBezTo>
                <a:cubicBezTo>
                  <a:pt x="1177718" y="2126399"/>
                  <a:pt x="1244319" y="2184954"/>
                  <a:pt x="1298300" y="2247742"/>
                </a:cubicBezTo>
                <a:cubicBezTo>
                  <a:pt x="1250168" y="2156040"/>
                  <a:pt x="1187457" y="2071655"/>
                  <a:pt x="1125871" y="1989513"/>
                </a:cubicBezTo>
                <a:cubicBezTo>
                  <a:pt x="1076370" y="1923070"/>
                  <a:pt x="1025189" y="1854667"/>
                  <a:pt x="981574" y="1783157"/>
                </a:cubicBezTo>
                <a:cubicBezTo>
                  <a:pt x="960475" y="1748106"/>
                  <a:pt x="941058" y="1712211"/>
                  <a:pt x="922198" y="1677437"/>
                </a:cubicBezTo>
                <a:cubicBezTo>
                  <a:pt x="905028" y="1646031"/>
                  <a:pt x="887579" y="1614059"/>
                  <a:pt x="869293" y="1583214"/>
                </a:cubicBezTo>
                <a:cubicBezTo>
                  <a:pt x="832994" y="1522086"/>
                  <a:pt x="791368" y="1462924"/>
                  <a:pt x="751431" y="1405731"/>
                </a:cubicBezTo>
                <a:close/>
                <a:moveTo>
                  <a:pt x="6516292" y="1263064"/>
                </a:moveTo>
                <a:cubicBezTo>
                  <a:pt x="6288018" y="1373581"/>
                  <a:pt x="6031500" y="1451909"/>
                  <a:pt x="5736320" y="1501803"/>
                </a:cubicBezTo>
                <a:cubicBezTo>
                  <a:pt x="6001708" y="1565837"/>
                  <a:pt x="6267694" y="1408906"/>
                  <a:pt x="6516292" y="1263064"/>
                </a:cubicBezTo>
                <a:close/>
                <a:moveTo>
                  <a:pt x="291466" y="1250369"/>
                </a:moveTo>
                <a:cubicBezTo>
                  <a:pt x="302228" y="1312380"/>
                  <a:pt x="313548" y="1374109"/>
                  <a:pt x="323180" y="1435283"/>
                </a:cubicBezTo>
                <a:cubicBezTo>
                  <a:pt x="347262" y="1585402"/>
                  <a:pt x="366566" y="1733005"/>
                  <a:pt x="349381" y="1875041"/>
                </a:cubicBezTo>
                <a:cubicBezTo>
                  <a:pt x="398887" y="1761016"/>
                  <a:pt x="404047" y="1643975"/>
                  <a:pt x="374363" y="1506494"/>
                </a:cubicBezTo>
                <a:cubicBezTo>
                  <a:pt x="356845" y="1425406"/>
                  <a:pt x="334841" y="1350786"/>
                  <a:pt x="302168" y="1274495"/>
                </a:cubicBezTo>
                <a:cubicBezTo>
                  <a:pt x="298229" y="1265236"/>
                  <a:pt x="295129" y="1257666"/>
                  <a:pt x="291466" y="1250369"/>
                </a:cubicBezTo>
                <a:close/>
                <a:moveTo>
                  <a:pt x="678222" y="1248670"/>
                </a:moveTo>
                <a:lnTo>
                  <a:pt x="775536" y="1388015"/>
                </a:lnTo>
                <a:cubicBezTo>
                  <a:pt x="815764" y="1445771"/>
                  <a:pt x="857669" y="1505484"/>
                  <a:pt x="894529" y="1567739"/>
                </a:cubicBezTo>
                <a:cubicBezTo>
                  <a:pt x="913103" y="1599148"/>
                  <a:pt x="930546" y="1631115"/>
                  <a:pt x="948000" y="1663088"/>
                </a:cubicBezTo>
                <a:cubicBezTo>
                  <a:pt x="966853" y="1697859"/>
                  <a:pt x="986277" y="1733757"/>
                  <a:pt x="1006812" y="1767683"/>
                </a:cubicBezTo>
                <a:cubicBezTo>
                  <a:pt x="1049303" y="1838347"/>
                  <a:pt x="1100205" y="1906189"/>
                  <a:pt x="1149133" y="1971513"/>
                </a:cubicBezTo>
                <a:cubicBezTo>
                  <a:pt x="1215506" y="2060384"/>
                  <a:pt x="1283561" y="2151216"/>
                  <a:pt x="1333952" y="2251620"/>
                </a:cubicBezTo>
                <a:lnTo>
                  <a:pt x="1337329" y="2258350"/>
                </a:lnTo>
                <a:cubicBezTo>
                  <a:pt x="1352131" y="2023413"/>
                  <a:pt x="1145204" y="1784597"/>
                  <a:pt x="1014726" y="1615556"/>
                </a:cubicBezTo>
                <a:cubicBezTo>
                  <a:pt x="911517" y="1481269"/>
                  <a:pt x="800192" y="1360189"/>
                  <a:pt x="678222" y="1248670"/>
                </a:cubicBezTo>
                <a:close/>
                <a:moveTo>
                  <a:pt x="9441752" y="1245311"/>
                </a:moveTo>
                <a:cubicBezTo>
                  <a:pt x="9367449" y="1271794"/>
                  <a:pt x="9313207" y="1329954"/>
                  <a:pt x="9278979" y="1406236"/>
                </a:cubicBezTo>
                <a:cubicBezTo>
                  <a:pt x="9261017" y="1445630"/>
                  <a:pt x="9242585" y="1502850"/>
                  <a:pt x="9235540" y="1546869"/>
                </a:cubicBezTo>
                <a:cubicBezTo>
                  <a:pt x="9223867" y="1618535"/>
                  <a:pt x="9230001" y="1614698"/>
                  <a:pt x="9264074" y="1557016"/>
                </a:cubicBezTo>
                <a:cubicBezTo>
                  <a:pt x="9325587" y="1454296"/>
                  <a:pt x="9384605" y="1349880"/>
                  <a:pt x="9441752" y="1245311"/>
                </a:cubicBezTo>
                <a:close/>
                <a:moveTo>
                  <a:pt x="6691602" y="1140573"/>
                </a:moveTo>
                <a:cubicBezTo>
                  <a:pt x="6646175" y="1158238"/>
                  <a:pt x="6598950" y="1175684"/>
                  <a:pt x="6571100" y="1183662"/>
                </a:cubicBezTo>
                <a:cubicBezTo>
                  <a:pt x="6462406" y="1213607"/>
                  <a:pt x="6352215" y="1234713"/>
                  <a:pt x="6241687" y="1257600"/>
                </a:cubicBezTo>
                <a:cubicBezTo>
                  <a:pt x="6040746" y="1299467"/>
                  <a:pt x="5893317" y="1420819"/>
                  <a:pt x="5693009" y="1478256"/>
                </a:cubicBezTo>
                <a:cubicBezTo>
                  <a:pt x="6021285" y="1426507"/>
                  <a:pt x="6301876" y="1340642"/>
                  <a:pt x="6548420" y="1214599"/>
                </a:cubicBezTo>
                <a:cubicBezTo>
                  <a:pt x="6567440" y="1204628"/>
                  <a:pt x="6586456" y="1194658"/>
                  <a:pt x="6605473" y="1184686"/>
                </a:cubicBezTo>
                <a:cubicBezTo>
                  <a:pt x="6633823" y="1169483"/>
                  <a:pt x="6662531" y="1154778"/>
                  <a:pt x="6691602" y="1140573"/>
                </a:cubicBezTo>
                <a:close/>
                <a:moveTo>
                  <a:pt x="4002475" y="1037802"/>
                </a:moveTo>
                <a:cubicBezTo>
                  <a:pt x="4001933" y="1038196"/>
                  <a:pt x="4000861" y="1038973"/>
                  <a:pt x="4000324" y="1039362"/>
                </a:cubicBezTo>
                <a:cubicBezTo>
                  <a:pt x="4001046" y="1040360"/>
                  <a:pt x="4002134" y="1041861"/>
                  <a:pt x="4002862" y="1042866"/>
                </a:cubicBezTo>
                <a:cubicBezTo>
                  <a:pt x="4002672" y="1041472"/>
                  <a:pt x="4002487" y="1040086"/>
                  <a:pt x="4002475" y="1037802"/>
                </a:cubicBezTo>
                <a:close/>
                <a:moveTo>
                  <a:pt x="506322" y="1020997"/>
                </a:moveTo>
                <a:cubicBezTo>
                  <a:pt x="513282" y="1018930"/>
                  <a:pt x="522180" y="1021005"/>
                  <a:pt x="533068" y="1029409"/>
                </a:cubicBezTo>
                <a:cubicBezTo>
                  <a:pt x="813777" y="1244537"/>
                  <a:pt x="1037861" y="1510547"/>
                  <a:pt x="1232525" y="1804675"/>
                </a:cubicBezTo>
                <a:cubicBezTo>
                  <a:pt x="1347857" y="1978510"/>
                  <a:pt x="1448039" y="2155739"/>
                  <a:pt x="1388858" y="2368011"/>
                </a:cubicBezTo>
                <a:cubicBezTo>
                  <a:pt x="1387462" y="2372226"/>
                  <a:pt x="1385496" y="2375314"/>
                  <a:pt x="1384098" y="2378125"/>
                </a:cubicBezTo>
                <a:cubicBezTo>
                  <a:pt x="1412260" y="2438425"/>
                  <a:pt x="1428077" y="2506324"/>
                  <a:pt x="1425393" y="2589124"/>
                </a:cubicBezTo>
                <a:cubicBezTo>
                  <a:pt x="1425681" y="2592488"/>
                  <a:pt x="1424559" y="2594453"/>
                  <a:pt x="1424001" y="2597541"/>
                </a:cubicBezTo>
                <a:cubicBezTo>
                  <a:pt x="1672217" y="2669579"/>
                  <a:pt x="1915127" y="2759032"/>
                  <a:pt x="2152729" y="2864487"/>
                </a:cubicBezTo>
                <a:cubicBezTo>
                  <a:pt x="2132903" y="2746636"/>
                  <a:pt x="2106350" y="2629357"/>
                  <a:pt x="2020609" y="2539671"/>
                </a:cubicBezTo>
                <a:cubicBezTo>
                  <a:pt x="2019486" y="2538832"/>
                  <a:pt x="2019482" y="2537426"/>
                  <a:pt x="2018920" y="2536309"/>
                </a:cubicBezTo>
                <a:cubicBezTo>
                  <a:pt x="1612986" y="2284320"/>
                  <a:pt x="1451410" y="1593008"/>
                  <a:pt x="1342441" y="1173017"/>
                </a:cubicBezTo>
                <a:cubicBezTo>
                  <a:pt x="1338482" y="1156742"/>
                  <a:pt x="1345418" y="1103405"/>
                  <a:pt x="1367925" y="1135648"/>
                </a:cubicBezTo>
                <a:cubicBezTo>
                  <a:pt x="1515878" y="1352095"/>
                  <a:pt x="1645605" y="1576999"/>
                  <a:pt x="1771401" y="1806673"/>
                </a:cubicBezTo>
                <a:cubicBezTo>
                  <a:pt x="1841477" y="1935111"/>
                  <a:pt x="1914363" y="2063547"/>
                  <a:pt x="1972385" y="2198735"/>
                </a:cubicBezTo>
                <a:cubicBezTo>
                  <a:pt x="1982518" y="2221738"/>
                  <a:pt x="2018367" y="2353316"/>
                  <a:pt x="2040892" y="2405205"/>
                </a:cubicBezTo>
                <a:cubicBezTo>
                  <a:pt x="2009600" y="2310668"/>
                  <a:pt x="2111587" y="2005996"/>
                  <a:pt x="2131689" y="1936926"/>
                </a:cubicBezTo>
                <a:cubicBezTo>
                  <a:pt x="2203731" y="1690111"/>
                  <a:pt x="2314813" y="1463729"/>
                  <a:pt x="2454820" y="1248808"/>
                </a:cubicBezTo>
                <a:cubicBezTo>
                  <a:pt x="2475264" y="1216788"/>
                  <a:pt x="2493340" y="1290570"/>
                  <a:pt x="2492512" y="1302920"/>
                </a:cubicBezTo>
                <a:cubicBezTo>
                  <a:pt x="2465675" y="1747535"/>
                  <a:pt x="2370053" y="2178216"/>
                  <a:pt x="2081216" y="2527513"/>
                </a:cubicBezTo>
                <a:cubicBezTo>
                  <a:pt x="2081497" y="2528073"/>
                  <a:pt x="2081211" y="2528916"/>
                  <a:pt x="2081211" y="2528916"/>
                </a:cubicBezTo>
                <a:cubicBezTo>
                  <a:pt x="2150699" y="2633778"/>
                  <a:pt x="2178105" y="2756954"/>
                  <a:pt x="2199067" y="2884061"/>
                </a:cubicBezTo>
                <a:cubicBezTo>
                  <a:pt x="2641128" y="3084915"/>
                  <a:pt x="3028660" y="3311628"/>
                  <a:pt x="3192586" y="3411496"/>
                </a:cubicBezTo>
                <a:cubicBezTo>
                  <a:pt x="3356510" y="3511368"/>
                  <a:pt x="3237401" y="3517312"/>
                  <a:pt x="3182620" y="3483279"/>
                </a:cubicBezTo>
                <a:cubicBezTo>
                  <a:pt x="3055506" y="3404310"/>
                  <a:pt x="2789863" y="3259545"/>
                  <a:pt x="2435119" y="3080173"/>
                </a:cubicBezTo>
                <a:lnTo>
                  <a:pt x="2410152" y="3063751"/>
                </a:lnTo>
                <a:lnTo>
                  <a:pt x="2408099" y="3064403"/>
                </a:lnTo>
                <a:lnTo>
                  <a:pt x="2407218" y="3070324"/>
                </a:lnTo>
                <a:cubicBezTo>
                  <a:pt x="2402612" y="3079171"/>
                  <a:pt x="2394080" y="3088906"/>
                  <a:pt x="2380138" y="3099341"/>
                </a:cubicBezTo>
                <a:cubicBezTo>
                  <a:pt x="2194333" y="3283170"/>
                  <a:pt x="1992503" y="3449064"/>
                  <a:pt x="1765923" y="3581043"/>
                </a:cubicBezTo>
                <a:cubicBezTo>
                  <a:pt x="1744896" y="3593696"/>
                  <a:pt x="1723857" y="3603555"/>
                  <a:pt x="1702258" y="3612286"/>
                </a:cubicBezTo>
                <a:cubicBezTo>
                  <a:pt x="1664333" y="3650747"/>
                  <a:pt x="1731601" y="3589836"/>
                  <a:pt x="1538370" y="3811804"/>
                </a:cubicBezTo>
                <a:cubicBezTo>
                  <a:pt x="1473491" y="3921431"/>
                  <a:pt x="1402113" y="4025542"/>
                  <a:pt x="1325720" y="4125411"/>
                </a:cubicBezTo>
                <a:lnTo>
                  <a:pt x="1206279" y="4267200"/>
                </a:lnTo>
                <a:lnTo>
                  <a:pt x="1115040" y="4267200"/>
                </a:lnTo>
                <a:lnTo>
                  <a:pt x="1258195" y="4099624"/>
                </a:lnTo>
                <a:cubicBezTo>
                  <a:pt x="1315987" y="4027073"/>
                  <a:pt x="1371166" y="3952247"/>
                  <a:pt x="1423113" y="3874565"/>
                </a:cubicBezTo>
                <a:lnTo>
                  <a:pt x="1260565" y="4031982"/>
                </a:lnTo>
                <a:cubicBezTo>
                  <a:pt x="1197929" y="4092559"/>
                  <a:pt x="1134310" y="4154329"/>
                  <a:pt x="1073327" y="4218727"/>
                </a:cubicBezTo>
                <a:lnTo>
                  <a:pt x="1032294" y="4267200"/>
                </a:lnTo>
                <a:lnTo>
                  <a:pt x="993830" y="4267200"/>
                </a:lnTo>
                <a:lnTo>
                  <a:pt x="1051860" y="4198693"/>
                </a:lnTo>
                <a:cubicBezTo>
                  <a:pt x="1113440" y="4133732"/>
                  <a:pt x="1177549" y="4071540"/>
                  <a:pt x="1240607" y="4010401"/>
                </a:cubicBezTo>
                <a:lnTo>
                  <a:pt x="1310106" y="3943217"/>
                </a:lnTo>
                <a:cubicBezTo>
                  <a:pt x="1174685" y="4033303"/>
                  <a:pt x="1054913" y="4139624"/>
                  <a:pt x="952103" y="4265972"/>
                </a:cubicBezTo>
                <a:lnTo>
                  <a:pt x="951207" y="4267200"/>
                </a:lnTo>
                <a:lnTo>
                  <a:pt x="862760" y="4267200"/>
                </a:lnTo>
                <a:lnTo>
                  <a:pt x="909145" y="4199225"/>
                </a:lnTo>
                <a:cubicBezTo>
                  <a:pt x="998789" y="4086824"/>
                  <a:pt x="1101084" y="3991246"/>
                  <a:pt x="1214067" y="3908561"/>
                </a:cubicBezTo>
                <a:cubicBezTo>
                  <a:pt x="1023317" y="3973399"/>
                  <a:pt x="824392" y="4020568"/>
                  <a:pt x="640967" y="4105601"/>
                </a:cubicBezTo>
                <a:cubicBezTo>
                  <a:pt x="549674" y="4147907"/>
                  <a:pt x="460581" y="4194508"/>
                  <a:pt x="372807" y="4243651"/>
                </a:cubicBezTo>
                <a:lnTo>
                  <a:pt x="332830" y="4267200"/>
                </a:lnTo>
                <a:lnTo>
                  <a:pt x="168301" y="4267200"/>
                </a:lnTo>
                <a:lnTo>
                  <a:pt x="278002" y="4201399"/>
                </a:lnTo>
                <a:cubicBezTo>
                  <a:pt x="359885" y="4153808"/>
                  <a:pt x="442683" y="4107866"/>
                  <a:pt x="527241" y="4065078"/>
                </a:cubicBezTo>
                <a:cubicBezTo>
                  <a:pt x="838255" y="3908281"/>
                  <a:pt x="1212318" y="3863093"/>
                  <a:pt x="1510397" y="3684705"/>
                </a:cubicBezTo>
                <a:cubicBezTo>
                  <a:pt x="1390337" y="3729510"/>
                  <a:pt x="1267181" y="3766747"/>
                  <a:pt x="1146550" y="3802012"/>
                </a:cubicBezTo>
                <a:cubicBezTo>
                  <a:pt x="997862" y="3845736"/>
                  <a:pt x="843568" y="3890871"/>
                  <a:pt x="698834" y="3952272"/>
                </a:cubicBezTo>
                <a:cubicBezTo>
                  <a:pt x="519814" y="4027898"/>
                  <a:pt x="352828" y="4127506"/>
                  <a:pt x="192528" y="4236299"/>
                </a:cubicBezTo>
                <a:lnTo>
                  <a:pt x="148586" y="4267200"/>
                </a:lnTo>
                <a:lnTo>
                  <a:pt x="98116" y="4267200"/>
                </a:lnTo>
                <a:lnTo>
                  <a:pt x="169669" y="4216852"/>
                </a:lnTo>
                <a:cubicBezTo>
                  <a:pt x="333361" y="4105506"/>
                  <a:pt x="504130" y="4002947"/>
                  <a:pt x="687572" y="3925629"/>
                </a:cubicBezTo>
                <a:cubicBezTo>
                  <a:pt x="833705" y="3864223"/>
                  <a:pt x="989118" y="3818520"/>
                  <a:pt x="1138365" y="3774515"/>
                </a:cubicBezTo>
                <a:cubicBezTo>
                  <a:pt x="1260121" y="3738686"/>
                  <a:pt x="1384681" y="3701451"/>
                  <a:pt x="1505579" y="3655526"/>
                </a:cubicBezTo>
                <a:cubicBezTo>
                  <a:pt x="1442294" y="3658846"/>
                  <a:pt x="1378650" y="3655854"/>
                  <a:pt x="1313114" y="3655216"/>
                </a:cubicBezTo>
                <a:cubicBezTo>
                  <a:pt x="1247578" y="3654578"/>
                  <a:pt x="1180153" y="3656293"/>
                  <a:pt x="1109304" y="3669030"/>
                </a:cubicBezTo>
                <a:cubicBezTo>
                  <a:pt x="794692" y="3725281"/>
                  <a:pt x="516258" y="3901624"/>
                  <a:pt x="258951" y="4111994"/>
                </a:cubicBezTo>
                <a:lnTo>
                  <a:pt x="80807" y="4267200"/>
                </a:lnTo>
                <a:lnTo>
                  <a:pt x="0" y="4267200"/>
                </a:lnTo>
                <a:lnTo>
                  <a:pt x="0" y="4233763"/>
                </a:lnTo>
                <a:lnTo>
                  <a:pt x="36881" y="4200118"/>
                </a:lnTo>
                <a:cubicBezTo>
                  <a:pt x="302143" y="3962792"/>
                  <a:pt x="585478" y="3740226"/>
                  <a:pt x="910534" y="3629753"/>
                </a:cubicBezTo>
                <a:cubicBezTo>
                  <a:pt x="1140280" y="3551663"/>
                  <a:pt x="1356783" y="3624873"/>
                  <a:pt x="1578717" y="3575982"/>
                </a:cubicBezTo>
                <a:cubicBezTo>
                  <a:pt x="1857881" y="3513822"/>
                  <a:pt x="2134207" y="3238918"/>
                  <a:pt x="2338780" y="3033725"/>
                </a:cubicBezTo>
                <a:cubicBezTo>
                  <a:pt x="2165203" y="2949506"/>
                  <a:pt x="1987990" y="2873430"/>
                  <a:pt x="1807991" y="2807184"/>
                </a:cubicBezTo>
                <a:cubicBezTo>
                  <a:pt x="1696192" y="2934214"/>
                  <a:pt x="1567238" y="3035444"/>
                  <a:pt x="1416358" y="3112571"/>
                </a:cubicBezTo>
                <a:cubicBezTo>
                  <a:pt x="1318658" y="3280278"/>
                  <a:pt x="1112986" y="3321000"/>
                  <a:pt x="939066" y="3378798"/>
                </a:cubicBezTo>
                <a:cubicBezTo>
                  <a:pt x="668357" y="3469020"/>
                  <a:pt x="393418" y="3543804"/>
                  <a:pt x="115099" y="3607650"/>
                </a:cubicBezTo>
                <a:cubicBezTo>
                  <a:pt x="80589" y="3615844"/>
                  <a:pt x="67554" y="3533906"/>
                  <a:pt x="97284" y="3520393"/>
                </a:cubicBezTo>
                <a:cubicBezTo>
                  <a:pt x="382521" y="3387774"/>
                  <a:pt x="642160" y="3215335"/>
                  <a:pt x="922050" y="3074867"/>
                </a:cubicBezTo>
                <a:cubicBezTo>
                  <a:pt x="1080787" y="2995199"/>
                  <a:pt x="1233979" y="2960447"/>
                  <a:pt x="1405265" y="3016319"/>
                </a:cubicBezTo>
                <a:cubicBezTo>
                  <a:pt x="1406106" y="3016600"/>
                  <a:pt x="1406671" y="3017724"/>
                  <a:pt x="1407512" y="3018001"/>
                </a:cubicBezTo>
                <a:cubicBezTo>
                  <a:pt x="1526420" y="2954115"/>
                  <a:pt x="1632390" y="2874245"/>
                  <a:pt x="1726266" y="2777274"/>
                </a:cubicBezTo>
                <a:cubicBezTo>
                  <a:pt x="1369635" y="2651515"/>
                  <a:pt x="1000990" y="2561972"/>
                  <a:pt x="625390" y="2514541"/>
                </a:cubicBezTo>
                <a:cubicBezTo>
                  <a:pt x="624559" y="2519877"/>
                  <a:pt x="622878" y="2524928"/>
                  <a:pt x="619799" y="2527180"/>
                </a:cubicBezTo>
                <a:cubicBezTo>
                  <a:pt x="509037" y="2598914"/>
                  <a:pt x="403069" y="2677377"/>
                  <a:pt x="310030" y="2771818"/>
                </a:cubicBezTo>
                <a:cubicBezTo>
                  <a:pt x="266034" y="2817076"/>
                  <a:pt x="224887" y="2891795"/>
                  <a:pt x="173877" y="2937056"/>
                </a:cubicBezTo>
                <a:cubicBezTo>
                  <a:pt x="145840" y="3003792"/>
                  <a:pt x="113686" y="3071134"/>
                  <a:pt x="77889" y="3138440"/>
                </a:cubicBezTo>
                <a:lnTo>
                  <a:pt x="0" y="3271395"/>
                </a:lnTo>
                <a:lnTo>
                  <a:pt x="0" y="3153002"/>
                </a:lnTo>
                <a:lnTo>
                  <a:pt x="2386" y="3149203"/>
                </a:lnTo>
                <a:cubicBezTo>
                  <a:pt x="33821" y="3095439"/>
                  <a:pt x="63030" y="3041490"/>
                  <a:pt x="89753" y="2987702"/>
                </a:cubicBezTo>
                <a:cubicBezTo>
                  <a:pt x="85546" y="2993322"/>
                  <a:pt x="81066" y="2999788"/>
                  <a:pt x="76869" y="3005404"/>
                </a:cubicBezTo>
                <a:cubicBezTo>
                  <a:pt x="63139" y="3024231"/>
                  <a:pt x="48575" y="3042776"/>
                  <a:pt x="32049" y="3065814"/>
                </a:cubicBezTo>
                <a:lnTo>
                  <a:pt x="0" y="3108744"/>
                </a:lnTo>
                <a:lnTo>
                  <a:pt x="0" y="3058059"/>
                </a:lnTo>
                <a:lnTo>
                  <a:pt x="7610" y="3047889"/>
                </a:lnTo>
                <a:cubicBezTo>
                  <a:pt x="24410" y="3025415"/>
                  <a:pt x="38695" y="3006301"/>
                  <a:pt x="52419" y="2987479"/>
                </a:cubicBezTo>
                <a:cubicBezTo>
                  <a:pt x="54382" y="2984385"/>
                  <a:pt x="57184" y="2981579"/>
                  <a:pt x="59142" y="2978488"/>
                </a:cubicBezTo>
                <a:lnTo>
                  <a:pt x="0" y="3015334"/>
                </a:lnTo>
                <a:lnTo>
                  <a:pt x="0" y="2914286"/>
                </a:lnTo>
                <a:lnTo>
                  <a:pt x="36383" y="2901128"/>
                </a:lnTo>
                <a:cubicBezTo>
                  <a:pt x="76283" y="2885228"/>
                  <a:pt x="116303" y="2866415"/>
                  <a:pt x="156329" y="2840533"/>
                </a:cubicBezTo>
                <a:cubicBezTo>
                  <a:pt x="229785" y="2792431"/>
                  <a:pt x="289125" y="2682604"/>
                  <a:pt x="358355" y="2620471"/>
                </a:cubicBezTo>
                <a:cubicBezTo>
                  <a:pt x="406846" y="2577174"/>
                  <a:pt x="457591" y="2538372"/>
                  <a:pt x="510577" y="2501244"/>
                </a:cubicBezTo>
                <a:cubicBezTo>
                  <a:pt x="411488" y="2490937"/>
                  <a:pt x="311929" y="2483543"/>
                  <a:pt x="211967" y="2479171"/>
                </a:cubicBezTo>
                <a:lnTo>
                  <a:pt x="0" y="2476398"/>
                </a:lnTo>
                <a:lnTo>
                  <a:pt x="0" y="2389189"/>
                </a:lnTo>
                <a:lnTo>
                  <a:pt x="103062" y="2389518"/>
                </a:lnTo>
                <a:cubicBezTo>
                  <a:pt x="239716" y="2392822"/>
                  <a:pt x="375712" y="2401808"/>
                  <a:pt x="510734" y="2416201"/>
                </a:cubicBezTo>
                <a:cubicBezTo>
                  <a:pt x="453295" y="2294758"/>
                  <a:pt x="388809" y="2156489"/>
                  <a:pt x="279257" y="2092102"/>
                </a:cubicBezTo>
                <a:cubicBezTo>
                  <a:pt x="214509" y="2054029"/>
                  <a:pt x="140169" y="2030776"/>
                  <a:pt x="65265" y="2006049"/>
                </a:cubicBezTo>
                <a:lnTo>
                  <a:pt x="0" y="1982532"/>
                </a:lnTo>
                <a:lnTo>
                  <a:pt x="0" y="1912789"/>
                </a:lnTo>
                <a:lnTo>
                  <a:pt x="97460" y="1953725"/>
                </a:lnTo>
                <a:cubicBezTo>
                  <a:pt x="140146" y="1968817"/>
                  <a:pt x="181972" y="1973804"/>
                  <a:pt x="221272" y="1980766"/>
                </a:cubicBezTo>
                <a:cubicBezTo>
                  <a:pt x="184478" y="1960612"/>
                  <a:pt x="148800" y="1938494"/>
                  <a:pt x="116765" y="1911033"/>
                </a:cubicBezTo>
                <a:cubicBezTo>
                  <a:pt x="78825" y="1878815"/>
                  <a:pt x="47051" y="1840696"/>
                  <a:pt x="16405" y="1803412"/>
                </a:cubicBezTo>
                <a:lnTo>
                  <a:pt x="0" y="1784777"/>
                </a:lnTo>
                <a:lnTo>
                  <a:pt x="0" y="1740082"/>
                </a:lnTo>
                <a:lnTo>
                  <a:pt x="39394" y="1784856"/>
                </a:lnTo>
                <a:cubicBezTo>
                  <a:pt x="69479" y="1821014"/>
                  <a:pt x="100126" y="1858299"/>
                  <a:pt x="135813" y="1888838"/>
                </a:cubicBezTo>
                <a:cubicBezTo>
                  <a:pt x="168411" y="1916009"/>
                  <a:pt x="204933" y="1938411"/>
                  <a:pt x="242575" y="1958841"/>
                </a:cubicBezTo>
                <a:cubicBezTo>
                  <a:pt x="195379" y="1882642"/>
                  <a:pt x="141547" y="1815083"/>
                  <a:pt x="82197" y="1754826"/>
                </a:cubicBezTo>
                <a:lnTo>
                  <a:pt x="0" y="1679650"/>
                </a:lnTo>
                <a:lnTo>
                  <a:pt x="0" y="1602463"/>
                </a:lnTo>
                <a:lnTo>
                  <a:pt x="84689" y="1677442"/>
                </a:lnTo>
                <a:cubicBezTo>
                  <a:pt x="165950" y="1759826"/>
                  <a:pt x="237786" y="1855565"/>
                  <a:pt x="298437" y="1968019"/>
                </a:cubicBezTo>
                <a:lnTo>
                  <a:pt x="227269" y="1114064"/>
                </a:lnTo>
                <a:cubicBezTo>
                  <a:pt x="226129" y="1099191"/>
                  <a:pt x="230003" y="1062136"/>
                  <a:pt x="248003" y="1089613"/>
                </a:cubicBezTo>
                <a:cubicBezTo>
                  <a:pt x="349844" y="1249160"/>
                  <a:pt x="397556" y="1433768"/>
                  <a:pt x="427020" y="1619803"/>
                </a:cubicBezTo>
                <a:cubicBezTo>
                  <a:pt x="453086" y="1782272"/>
                  <a:pt x="422387" y="1897385"/>
                  <a:pt x="340345" y="2027739"/>
                </a:cubicBezTo>
                <a:cubicBezTo>
                  <a:pt x="347373" y="2033339"/>
                  <a:pt x="354114" y="2038383"/>
                  <a:pt x="360865" y="2044827"/>
                </a:cubicBezTo>
                <a:cubicBezTo>
                  <a:pt x="443500" y="2128340"/>
                  <a:pt x="506078" y="2306190"/>
                  <a:pt x="560414" y="2421457"/>
                </a:cubicBezTo>
                <a:cubicBezTo>
                  <a:pt x="831022" y="2452769"/>
                  <a:pt x="1098019" y="2506255"/>
                  <a:pt x="1359703" y="2578554"/>
                </a:cubicBezTo>
                <a:lnTo>
                  <a:pt x="1359422" y="2577994"/>
                </a:lnTo>
                <a:cubicBezTo>
                  <a:pt x="1370467" y="2269807"/>
                  <a:pt x="976420" y="2084880"/>
                  <a:pt x="828701" y="1839520"/>
                </a:cubicBezTo>
                <a:cubicBezTo>
                  <a:pt x="687172" y="1605098"/>
                  <a:pt x="631475" y="1330413"/>
                  <a:pt x="494427" y="1092333"/>
                </a:cubicBezTo>
                <a:cubicBezTo>
                  <a:pt x="481980" y="1070671"/>
                  <a:pt x="485440" y="1027197"/>
                  <a:pt x="506322" y="1020997"/>
                </a:cubicBezTo>
                <a:close/>
                <a:moveTo>
                  <a:pt x="4570198" y="978081"/>
                </a:moveTo>
                <a:cubicBezTo>
                  <a:pt x="4555714" y="1028259"/>
                  <a:pt x="4540870" y="1077934"/>
                  <a:pt x="4523691" y="1127776"/>
                </a:cubicBezTo>
                <a:lnTo>
                  <a:pt x="4509875" y="1167552"/>
                </a:lnTo>
                <a:cubicBezTo>
                  <a:pt x="4498703" y="1198545"/>
                  <a:pt x="4488074" y="1229138"/>
                  <a:pt x="4478168" y="1260735"/>
                </a:cubicBezTo>
                <a:cubicBezTo>
                  <a:pt x="4437866" y="1392962"/>
                  <a:pt x="4423333" y="1532451"/>
                  <a:pt x="4409309" y="1666996"/>
                </a:cubicBezTo>
                <a:cubicBezTo>
                  <a:pt x="4399387" y="1761934"/>
                  <a:pt x="4389478" y="1859162"/>
                  <a:pt x="4370031" y="1955666"/>
                </a:cubicBezTo>
                <a:cubicBezTo>
                  <a:pt x="4495511" y="1636562"/>
                  <a:pt x="4590903" y="1311031"/>
                  <a:pt x="4570198" y="978081"/>
                </a:cubicBezTo>
                <a:close/>
                <a:moveTo>
                  <a:pt x="12149131" y="959050"/>
                </a:moveTo>
                <a:cubicBezTo>
                  <a:pt x="12135265" y="975072"/>
                  <a:pt x="12121401" y="991089"/>
                  <a:pt x="12105664" y="1006960"/>
                </a:cubicBezTo>
                <a:cubicBezTo>
                  <a:pt x="12040174" y="1071943"/>
                  <a:pt x="11966532" y="1125748"/>
                  <a:pt x="11883102" y="1184424"/>
                </a:cubicBezTo>
                <a:cubicBezTo>
                  <a:pt x="11822339" y="1227583"/>
                  <a:pt x="11746281" y="1281016"/>
                  <a:pt x="11665174" y="1317493"/>
                </a:cubicBezTo>
                <a:cubicBezTo>
                  <a:pt x="11640620" y="1328342"/>
                  <a:pt x="11615753" y="1338416"/>
                  <a:pt x="11590337" y="1348256"/>
                </a:cubicBezTo>
                <a:cubicBezTo>
                  <a:pt x="11556383" y="1361567"/>
                  <a:pt x="11523739" y="1374791"/>
                  <a:pt x="11492588" y="1390573"/>
                </a:cubicBezTo>
                <a:cubicBezTo>
                  <a:pt x="11632969" y="1358579"/>
                  <a:pt x="11770492" y="1298342"/>
                  <a:pt x="11888865" y="1220988"/>
                </a:cubicBezTo>
                <a:cubicBezTo>
                  <a:pt x="11984266" y="1158366"/>
                  <a:pt x="12085135" y="1064584"/>
                  <a:pt x="12149131" y="959050"/>
                </a:cubicBezTo>
                <a:close/>
                <a:moveTo>
                  <a:pt x="4557898" y="900011"/>
                </a:moveTo>
                <a:cubicBezTo>
                  <a:pt x="4330292" y="1199280"/>
                  <a:pt x="4335713" y="1567725"/>
                  <a:pt x="4344840" y="1922038"/>
                </a:cubicBezTo>
                <a:cubicBezTo>
                  <a:pt x="4360210" y="1836882"/>
                  <a:pt x="4369815" y="1750562"/>
                  <a:pt x="4378710" y="1665516"/>
                </a:cubicBezTo>
                <a:cubicBezTo>
                  <a:pt x="4393083" y="1529197"/>
                  <a:pt x="4407432" y="1388309"/>
                  <a:pt x="4448798" y="1253024"/>
                </a:cubicBezTo>
                <a:cubicBezTo>
                  <a:pt x="4458700" y="1221425"/>
                  <a:pt x="4469507" y="1189944"/>
                  <a:pt x="4480315" y="1158454"/>
                </a:cubicBezTo>
                <a:lnTo>
                  <a:pt x="4494133" y="1118676"/>
                </a:lnTo>
                <a:cubicBezTo>
                  <a:pt x="4518925" y="1046526"/>
                  <a:pt x="4539765" y="973431"/>
                  <a:pt x="4557898" y="900011"/>
                </a:cubicBezTo>
                <a:close/>
                <a:moveTo>
                  <a:pt x="5870151" y="898890"/>
                </a:moveTo>
                <a:cubicBezTo>
                  <a:pt x="5866911" y="898948"/>
                  <a:pt x="5864574" y="899121"/>
                  <a:pt x="5861335" y="899177"/>
                </a:cubicBezTo>
                <a:lnTo>
                  <a:pt x="5843702" y="899748"/>
                </a:lnTo>
                <a:cubicBezTo>
                  <a:pt x="5780018" y="902412"/>
                  <a:pt x="5714210" y="911192"/>
                  <a:pt x="5651107" y="920306"/>
                </a:cubicBezTo>
                <a:cubicBezTo>
                  <a:pt x="5588537" y="929031"/>
                  <a:pt x="5523624" y="937920"/>
                  <a:pt x="5459407" y="940975"/>
                </a:cubicBezTo>
                <a:cubicBezTo>
                  <a:pt x="5431523" y="942110"/>
                  <a:pt x="5402918" y="942237"/>
                  <a:pt x="5374846" y="941988"/>
                </a:cubicBezTo>
                <a:cubicBezTo>
                  <a:pt x="5336157" y="941792"/>
                  <a:pt x="5295497" y="942268"/>
                  <a:pt x="5256105" y="945632"/>
                </a:cubicBezTo>
                <a:cubicBezTo>
                  <a:pt x="5206829" y="950064"/>
                  <a:pt x="5155964" y="960232"/>
                  <a:pt x="5107071" y="969720"/>
                </a:cubicBezTo>
                <a:cubicBezTo>
                  <a:pt x="5071129" y="976700"/>
                  <a:pt x="5035177" y="983681"/>
                  <a:pt x="4998681" y="988771"/>
                </a:cubicBezTo>
                <a:cubicBezTo>
                  <a:pt x="5256175" y="1057755"/>
                  <a:pt x="5597864" y="989418"/>
                  <a:pt x="5870151" y="898890"/>
                </a:cubicBezTo>
                <a:close/>
                <a:moveTo>
                  <a:pt x="12190084" y="854709"/>
                </a:moveTo>
                <a:cubicBezTo>
                  <a:pt x="12181324" y="863235"/>
                  <a:pt x="12172252" y="870980"/>
                  <a:pt x="12162947" y="879275"/>
                </a:cubicBezTo>
                <a:cubicBezTo>
                  <a:pt x="12028326" y="998039"/>
                  <a:pt x="11883371" y="1121443"/>
                  <a:pt x="11721478" y="1216434"/>
                </a:cubicBezTo>
                <a:lnTo>
                  <a:pt x="11680712" y="1239730"/>
                </a:lnTo>
                <a:cubicBezTo>
                  <a:pt x="11620220" y="1274640"/>
                  <a:pt x="11558177" y="1310180"/>
                  <a:pt x="11505347" y="1352837"/>
                </a:cubicBezTo>
                <a:cubicBezTo>
                  <a:pt x="11530133" y="1341442"/>
                  <a:pt x="11555544" y="1331600"/>
                  <a:pt x="11580962" y="1321759"/>
                </a:cubicBezTo>
                <a:cubicBezTo>
                  <a:pt x="11605590" y="1312227"/>
                  <a:pt x="11630227" y="1302697"/>
                  <a:pt x="11654234" y="1291618"/>
                </a:cubicBezTo>
                <a:cubicBezTo>
                  <a:pt x="11733018" y="1256083"/>
                  <a:pt x="11807521" y="1203284"/>
                  <a:pt x="11867274" y="1160983"/>
                </a:cubicBezTo>
                <a:cubicBezTo>
                  <a:pt x="11949151" y="1102940"/>
                  <a:pt x="12022324" y="1050225"/>
                  <a:pt x="12086035" y="986418"/>
                </a:cubicBezTo>
                <a:cubicBezTo>
                  <a:pt x="12128278" y="944429"/>
                  <a:pt x="12163191" y="899980"/>
                  <a:pt x="12190084" y="854709"/>
                </a:cubicBezTo>
                <a:close/>
                <a:moveTo>
                  <a:pt x="5504425" y="848067"/>
                </a:moveTo>
                <a:cubicBezTo>
                  <a:pt x="5313518" y="848319"/>
                  <a:pt x="5144450" y="894555"/>
                  <a:pt x="4968849" y="962318"/>
                </a:cubicBezTo>
                <a:cubicBezTo>
                  <a:pt x="5013986" y="957830"/>
                  <a:pt x="5059460" y="949291"/>
                  <a:pt x="5104039" y="940634"/>
                </a:cubicBezTo>
                <a:cubicBezTo>
                  <a:pt x="5153465" y="930752"/>
                  <a:pt x="5205230" y="920703"/>
                  <a:pt x="5256311" y="916490"/>
                </a:cubicBezTo>
                <a:cubicBezTo>
                  <a:pt x="5297138" y="912849"/>
                  <a:pt x="5338158" y="912871"/>
                  <a:pt x="5377381" y="912671"/>
                </a:cubicBezTo>
                <a:cubicBezTo>
                  <a:pt x="5405093" y="912428"/>
                  <a:pt x="5432627" y="913077"/>
                  <a:pt x="5460148" y="911442"/>
                </a:cubicBezTo>
                <a:cubicBezTo>
                  <a:pt x="5522934" y="908669"/>
                  <a:pt x="5586937" y="899666"/>
                  <a:pt x="5648971" y="891331"/>
                </a:cubicBezTo>
                <a:cubicBezTo>
                  <a:pt x="5712974" y="882328"/>
                  <a:pt x="5779324" y="873155"/>
                  <a:pt x="5844807" y="870718"/>
                </a:cubicBezTo>
                <a:lnTo>
                  <a:pt x="5862975" y="869756"/>
                </a:lnTo>
                <a:cubicBezTo>
                  <a:pt x="5882405" y="869405"/>
                  <a:pt x="5902011" y="868171"/>
                  <a:pt x="5920887" y="865929"/>
                </a:cubicBezTo>
                <a:cubicBezTo>
                  <a:pt x="5782825" y="855356"/>
                  <a:pt x="5643867" y="846954"/>
                  <a:pt x="5504425" y="848067"/>
                </a:cubicBezTo>
                <a:close/>
                <a:moveTo>
                  <a:pt x="8924104" y="777000"/>
                </a:moveTo>
                <a:cubicBezTo>
                  <a:pt x="8923664" y="782606"/>
                  <a:pt x="8922673" y="787979"/>
                  <a:pt x="8921999" y="794136"/>
                </a:cubicBezTo>
                <a:cubicBezTo>
                  <a:pt x="8919582" y="810498"/>
                  <a:pt x="8917940" y="826538"/>
                  <a:pt x="8916066" y="843129"/>
                </a:cubicBezTo>
                <a:cubicBezTo>
                  <a:pt x="8910698" y="896870"/>
                  <a:pt x="8909926" y="951907"/>
                  <a:pt x="8909852" y="1005313"/>
                </a:cubicBezTo>
                <a:cubicBezTo>
                  <a:pt x="8907936" y="1206014"/>
                  <a:pt x="8906433" y="1413328"/>
                  <a:pt x="8936982" y="1614896"/>
                </a:cubicBezTo>
                <a:lnTo>
                  <a:pt x="8939706" y="1632791"/>
                </a:lnTo>
                <a:lnTo>
                  <a:pt x="8946691" y="1680170"/>
                </a:lnTo>
                <a:cubicBezTo>
                  <a:pt x="8947341" y="1669501"/>
                  <a:pt x="8947217" y="1659149"/>
                  <a:pt x="8947643" y="1649028"/>
                </a:cubicBezTo>
                <a:cubicBezTo>
                  <a:pt x="8950646" y="1394060"/>
                  <a:pt x="8954155" y="1130296"/>
                  <a:pt x="8931687" y="871628"/>
                </a:cubicBezTo>
                <a:lnTo>
                  <a:pt x="8929804" y="850229"/>
                </a:lnTo>
                <a:cubicBezTo>
                  <a:pt x="8927750" y="826182"/>
                  <a:pt x="8925696" y="802134"/>
                  <a:pt x="8924104" y="777000"/>
                </a:cubicBezTo>
                <a:close/>
                <a:moveTo>
                  <a:pt x="8951219" y="764662"/>
                </a:moveTo>
                <a:cubicBezTo>
                  <a:pt x="8952434" y="792211"/>
                  <a:pt x="8955277" y="820458"/>
                  <a:pt x="8957270" y="847698"/>
                </a:cubicBezTo>
                <a:lnTo>
                  <a:pt x="8959153" y="869097"/>
                </a:lnTo>
                <a:cubicBezTo>
                  <a:pt x="8981354" y="1119277"/>
                  <a:pt x="8978808" y="1373147"/>
                  <a:pt x="8976081" y="1619865"/>
                </a:cubicBezTo>
                <a:cubicBezTo>
                  <a:pt x="9043646" y="1335574"/>
                  <a:pt x="9035127" y="1045475"/>
                  <a:pt x="8951219" y="764662"/>
                </a:cubicBezTo>
                <a:close/>
                <a:moveTo>
                  <a:pt x="8898081" y="630137"/>
                </a:moveTo>
                <a:cubicBezTo>
                  <a:pt x="8735190" y="940376"/>
                  <a:pt x="8800852" y="1302315"/>
                  <a:pt x="8910095" y="1626691"/>
                </a:cubicBezTo>
                <a:lnTo>
                  <a:pt x="8908822" y="1619067"/>
                </a:lnTo>
                <a:cubicBezTo>
                  <a:pt x="8877873" y="1415398"/>
                  <a:pt x="8879292" y="1206762"/>
                  <a:pt x="8881669" y="1004967"/>
                </a:cubicBezTo>
                <a:cubicBezTo>
                  <a:pt x="8881975" y="951016"/>
                  <a:pt x="8882434" y="895204"/>
                  <a:pt x="8888265" y="840369"/>
                </a:cubicBezTo>
                <a:cubicBezTo>
                  <a:pt x="8890137" y="823783"/>
                  <a:pt x="8892011" y="807192"/>
                  <a:pt x="8894429" y="790831"/>
                </a:cubicBezTo>
                <a:cubicBezTo>
                  <a:pt x="8901122" y="737010"/>
                  <a:pt x="8907725" y="681866"/>
                  <a:pt x="8898081" y="630137"/>
                </a:cubicBezTo>
                <a:close/>
                <a:moveTo>
                  <a:pt x="11491396" y="623931"/>
                </a:moveTo>
                <a:cubicBezTo>
                  <a:pt x="11465686" y="637515"/>
                  <a:pt x="11440209" y="650546"/>
                  <a:pt x="11413329" y="662344"/>
                </a:cubicBezTo>
                <a:cubicBezTo>
                  <a:pt x="11268660" y="727282"/>
                  <a:pt x="11113102" y="758642"/>
                  <a:pt x="10966547" y="818916"/>
                </a:cubicBezTo>
                <a:cubicBezTo>
                  <a:pt x="10793574" y="889896"/>
                  <a:pt x="10652020" y="1008307"/>
                  <a:pt x="10498883" y="1111507"/>
                </a:cubicBezTo>
                <a:cubicBezTo>
                  <a:pt x="10559155" y="1098395"/>
                  <a:pt x="10616158" y="1067158"/>
                  <a:pt x="10671292" y="1035777"/>
                </a:cubicBezTo>
                <a:lnTo>
                  <a:pt x="10685894" y="1027151"/>
                </a:lnTo>
                <a:cubicBezTo>
                  <a:pt x="10821548" y="950027"/>
                  <a:pt x="10965272" y="882756"/>
                  <a:pt x="11104337" y="817377"/>
                </a:cubicBezTo>
                <a:cubicBezTo>
                  <a:pt x="11233375" y="757414"/>
                  <a:pt x="11364889" y="694633"/>
                  <a:pt x="11491396" y="623931"/>
                </a:cubicBezTo>
                <a:close/>
                <a:moveTo>
                  <a:pt x="10779304" y="584486"/>
                </a:moveTo>
                <a:cubicBezTo>
                  <a:pt x="10740583" y="648568"/>
                  <a:pt x="10699136" y="711502"/>
                  <a:pt x="10658378" y="772788"/>
                </a:cubicBezTo>
                <a:cubicBezTo>
                  <a:pt x="10594579" y="868744"/>
                  <a:pt x="10529620" y="967431"/>
                  <a:pt x="10475581" y="1070739"/>
                </a:cubicBezTo>
                <a:cubicBezTo>
                  <a:pt x="10578194" y="966751"/>
                  <a:pt x="10672522" y="819977"/>
                  <a:pt x="10735178" y="693281"/>
                </a:cubicBezTo>
                <a:close/>
                <a:moveTo>
                  <a:pt x="10132488" y="518596"/>
                </a:moveTo>
                <a:cubicBezTo>
                  <a:pt x="10047856" y="532980"/>
                  <a:pt x="9963302" y="548687"/>
                  <a:pt x="9879465" y="567273"/>
                </a:cubicBezTo>
                <a:cubicBezTo>
                  <a:pt x="9683016" y="611580"/>
                  <a:pt x="9523495" y="697916"/>
                  <a:pt x="9364243" y="809468"/>
                </a:cubicBezTo>
                <a:cubicBezTo>
                  <a:pt x="9364793" y="809701"/>
                  <a:pt x="9365336" y="809931"/>
                  <a:pt x="9366655" y="809848"/>
                </a:cubicBezTo>
                <a:cubicBezTo>
                  <a:pt x="9558665" y="728900"/>
                  <a:pt x="9742999" y="656935"/>
                  <a:pt x="9914233" y="596159"/>
                </a:cubicBezTo>
                <a:close/>
                <a:moveTo>
                  <a:pt x="10264524" y="501747"/>
                </a:moveTo>
                <a:lnTo>
                  <a:pt x="9922837" y="622979"/>
                </a:lnTo>
                <a:cubicBezTo>
                  <a:pt x="9763806" y="679263"/>
                  <a:pt x="9594234" y="745243"/>
                  <a:pt x="9416908" y="818889"/>
                </a:cubicBezTo>
                <a:cubicBezTo>
                  <a:pt x="9417689" y="818579"/>
                  <a:pt x="9417689" y="818579"/>
                  <a:pt x="9418234" y="818810"/>
                </a:cubicBezTo>
                <a:cubicBezTo>
                  <a:pt x="9717394" y="764555"/>
                  <a:pt x="10002904" y="633058"/>
                  <a:pt x="10264524" y="501747"/>
                </a:cubicBezTo>
                <a:close/>
                <a:moveTo>
                  <a:pt x="10802699" y="488163"/>
                </a:moveTo>
                <a:lnTo>
                  <a:pt x="10618739" y="734118"/>
                </a:lnTo>
                <a:lnTo>
                  <a:pt x="10604580" y="753877"/>
                </a:lnTo>
                <a:cubicBezTo>
                  <a:pt x="10575714" y="793161"/>
                  <a:pt x="10550336" y="828772"/>
                  <a:pt x="10529643" y="867004"/>
                </a:cubicBezTo>
                <a:cubicBezTo>
                  <a:pt x="10501301" y="918746"/>
                  <a:pt x="10479284" y="973805"/>
                  <a:pt x="10462194" y="1035452"/>
                </a:cubicBezTo>
                <a:cubicBezTo>
                  <a:pt x="10514547" y="939156"/>
                  <a:pt x="10575176" y="847655"/>
                  <a:pt x="10635117" y="757788"/>
                </a:cubicBezTo>
                <a:cubicBezTo>
                  <a:pt x="10692800" y="670189"/>
                  <a:pt x="10751735" y="581180"/>
                  <a:pt x="10802699" y="488163"/>
                </a:cubicBezTo>
                <a:close/>
                <a:moveTo>
                  <a:pt x="10359107" y="485136"/>
                </a:moveTo>
                <a:cubicBezTo>
                  <a:pt x="10100692" y="616512"/>
                  <a:pt x="9815681" y="755947"/>
                  <a:pt x="9515108" y="825701"/>
                </a:cubicBezTo>
                <a:cubicBezTo>
                  <a:pt x="9825509" y="831572"/>
                  <a:pt x="10104184" y="667562"/>
                  <a:pt x="10359107" y="485136"/>
                </a:cubicBezTo>
                <a:close/>
                <a:moveTo>
                  <a:pt x="11886089" y="483936"/>
                </a:moveTo>
                <a:cubicBezTo>
                  <a:pt x="11800033" y="547295"/>
                  <a:pt x="11710455" y="605296"/>
                  <a:pt x="11622890" y="661575"/>
                </a:cubicBezTo>
                <a:cubicBezTo>
                  <a:pt x="11437051" y="781189"/>
                  <a:pt x="11244843" y="905190"/>
                  <a:pt x="11038640" y="996875"/>
                </a:cubicBezTo>
                <a:cubicBezTo>
                  <a:pt x="10885656" y="1064725"/>
                  <a:pt x="10725662" y="1114166"/>
                  <a:pt x="10561310" y="1145020"/>
                </a:cubicBezTo>
                <a:cubicBezTo>
                  <a:pt x="10596460" y="1154752"/>
                  <a:pt x="10632933" y="1164394"/>
                  <a:pt x="10675127" y="1163586"/>
                </a:cubicBezTo>
                <a:cubicBezTo>
                  <a:pt x="10827145" y="1160350"/>
                  <a:pt x="10989398" y="1058435"/>
                  <a:pt x="11120351" y="990907"/>
                </a:cubicBezTo>
                <a:cubicBezTo>
                  <a:pt x="11302032" y="897860"/>
                  <a:pt x="11481110" y="797268"/>
                  <a:pt x="11648506" y="680145"/>
                </a:cubicBezTo>
                <a:cubicBezTo>
                  <a:pt x="11691733" y="649515"/>
                  <a:pt x="11821224" y="550475"/>
                  <a:pt x="11886089" y="483936"/>
                </a:cubicBezTo>
                <a:close/>
                <a:moveTo>
                  <a:pt x="3607114" y="467441"/>
                </a:moveTo>
                <a:cubicBezTo>
                  <a:pt x="3528124" y="599478"/>
                  <a:pt x="3410482" y="705343"/>
                  <a:pt x="3296242" y="807991"/>
                </a:cubicBezTo>
                <a:cubicBezTo>
                  <a:pt x="3255418" y="844446"/>
                  <a:pt x="3213877" y="882186"/>
                  <a:pt x="3174674" y="919759"/>
                </a:cubicBezTo>
                <a:cubicBezTo>
                  <a:pt x="3129209" y="963390"/>
                  <a:pt x="3085915" y="1010032"/>
                  <a:pt x="3042978" y="1054894"/>
                </a:cubicBezTo>
                <a:lnTo>
                  <a:pt x="2968914" y="1133756"/>
                </a:lnTo>
                <a:cubicBezTo>
                  <a:pt x="3001355" y="1109480"/>
                  <a:pt x="3045966" y="1074853"/>
                  <a:pt x="3103823" y="1026814"/>
                </a:cubicBezTo>
                <a:cubicBezTo>
                  <a:pt x="3260201" y="897449"/>
                  <a:pt x="3521192" y="681569"/>
                  <a:pt x="3607114" y="467441"/>
                </a:cubicBezTo>
                <a:close/>
                <a:moveTo>
                  <a:pt x="10784544" y="465669"/>
                </a:moveTo>
                <a:cubicBezTo>
                  <a:pt x="10662409" y="521478"/>
                  <a:pt x="10422179" y="894258"/>
                  <a:pt x="10426419" y="1062158"/>
                </a:cubicBezTo>
                <a:cubicBezTo>
                  <a:pt x="10438657" y="1011968"/>
                  <a:pt x="10453241" y="965354"/>
                  <a:pt x="10471732" y="921679"/>
                </a:cubicBezTo>
                <a:cubicBezTo>
                  <a:pt x="10481672" y="898200"/>
                  <a:pt x="10492705" y="875187"/>
                  <a:pt x="10504824" y="852631"/>
                </a:cubicBezTo>
                <a:cubicBezTo>
                  <a:pt x="10526215" y="812759"/>
                  <a:pt x="10552604" y="776291"/>
                  <a:pt x="10582237" y="736692"/>
                </a:cubicBezTo>
                <a:lnTo>
                  <a:pt x="10596401" y="716935"/>
                </a:lnTo>
                <a:cubicBezTo>
                  <a:pt x="10661482" y="628604"/>
                  <a:pt x="10720448" y="548625"/>
                  <a:pt x="10784544" y="465669"/>
                </a:cubicBezTo>
                <a:close/>
                <a:moveTo>
                  <a:pt x="11916494" y="422768"/>
                </a:moveTo>
                <a:cubicBezTo>
                  <a:pt x="11840345" y="436884"/>
                  <a:pt x="11770712" y="482734"/>
                  <a:pt x="11703185" y="528178"/>
                </a:cubicBezTo>
                <a:lnTo>
                  <a:pt x="11680755" y="543149"/>
                </a:lnTo>
                <a:cubicBezTo>
                  <a:pt x="11503085" y="661715"/>
                  <a:pt x="11307002" y="753816"/>
                  <a:pt x="11116818" y="842623"/>
                </a:cubicBezTo>
                <a:cubicBezTo>
                  <a:pt x="10977992" y="907459"/>
                  <a:pt x="10835051" y="974411"/>
                  <a:pt x="10700164" y="1051220"/>
                </a:cubicBezTo>
                <a:lnTo>
                  <a:pt x="10685570" y="1059849"/>
                </a:lnTo>
                <a:cubicBezTo>
                  <a:pt x="10652486" y="1078679"/>
                  <a:pt x="10619176" y="1098052"/>
                  <a:pt x="10584288" y="1113543"/>
                </a:cubicBezTo>
                <a:cubicBezTo>
                  <a:pt x="10736655" y="1082118"/>
                  <a:pt x="10884823" y="1034762"/>
                  <a:pt x="11026698" y="971858"/>
                </a:cubicBezTo>
                <a:cubicBezTo>
                  <a:pt x="11231114" y="881353"/>
                  <a:pt x="11422542" y="757667"/>
                  <a:pt x="11607604" y="638368"/>
                </a:cubicBezTo>
                <a:cubicBezTo>
                  <a:pt x="11712249" y="570645"/>
                  <a:pt x="11819449" y="501435"/>
                  <a:pt x="11919452" y="423380"/>
                </a:cubicBezTo>
                <a:cubicBezTo>
                  <a:pt x="11918363" y="422918"/>
                  <a:pt x="11917811" y="422686"/>
                  <a:pt x="11916494" y="422768"/>
                </a:cubicBezTo>
                <a:close/>
                <a:moveTo>
                  <a:pt x="8148168" y="416949"/>
                </a:moveTo>
                <a:cubicBezTo>
                  <a:pt x="8041447" y="489578"/>
                  <a:pt x="7951585" y="589312"/>
                  <a:pt x="7862052" y="694330"/>
                </a:cubicBezTo>
                <a:lnTo>
                  <a:pt x="7808002" y="759654"/>
                </a:lnTo>
                <a:close/>
                <a:moveTo>
                  <a:pt x="8295299" y="416143"/>
                </a:moveTo>
                <a:cubicBezTo>
                  <a:pt x="8303328" y="454953"/>
                  <a:pt x="8309263" y="494162"/>
                  <a:pt x="8309124" y="534021"/>
                </a:cubicBezTo>
                <a:cubicBezTo>
                  <a:pt x="8309177" y="581042"/>
                  <a:pt x="8301211" y="627240"/>
                  <a:pt x="8293154" y="672115"/>
                </a:cubicBezTo>
                <a:cubicBezTo>
                  <a:pt x="8287455" y="703824"/>
                  <a:pt x="8281839" y="736857"/>
                  <a:pt x="8279099" y="769176"/>
                </a:cubicBezTo>
                <a:cubicBezTo>
                  <a:pt x="8271208" y="866910"/>
                  <a:pt x="8290164" y="965070"/>
                  <a:pt x="8309186" y="1060039"/>
                </a:cubicBezTo>
                <a:cubicBezTo>
                  <a:pt x="8338258" y="1208834"/>
                  <a:pt x="8368983" y="1362838"/>
                  <a:pt x="8410512" y="1511108"/>
                </a:cubicBezTo>
                <a:cubicBezTo>
                  <a:pt x="8445511" y="1186645"/>
                  <a:pt x="8463496" y="815698"/>
                  <a:pt x="8351657" y="521768"/>
                </a:cubicBezTo>
                <a:cubicBezTo>
                  <a:pt x="8336376" y="481820"/>
                  <a:pt x="8314355" y="448679"/>
                  <a:pt x="8295299" y="416143"/>
                </a:cubicBezTo>
                <a:close/>
                <a:moveTo>
                  <a:pt x="8266483" y="414244"/>
                </a:moveTo>
                <a:cubicBezTo>
                  <a:pt x="8162811" y="736679"/>
                  <a:pt x="8223592" y="1050836"/>
                  <a:pt x="8343425" y="1357811"/>
                </a:cubicBezTo>
                <a:cubicBezTo>
                  <a:pt x="8320496" y="1259904"/>
                  <a:pt x="8300994" y="1161513"/>
                  <a:pt x="8282114" y="1064671"/>
                </a:cubicBezTo>
                <a:cubicBezTo>
                  <a:pt x="8263238" y="967838"/>
                  <a:pt x="8243336" y="867346"/>
                  <a:pt x="8251298" y="766414"/>
                </a:cubicBezTo>
                <a:cubicBezTo>
                  <a:pt x="8253954" y="732777"/>
                  <a:pt x="8259797" y="699198"/>
                  <a:pt x="8265729" y="666939"/>
                </a:cubicBezTo>
                <a:cubicBezTo>
                  <a:pt x="8273319" y="623158"/>
                  <a:pt x="8281376" y="578281"/>
                  <a:pt x="8281494" y="533909"/>
                </a:cubicBezTo>
                <a:cubicBezTo>
                  <a:pt x="8281080" y="493822"/>
                  <a:pt x="8274834" y="453832"/>
                  <a:pt x="8266483" y="414244"/>
                </a:cubicBezTo>
                <a:close/>
                <a:moveTo>
                  <a:pt x="8140802" y="388720"/>
                </a:moveTo>
                <a:cubicBezTo>
                  <a:pt x="8028462" y="422924"/>
                  <a:pt x="7941106" y="490876"/>
                  <a:pt x="7860379" y="596411"/>
                </a:cubicBezTo>
                <a:cubicBezTo>
                  <a:pt x="7812773" y="658663"/>
                  <a:pt x="7772566" y="720182"/>
                  <a:pt x="7737688" y="790400"/>
                </a:cubicBezTo>
                <a:cubicBezTo>
                  <a:pt x="7733439" y="798902"/>
                  <a:pt x="7729892" y="805767"/>
                  <a:pt x="7726885" y="812869"/>
                </a:cubicBezTo>
                <a:cubicBezTo>
                  <a:pt x="7764906" y="767160"/>
                  <a:pt x="7802380" y="721219"/>
                  <a:pt x="7840490" y="676832"/>
                </a:cubicBezTo>
                <a:cubicBezTo>
                  <a:pt x="7933738" y="567590"/>
                  <a:pt x="8028101" y="463327"/>
                  <a:pt x="8140802" y="388720"/>
                </a:cubicBezTo>
                <a:close/>
                <a:moveTo>
                  <a:pt x="3744487" y="383136"/>
                </a:moveTo>
                <a:cubicBezTo>
                  <a:pt x="3789590" y="603780"/>
                  <a:pt x="3850997" y="811848"/>
                  <a:pt x="3970213" y="995559"/>
                </a:cubicBezTo>
                <a:cubicBezTo>
                  <a:pt x="3927384" y="796159"/>
                  <a:pt x="3865366" y="574806"/>
                  <a:pt x="3744487" y="383136"/>
                </a:cubicBezTo>
                <a:close/>
                <a:moveTo>
                  <a:pt x="3624562" y="367041"/>
                </a:moveTo>
                <a:cubicBezTo>
                  <a:pt x="3578160" y="403736"/>
                  <a:pt x="3532667" y="442805"/>
                  <a:pt x="3489712" y="485386"/>
                </a:cubicBezTo>
                <a:cubicBezTo>
                  <a:pt x="3380716" y="591858"/>
                  <a:pt x="3284219" y="714458"/>
                  <a:pt x="3182994" y="828265"/>
                </a:cubicBezTo>
                <a:cubicBezTo>
                  <a:pt x="3100902" y="919812"/>
                  <a:pt x="2899469" y="1135252"/>
                  <a:pt x="2892114" y="1172635"/>
                </a:cubicBezTo>
                <a:lnTo>
                  <a:pt x="3021459" y="1035385"/>
                </a:lnTo>
                <a:cubicBezTo>
                  <a:pt x="3064036" y="990026"/>
                  <a:pt x="3108229" y="943501"/>
                  <a:pt x="3153873" y="898971"/>
                </a:cubicBezTo>
                <a:cubicBezTo>
                  <a:pt x="3193783" y="860125"/>
                  <a:pt x="3235680" y="822883"/>
                  <a:pt x="3276511" y="786423"/>
                </a:cubicBezTo>
                <a:cubicBezTo>
                  <a:pt x="3390214" y="684175"/>
                  <a:pt x="3507852" y="578306"/>
                  <a:pt x="3584154" y="448218"/>
                </a:cubicBezTo>
                <a:cubicBezTo>
                  <a:pt x="3599491" y="421848"/>
                  <a:pt x="3612660" y="394752"/>
                  <a:pt x="3624562" y="367041"/>
                </a:cubicBezTo>
                <a:close/>
                <a:moveTo>
                  <a:pt x="3766672" y="359429"/>
                </a:moveTo>
                <a:cubicBezTo>
                  <a:pt x="3888797" y="549425"/>
                  <a:pt x="3952247" y="768223"/>
                  <a:pt x="3996338" y="968237"/>
                </a:cubicBezTo>
                <a:cubicBezTo>
                  <a:pt x="3973140" y="739339"/>
                  <a:pt x="3922473" y="455576"/>
                  <a:pt x="3766672" y="359429"/>
                </a:cubicBezTo>
                <a:close/>
                <a:moveTo>
                  <a:pt x="5805386" y="239240"/>
                </a:moveTo>
                <a:cubicBezTo>
                  <a:pt x="5783116" y="246988"/>
                  <a:pt x="5760847" y="254734"/>
                  <a:pt x="5736947" y="261367"/>
                </a:cubicBezTo>
                <a:cubicBezTo>
                  <a:pt x="5638133" y="287976"/>
                  <a:pt x="5538513" y="299897"/>
                  <a:pt x="5427012" y="311272"/>
                </a:cubicBezTo>
                <a:cubicBezTo>
                  <a:pt x="5345554" y="319953"/>
                  <a:pt x="5243942" y="330268"/>
                  <a:pt x="5147818" y="322112"/>
                </a:cubicBezTo>
                <a:cubicBezTo>
                  <a:pt x="5118835" y="319462"/>
                  <a:pt x="5090027" y="315925"/>
                  <a:pt x="5060854" y="311882"/>
                </a:cubicBezTo>
                <a:cubicBezTo>
                  <a:pt x="5021780" y="306636"/>
                  <a:pt x="4983964" y="301993"/>
                  <a:pt x="4945989" y="300516"/>
                </a:cubicBezTo>
                <a:cubicBezTo>
                  <a:pt x="5093776" y="343728"/>
                  <a:pt x="5255799" y="359063"/>
                  <a:pt x="5410479" y="348434"/>
                </a:cubicBezTo>
                <a:cubicBezTo>
                  <a:pt x="5535307" y="339607"/>
                  <a:pt x="5683741" y="304513"/>
                  <a:pt x="5805386" y="239240"/>
                </a:cubicBezTo>
                <a:close/>
                <a:moveTo>
                  <a:pt x="5905192" y="163079"/>
                </a:moveTo>
                <a:cubicBezTo>
                  <a:pt x="5892074" y="166484"/>
                  <a:pt x="5879136" y="168997"/>
                  <a:pt x="5865655" y="171901"/>
                </a:cubicBezTo>
                <a:cubicBezTo>
                  <a:pt x="5671371" y="212758"/>
                  <a:pt x="5464843" y="252569"/>
                  <a:pt x="5259740" y="257013"/>
                </a:cubicBezTo>
                <a:cubicBezTo>
                  <a:pt x="5242649" y="257191"/>
                  <a:pt x="5225558" y="257369"/>
                  <a:pt x="5208466" y="257550"/>
                </a:cubicBezTo>
                <a:cubicBezTo>
                  <a:pt x="5132177" y="258666"/>
                  <a:pt x="5054091" y="259560"/>
                  <a:pt x="4980204" y="271903"/>
                </a:cubicBezTo>
                <a:cubicBezTo>
                  <a:pt x="5009725" y="274165"/>
                  <a:pt x="5038894" y="278201"/>
                  <a:pt x="5068068" y="282244"/>
                </a:cubicBezTo>
                <a:cubicBezTo>
                  <a:pt x="5096338" y="286164"/>
                  <a:pt x="5124608" y="290090"/>
                  <a:pt x="5153231" y="292240"/>
                </a:cubicBezTo>
                <a:cubicBezTo>
                  <a:pt x="5246661" y="300067"/>
                  <a:pt x="5346469" y="289533"/>
                  <a:pt x="5426491" y="281128"/>
                </a:cubicBezTo>
                <a:cubicBezTo>
                  <a:pt x="5536189" y="269536"/>
                  <a:pt x="5634727" y="258390"/>
                  <a:pt x="5731212" y="231951"/>
                </a:cubicBezTo>
                <a:cubicBezTo>
                  <a:pt x="5794995" y="214721"/>
                  <a:pt x="5853525" y="191373"/>
                  <a:pt x="5905192" y="163079"/>
                </a:cubicBezTo>
                <a:close/>
                <a:moveTo>
                  <a:pt x="5944437" y="113829"/>
                </a:moveTo>
                <a:cubicBezTo>
                  <a:pt x="5917256" y="119186"/>
                  <a:pt x="5863594" y="140199"/>
                  <a:pt x="5825032" y="146405"/>
                </a:cubicBezTo>
                <a:cubicBezTo>
                  <a:pt x="5539893" y="189777"/>
                  <a:pt x="5237140" y="170377"/>
                  <a:pt x="4955599" y="247008"/>
                </a:cubicBezTo>
                <a:cubicBezTo>
                  <a:pt x="5038637" y="230314"/>
                  <a:pt x="5125543" y="229138"/>
                  <a:pt x="5210104" y="228123"/>
                </a:cubicBezTo>
                <a:cubicBezTo>
                  <a:pt x="5227195" y="227945"/>
                  <a:pt x="5244285" y="227765"/>
                  <a:pt x="5261015" y="227087"/>
                </a:cubicBezTo>
                <a:cubicBezTo>
                  <a:pt x="5463242" y="223204"/>
                  <a:pt x="5667966" y="183171"/>
                  <a:pt x="5861181" y="143093"/>
                </a:cubicBezTo>
                <a:cubicBezTo>
                  <a:pt x="5895331" y="135893"/>
                  <a:pt x="5928215" y="128080"/>
                  <a:pt x="5961252" y="114820"/>
                </a:cubicBezTo>
                <a:cubicBezTo>
                  <a:pt x="5959615" y="111998"/>
                  <a:pt x="5953497" y="112044"/>
                  <a:pt x="5944437" y="113829"/>
                </a:cubicBezTo>
                <a:close/>
                <a:moveTo>
                  <a:pt x="9095810" y="0"/>
                </a:moveTo>
                <a:lnTo>
                  <a:pt x="9215999" y="0"/>
                </a:lnTo>
                <a:lnTo>
                  <a:pt x="9250991" y="17650"/>
                </a:lnTo>
                <a:cubicBezTo>
                  <a:pt x="9345825" y="54329"/>
                  <a:pt x="9448424" y="64330"/>
                  <a:pt x="9551793" y="69947"/>
                </a:cubicBezTo>
                <a:cubicBezTo>
                  <a:pt x="9773323" y="81971"/>
                  <a:pt x="9993517" y="56091"/>
                  <a:pt x="10211701" y="15192"/>
                </a:cubicBezTo>
                <a:cubicBezTo>
                  <a:pt x="10030564" y="37013"/>
                  <a:pt x="9847820" y="45912"/>
                  <a:pt x="9665014" y="41266"/>
                </a:cubicBezTo>
                <a:cubicBezTo>
                  <a:pt x="9560295" y="38460"/>
                  <a:pt x="9467175" y="31066"/>
                  <a:pt x="9382567" y="18583"/>
                </a:cubicBezTo>
                <a:lnTo>
                  <a:pt x="9283159" y="0"/>
                </a:lnTo>
                <a:lnTo>
                  <a:pt x="9469266" y="0"/>
                </a:lnTo>
                <a:lnTo>
                  <a:pt x="9504117" y="4274"/>
                </a:lnTo>
                <a:cubicBezTo>
                  <a:pt x="9555272" y="8689"/>
                  <a:pt x="9609472" y="11637"/>
                  <a:pt x="9667223" y="13232"/>
                </a:cubicBezTo>
                <a:cubicBezTo>
                  <a:pt x="9740740" y="15225"/>
                  <a:pt x="9814266" y="15008"/>
                  <a:pt x="9887703" y="12601"/>
                </a:cubicBezTo>
                <a:lnTo>
                  <a:pt x="10088930" y="0"/>
                </a:lnTo>
                <a:lnTo>
                  <a:pt x="10544171" y="0"/>
                </a:lnTo>
                <a:lnTo>
                  <a:pt x="10392396" y="36772"/>
                </a:lnTo>
                <a:cubicBezTo>
                  <a:pt x="10070832" y="110795"/>
                  <a:pt x="9739873" y="167441"/>
                  <a:pt x="9413803" y="131277"/>
                </a:cubicBezTo>
                <a:cubicBezTo>
                  <a:pt x="9315472" y="120226"/>
                  <a:pt x="9243539" y="84460"/>
                  <a:pt x="9174626" y="44983"/>
                </a:cubicBezTo>
                <a:close/>
                <a:moveTo>
                  <a:pt x="8474998" y="0"/>
                </a:moveTo>
                <a:lnTo>
                  <a:pt x="8573502" y="0"/>
                </a:lnTo>
                <a:lnTo>
                  <a:pt x="8659539" y="117664"/>
                </a:lnTo>
                <a:cubicBezTo>
                  <a:pt x="8833725" y="341427"/>
                  <a:pt x="9029703" y="551148"/>
                  <a:pt x="9248507" y="743734"/>
                </a:cubicBezTo>
                <a:cubicBezTo>
                  <a:pt x="9268744" y="761313"/>
                  <a:pt x="9289217" y="778348"/>
                  <a:pt x="9309457" y="795932"/>
                </a:cubicBezTo>
                <a:cubicBezTo>
                  <a:pt x="9458210" y="686371"/>
                  <a:pt x="9607233" y="585288"/>
                  <a:pt x="9785496" y="530713"/>
                </a:cubicBezTo>
                <a:cubicBezTo>
                  <a:pt x="10009630" y="462073"/>
                  <a:pt x="10250992" y="434854"/>
                  <a:pt x="10482828" y="399738"/>
                </a:cubicBezTo>
                <a:cubicBezTo>
                  <a:pt x="10519933" y="394202"/>
                  <a:pt x="10478550" y="453937"/>
                  <a:pt x="10468382" y="461219"/>
                </a:cubicBezTo>
                <a:cubicBezTo>
                  <a:pt x="10161572" y="688641"/>
                  <a:pt x="9818370" y="924476"/>
                  <a:pt x="9430790" y="895589"/>
                </a:cubicBezTo>
                <a:cubicBezTo>
                  <a:pt x="9617112" y="1044003"/>
                  <a:pt x="9813963" y="1178199"/>
                  <a:pt x="10019780" y="1298815"/>
                </a:cubicBezTo>
                <a:cubicBezTo>
                  <a:pt x="10142151" y="1263712"/>
                  <a:pt x="10256792" y="1186061"/>
                  <a:pt x="10372218" y="1146081"/>
                </a:cubicBezTo>
                <a:cubicBezTo>
                  <a:pt x="10279439" y="901425"/>
                  <a:pt x="10751513" y="443317"/>
                  <a:pt x="10896429" y="310883"/>
                </a:cubicBezTo>
                <a:cubicBezTo>
                  <a:pt x="10907980" y="300321"/>
                  <a:pt x="10927341" y="295643"/>
                  <a:pt x="10919735" y="318176"/>
                </a:cubicBezTo>
                <a:cubicBezTo>
                  <a:pt x="10845552" y="531416"/>
                  <a:pt x="10769057" y="750112"/>
                  <a:pt x="10637064" y="935661"/>
                </a:cubicBezTo>
                <a:cubicBezTo>
                  <a:pt x="10618262" y="961821"/>
                  <a:pt x="10471373" y="1105010"/>
                  <a:pt x="10516995" y="1070245"/>
                </a:cubicBezTo>
                <a:cubicBezTo>
                  <a:pt x="10630585" y="984423"/>
                  <a:pt x="10740230" y="886628"/>
                  <a:pt x="10868835" y="815534"/>
                </a:cubicBezTo>
                <a:cubicBezTo>
                  <a:pt x="11133493" y="669415"/>
                  <a:pt x="11435682" y="612577"/>
                  <a:pt x="11704547" y="465665"/>
                </a:cubicBezTo>
                <a:cubicBezTo>
                  <a:pt x="11748194" y="441649"/>
                  <a:pt x="11962368" y="287033"/>
                  <a:pt x="12033562" y="350012"/>
                </a:cubicBezTo>
                <a:cubicBezTo>
                  <a:pt x="12042008" y="357446"/>
                  <a:pt x="12029170" y="377121"/>
                  <a:pt x="12025537" y="382666"/>
                </a:cubicBezTo>
                <a:cubicBezTo>
                  <a:pt x="11835636" y="694348"/>
                  <a:pt x="11402055" y="895784"/>
                  <a:pt x="11088649" y="1056676"/>
                </a:cubicBezTo>
                <a:cubicBezTo>
                  <a:pt x="10916755" y="1144851"/>
                  <a:pt x="10757473" y="1230645"/>
                  <a:pt x="10561600" y="1229477"/>
                </a:cubicBezTo>
                <a:cubicBezTo>
                  <a:pt x="10456897" y="1228927"/>
                  <a:pt x="10388434" y="1221837"/>
                  <a:pt x="10280797" y="1263181"/>
                </a:cubicBezTo>
                <a:cubicBezTo>
                  <a:pt x="10214114" y="1288380"/>
                  <a:pt x="10149765" y="1312641"/>
                  <a:pt x="10083376" y="1334114"/>
                </a:cubicBezTo>
                <a:cubicBezTo>
                  <a:pt x="10323674" y="1470609"/>
                  <a:pt x="10574467" y="1588379"/>
                  <a:pt x="10832582" y="1687356"/>
                </a:cubicBezTo>
                <a:cubicBezTo>
                  <a:pt x="10835145" y="1685866"/>
                  <a:pt x="10837160" y="1684144"/>
                  <a:pt x="10839263" y="1683743"/>
                </a:cubicBezTo>
                <a:cubicBezTo>
                  <a:pt x="11026680" y="1639479"/>
                  <a:pt x="11198523" y="1559010"/>
                  <a:pt x="11350910" y="1443899"/>
                </a:cubicBezTo>
                <a:cubicBezTo>
                  <a:pt x="11353302" y="1439761"/>
                  <a:pt x="11356166" y="1434532"/>
                  <a:pt x="11360346" y="1429225"/>
                </a:cubicBezTo>
                <a:cubicBezTo>
                  <a:pt x="11568454" y="1154547"/>
                  <a:pt x="11893126" y="995756"/>
                  <a:pt x="12167580" y="789523"/>
                </a:cubicBezTo>
                <a:lnTo>
                  <a:pt x="12192000" y="769876"/>
                </a:lnTo>
                <a:lnTo>
                  <a:pt x="12192000" y="802845"/>
                </a:lnTo>
                <a:lnTo>
                  <a:pt x="12173558" y="821317"/>
                </a:lnTo>
                <a:cubicBezTo>
                  <a:pt x="12156328" y="839775"/>
                  <a:pt x="12135859" y="862655"/>
                  <a:pt x="12117398" y="877374"/>
                </a:cubicBezTo>
                <a:cubicBezTo>
                  <a:pt x="11911342" y="1038644"/>
                  <a:pt x="11659100" y="1158472"/>
                  <a:pt x="11472926" y="1344259"/>
                </a:cubicBezTo>
                <a:cubicBezTo>
                  <a:pt x="11530856" y="1294104"/>
                  <a:pt x="11599815" y="1254410"/>
                  <a:pt x="11666978" y="1215889"/>
                </a:cubicBezTo>
                <a:cubicBezTo>
                  <a:pt x="11680568" y="1208123"/>
                  <a:pt x="11694155" y="1200357"/>
                  <a:pt x="11707200" y="1192361"/>
                </a:cubicBezTo>
                <a:cubicBezTo>
                  <a:pt x="11867081" y="1099094"/>
                  <a:pt x="12010478" y="976320"/>
                  <a:pt x="12144637" y="858646"/>
                </a:cubicBezTo>
                <a:lnTo>
                  <a:pt x="12192000" y="810414"/>
                </a:lnTo>
                <a:lnTo>
                  <a:pt x="12192000" y="916439"/>
                </a:lnTo>
                <a:lnTo>
                  <a:pt x="12150630" y="982925"/>
                </a:lnTo>
                <a:cubicBezTo>
                  <a:pt x="11972246" y="1237618"/>
                  <a:pt x="11719654" y="1416530"/>
                  <a:pt x="11389484" y="1469889"/>
                </a:cubicBezTo>
                <a:cubicBezTo>
                  <a:pt x="11249700" y="1582602"/>
                  <a:pt x="11093517" y="1667134"/>
                  <a:pt x="10923736" y="1721439"/>
                </a:cubicBezTo>
                <a:cubicBezTo>
                  <a:pt x="10979487" y="1741826"/>
                  <a:pt x="11035469" y="1761662"/>
                  <a:pt x="11091913" y="1780406"/>
                </a:cubicBezTo>
                <a:cubicBezTo>
                  <a:pt x="11318237" y="1855623"/>
                  <a:pt x="11544464" y="1908264"/>
                  <a:pt x="11771238" y="1944400"/>
                </a:cubicBezTo>
                <a:cubicBezTo>
                  <a:pt x="11775181" y="1939634"/>
                  <a:pt x="11778904" y="1935410"/>
                  <a:pt x="11783166" y="1931422"/>
                </a:cubicBezTo>
                <a:cubicBezTo>
                  <a:pt x="11885723" y="1797152"/>
                  <a:pt x="11990570" y="1669642"/>
                  <a:pt x="12131988" y="1574357"/>
                </a:cubicBezTo>
                <a:lnTo>
                  <a:pt x="12192000" y="1537429"/>
                </a:lnTo>
                <a:lnTo>
                  <a:pt x="12192000" y="1589108"/>
                </a:lnTo>
                <a:lnTo>
                  <a:pt x="12112105" y="1640352"/>
                </a:lnTo>
                <a:cubicBezTo>
                  <a:pt x="12011319" y="1713959"/>
                  <a:pt x="11928638" y="1801479"/>
                  <a:pt x="11849203" y="1900149"/>
                </a:cubicBezTo>
                <a:cubicBezTo>
                  <a:pt x="11883038" y="1876488"/>
                  <a:pt x="11915071" y="1849494"/>
                  <a:pt x="11946326" y="1822808"/>
                </a:cubicBezTo>
                <a:cubicBezTo>
                  <a:pt x="11980834" y="1792997"/>
                  <a:pt x="12017130" y="1762011"/>
                  <a:pt x="12055863" y="1735914"/>
                </a:cubicBezTo>
                <a:cubicBezTo>
                  <a:pt x="12086678" y="1714840"/>
                  <a:pt x="12119524" y="1696556"/>
                  <a:pt x="12150816" y="1678902"/>
                </a:cubicBezTo>
                <a:lnTo>
                  <a:pt x="12192000" y="1655121"/>
                </a:lnTo>
                <a:lnTo>
                  <a:pt x="12192000" y="1686869"/>
                </a:lnTo>
                <a:lnTo>
                  <a:pt x="12163772" y="1703058"/>
                </a:lnTo>
                <a:cubicBezTo>
                  <a:pt x="12132704" y="1720165"/>
                  <a:pt x="12100405" y="1738677"/>
                  <a:pt x="12070597" y="1758893"/>
                </a:cubicBezTo>
                <a:cubicBezTo>
                  <a:pt x="12033422" y="1784357"/>
                  <a:pt x="11997904" y="1815035"/>
                  <a:pt x="11963621" y="1844299"/>
                </a:cubicBezTo>
                <a:cubicBezTo>
                  <a:pt x="11938421" y="1865816"/>
                  <a:pt x="11913214" y="1887338"/>
                  <a:pt x="11886604" y="1907617"/>
                </a:cubicBezTo>
                <a:cubicBezTo>
                  <a:pt x="11977116" y="1884856"/>
                  <a:pt x="12067233" y="1841647"/>
                  <a:pt x="12153575" y="1786372"/>
                </a:cubicBezTo>
                <a:lnTo>
                  <a:pt x="12192000" y="1759693"/>
                </a:lnTo>
                <a:lnTo>
                  <a:pt x="12192000" y="1809459"/>
                </a:lnTo>
                <a:lnTo>
                  <a:pt x="12121362" y="1857561"/>
                </a:lnTo>
                <a:cubicBezTo>
                  <a:pt x="12048187" y="1902591"/>
                  <a:pt x="11972544" y="1939172"/>
                  <a:pt x="11895949" y="1963079"/>
                </a:cubicBezTo>
                <a:lnTo>
                  <a:pt x="12192000" y="1990579"/>
                </a:lnTo>
                <a:lnTo>
                  <a:pt x="12192000" y="2065582"/>
                </a:lnTo>
                <a:lnTo>
                  <a:pt x="12153918" y="2063926"/>
                </a:lnTo>
                <a:lnTo>
                  <a:pt x="12192000" y="2085104"/>
                </a:lnTo>
                <a:lnTo>
                  <a:pt x="12192000" y="2178471"/>
                </a:lnTo>
                <a:lnTo>
                  <a:pt x="12085355" y="2122457"/>
                </a:lnTo>
                <a:lnTo>
                  <a:pt x="12192000" y="2196158"/>
                </a:lnTo>
                <a:lnTo>
                  <a:pt x="12192000" y="2230374"/>
                </a:lnTo>
                <a:lnTo>
                  <a:pt x="12041237" y="2126309"/>
                </a:lnTo>
                <a:cubicBezTo>
                  <a:pt x="12076493" y="2177612"/>
                  <a:pt x="12124001" y="2222030"/>
                  <a:pt x="12174450" y="2262541"/>
                </a:cubicBezTo>
                <a:lnTo>
                  <a:pt x="12192000" y="2275857"/>
                </a:lnTo>
                <a:lnTo>
                  <a:pt x="12192000" y="2377131"/>
                </a:lnTo>
                <a:lnTo>
                  <a:pt x="12155801" y="2349925"/>
                </a:lnTo>
                <a:cubicBezTo>
                  <a:pt x="12047062" y="2264619"/>
                  <a:pt x="11950704" y="2181979"/>
                  <a:pt x="11930164" y="2041945"/>
                </a:cubicBezTo>
                <a:cubicBezTo>
                  <a:pt x="11807338" y="2027929"/>
                  <a:pt x="11684723" y="2008847"/>
                  <a:pt x="11561767" y="1984479"/>
                </a:cubicBezTo>
                <a:cubicBezTo>
                  <a:pt x="11829168" y="2318516"/>
                  <a:pt x="11916257" y="2737804"/>
                  <a:pt x="11987997" y="3153822"/>
                </a:cubicBezTo>
                <a:cubicBezTo>
                  <a:pt x="11991834" y="3176690"/>
                  <a:pt x="11945766" y="3233800"/>
                  <a:pt x="11926558" y="3203134"/>
                </a:cubicBezTo>
                <a:cubicBezTo>
                  <a:pt x="11688637" y="2826855"/>
                  <a:pt x="11343207" y="2452063"/>
                  <a:pt x="11440430" y="1973028"/>
                </a:cubicBezTo>
                <a:cubicBezTo>
                  <a:pt x="11441503" y="1968973"/>
                  <a:pt x="11443583" y="1964061"/>
                  <a:pt x="11446754" y="1959605"/>
                </a:cubicBezTo>
                <a:cubicBezTo>
                  <a:pt x="11314670" y="1929437"/>
                  <a:pt x="11182797" y="1894208"/>
                  <a:pt x="11050651" y="1850495"/>
                </a:cubicBezTo>
                <a:cubicBezTo>
                  <a:pt x="10825423" y="1775743"/>
                  <a:pt x="10604642" y="1687421"/>
                  <a:pt x="10389960" y="1586232"/>
                </a:cubicBezTo>
                <a:cubicBezTo>
                  <a:pt x="10423849" y="1697796"/>
                  <a:pt x="10481699" y="1805979"/>
                  <a:pt x="10500699" y="1913175"/>
                </a:cubicBezTo>
                <a:cubicBezTo>
                  <a:pt x="10502971" y="1915419"/>
                  <a:pt x="10505550" y="1918445"/>
                  <a:pt x="10507814" y="1920694"/>
                </a:cubicBezTo>
                <a:cubicBezTo>
                  <a:pt x="10511536" y="1916469"/>
                  <a:pt x="10515800" y="1912482"/>
                  <a:pt x="10518908" y="1911226"/>
                </a:cubicBezTo>
                <a:cubicBezTo>
                  <a:pt x="10803133" y="1788841"/>
                  <a:pt x="11118572" y="2264893"/>
                  <a:pt x="11258935" y="2442781"/>
                </a:cubicBezTo>
                <a:cubicBezTo>
                  <a:pt x="11271929" y="2459223"/>
                  <a:pt x="11230610" y="2515770"/>
                  <a:pt x="11211663" y="2510325"/>
                </a:cubicBezTo>
                <a:cubicBezTo>
                  <a:pt x="10952813" y="2437432"/>
                  <a:pt x="10754880" y="2286035"/>
                  <a:pt x="10571295" y="2105302"/>
                </a:cubicBezTo>
                <a:cubicBezTo>
                  <a:pt x="10593939" y="2333141"/>
                  <a:pt x="10477445" y="2625036"/>
                  <a:pt x="10435737" y="2805672"/>
                </a:cubicBezTo>
                <a:cubicBezTo>
                  <a:pt x="10398299" y="2965580"/>
                  <a:pt x="10359478" y="3078554"/>
                  <a:pt x="10206831" y="3151701"/>
                </a:cubicBezTo>
                <a:cubicBezTo>
                  <a:pt x="10193935" y="3157832"/>
                  <a:pt x="10194572" y="3142650"/>
                  <a:pt x="10196482" y="3135084"/>
                </a:cubicBezTo>
                <a:cubicBezTo>
                  <a:pt x="10274073" y="2811909"/>
                  <a:pt x="10304290" y="2478979"/>
                  <a:pt x="10381882" y="2155807"/>
                </a:cubicBezTo>
                <a:cubicBezTo>
                  <a:pt x="10395105" y="2100241"/>
                  <a:pt x="10437104" y="2020803"/>
                  <a:pt x="10439260" y="1962486"/>
                </a:cubicBezTo>
                <a:cubicBezTo>
                  <a:pt x="10439491" y="1961942"/>
                  <a:pt x="10439175" y="1961166"/>
                  <a:pt x="10439409" y="1960615"/>
                </a:cubicBezTo>
                <a:cubicBezTo>
                  <a:pt x="10439475" y="1957427"/>
                  <a:pt x="10440085" y="1954468"/>
                  <a:pt x="10439915" y="1951821"/>
                </a:cubicBezTo>
                <a:cubicBezTo>
                  <a:pt x="10433959" y="1836632"/>
                  <a:pt x="10332627" y="1683636"/>
                  <a:pt x="10314241" y="1556749"/>
                </a:cubicBezTo>
                <a:cubicBezTo>
                  <a:pt x="10313847" y="1554649"/>
                  <a:pt x="10314451" y="1551688"/>
                  <a:pt x="10315061" y="1548729"/>
                </a:cubicBezTo>
                <a:cubicBezTo>
                  <a:pt x="10038413" y="1412938"/>
                  <a:pt x="9774128" y="1254043"/>
                  <a:pt x="9526158" y="1071804"/>
                </a:cubicBezTo>
                <a:cubicBezTo>
                  <a:pt x="9586547" y="1245450"/>
                  <a:pt x="9699054" y="1407035"/>
                  <a:pt x="9758689" y="1585512"/>
                </a:cubicBezTo>
                <a:cubicBezTo>
                  <a:pt x="9851296" y="1860991"/>
                  <a:pt x="9909066" y="2144264"/>
                  <a:pt x="9941392" y="2432858"/>
                </a:cubicBezTo>
                <a:cubicBezTo>
                  <a:pt x="9942776" y="2446319"/>
                  <a:pt x="9898852" y="2512059"/>
                  <a:pt x="9887724" y="2495762"/>
                </a:cubicBezTo>
                <a:cubicBezTo>
                  <a:pt x="9758830" y="2305989"/>
                  <a:pt x="9675953" y="2083557"/>
                  <a:pt x="9587446" y="1872898"/>
                </a:cubicBezTo>
                <a:cubicBezTo>
                  <a:pt x="9504836" y="1675682"/>
                  <a:pt x="9450239" y="1492905"/>
                  <a:pt x="9462810" y="1288346"/>
                </a:cubicBezTo>
                <a:cubicBezTo>
                  <a:pt x="9416080" y="1372857"/>
                  <a:pt x="9368030" y="1457457"/>
                  <a:pt x="9318575" y="1540820"/>
                </a:cubicBezTo>
                <a:cubicBezTo>
                  <a:pt x="9284037" y="1599587"/>
                  <a:pt x="9257140" y="1661598"/>
                  <a:pt x="9191090" y="1688355"/>
                </a:cubicBezTo>
                <a:cubicBezTo>
                  <a:pt x="9186426" y="1690241"/>
                  <a:pt x="9179411" y="1688563"/>
                  <a:pt x="9177757" y="1683354"/>
                </a:cubicBezTo>
                <a:cubicBezTo>
                  <a:pt x="9143528" y="1583238"/>
                  <a:pt x="9220115" y="1420588"/>
                  <a:pt x="9274865" y="1336896"/>
                </a:cubicBezTo>
                <a:cubicBezTo>
                  <a:pt x="9324504" y="1260695"/>
                  <a:pt x="9393212" y="1200294"/>
                  <a:pt x="9478649" y="1173376"/>
                </a:cubicBezTo>
                <a:cubicBezTo>
                  <a:pt x="9479343" y="1171736"/>
                  <a:pt x="9480811" y="1169782"/>
                  <a:pt x="9482281" y="1167830"/>
                </a:cubicBezTo>
                <a:cubicBezTo>
                  <a:pt x="9463542" y="1119335"/>
                  <a:pt x="9448141" y="1069035"/>
                  <a:pt x="9438637" y="1015438"/>
                </a:cubicBezTo>
                <a:cubicBezTo>
                  <a:pt x="9438473" y="1012795"/>
                  <a:pt x="9438847" y="1010377"/>
                  <a:pt x="9439458" y="1007420"/>
                </a:cubicBezTo>
                <a:cubicBezTo>
                  <a:pt x="9356819" y="944106"/>
                  <a:pt x="9275563" y="877509"/>
                  <a:pt x="9197105" y="808882"/>
                </a:cubicBezTo>
                <a:cubicBezTo>
                  <a:pt x="9119732" y="740719"/>
                  <a:pt x="9045390" y="669969"/>
                  <a:pt x="8973607" y="597733"/>
                </a:cubicBezTo>
                <a:cubicBezTo>
                  <a:pt x="9117865" y="988437"/>
                  <a:pt x="9115639" y="1402749"/>
                  <a:pt x="8967512" y="1795211"/>
                </a:cubicBezTo>
                <a:cubicBezTo>
                  <a:pt x="8964595" y="1803635"/>
                  <a:pt x="8922055" y="1866099"/>
                  <a:pt x="8912526" y="1841464"/>
                </a:cubicBezTo>
                <a:cubicBezTo>
                  <a:pt x="8756044" y="1433999"/>
                  <a:pt x="8647107" y="967467"/>
                  <a:pt x="8893391" y="572788"/>
                </a:cubicBezTo>
                <a:cubicBezTo>
                  <a:pt x="8896018" y="568101"/>
                  <a:pt x="8899507" y="564428"/>
                  <a:pt x="8902990" y="560750"/>
                </a:cubicBezTo>
                <a:cubicBezTo>
                  <a:pt x="8907633" y="554349"/>
                  <a:pt x="8913596" y="547863"/>
                  <a:pt x="8919102" y="542471"/>
                </a:cubicBezTo>
                <a:cubicBezTo>
                  <a:pt x="8828814" y="448553"/>
                  <a:pt x="8743025" y="351231"/>
                  <a:pt x="8661728" y="250903"/>
                </a:cubicBezTo>
                <a:close/>
                <a:moveTo>
                  <a:pt x="8357758" y="0"/>
                </a:moveTo>
                <a:lnTo>
                  <a:pt x="8405492" y="0"/>
                </a:lnTo>
                <a:lnTo>
                  <a:pt x="8392083" y="30495"/>
                </a:lnTo>
                <a:cubicBezTo>
                  <a:pt x="8354166" y="121698"/>
                  <a:pt x="8324318" y="217584"/>
                  <a:pt x="8339888" y="306259"/>
                </a:cubicBezTo>
                <a:cubicBezTo>
                  <a:pt x="8364400" y="446040"/>
                  <a:pt x="8455049" y="577127"/>
                  <a:pt x="8473847" y="727373"/>
                </a:cubicBezTo>
                <a:cubicBezTo>
                  <a:pt x="8510300" y="1013846"/>
                  <a:pt x="8488635" y="1326579"/>
                  <a:pt x="8454081" y="1611960"/>
                </a:cubicBezTo>
                <a:cubicBezTo>
                  <a:pt x="8452268" y="1625361"/>
                  <a:pt x="8409518" y="1692886"/>
                  <a:pt x="8396000" y="1663986"/>
                </a:cubicBezTo>
                <a:cubicBezTo>
                  <a:pt x="8190763" y="1233305"/>
                  <a:pt x="8063839" y="818387"/>
                  <a:pt x="8238881" y="368438"/>
                </a:cubicBezTo>
                <a:lnTo>
                  <a:pt x="7668140" y="942511"/>
                </a:lnTo>
                <a:cubicBezTo>
                  <a:pt x="7658137" y="952438"/>
                  <a:pt x="7629107" y="972341"/>
                  <a:pt x="7637853" y="942567"/>
                </a:cubicBezTo>
                <a:cubicBezTo>
                  <a:pt x="7690270" y="771614"/>
                  <a:pt x="7793861" y="624255"/>
                  <a:pt x="7909649" y="489150"/>
                </a:cubicBezTo>
                <a:cubicBezTo>
                  <a:pt x="8010566" y="370919"/>
                  <a:pt x="8112174" y="322520"/>
                  <a:pt x="8256182" y="301724"/>
                </a:cubicBezTo>
                <a:cubicBezTo>
                  <a:pt x="8255907" y="293239"/>
                  <a:pt x="8255408" y="285302"/>
                  <a:pt x="8255912" y="276498"/>
                </a:cubicBezTo>
                <a:cubicBezTo>
                  <a:pt x="8260651" y="221208"/>
                  <a:pt x="8285427" y="155085"/>
                  <a:pt x="8315225" y="89075"/>
                </a:cubicBezTo>
                <a:close/>
                <a:moveTo>
                  <a:pt x="7497388" y="0"/>
                </a:moveTo>
                <a:lnTo>
                  <a:pt x="7560921" y="0"/>
                </a:lnTo>
                <a:lnTo>
                  <a:pt x="7546742" y="68966"/>
                </a:lnTo>
                <a:cubicBezTo>
                  <a:pt x="7513334" y="225436"/>
                  <a:pt x="7494394" y="379659"/>
                  <a:pt x="7488853" y="535687"/>
                </a:cubicBezTo>
                <a:lnTo>
                  <a:pt x="7529509" y="380358"/>
                </a:lnTo>
                <a:cubicBezTo>
                  <a:pt x="7546426" y="316055"/>
                  <a:pt x="7563725" y="249346"/>
                  <a:pt x="7585939" y="184712"/>
                </a:cubicBezTo>
                <a:cubicBezTo>
                  <a:pt x="7597162" y="152119"/>
                  <a:pt x="7609478" y="119997"/>
                  <a:pt x="7621792" y="87864"/>
                </a:cubicBezTo>
                <a:lnTo>
                  <a:pt x="7654204" y="0"/>
                </a:lnTo>
                <a:lnTo>
                  <a:pt x="7683986" y="0"/>
                </a:lnTo>
                <a:lnTo>
                  <a:pt x="7647914" y="97640"/>
                </a:lnTo>
                <a:cubicBezTo>
                  <a:pt x="7635833" y="129221"/>
                  <a:pt x="7623516" y="161350"/>
                  <a:pt x="7612524" y="193392"/>
                </a:cubicBezTo>
                <a:cubicBezTo>
                  <a:pt x="7590775" y="256933"/>
                  <a:pt x="7573702" y="323103"/>
                  <a:pt x="7557013" y="386853"/>
                </a:cubicBezTo>
                <a:lnTo>
                  <a:pt x="7517286" y="539999"/>
                </a:lnTo>
                <a:cubicBezTo>
                  <a:pt x="7579804" y="409054"/>
                  <a:pt x="7648790" y="283748"/>
                  <a:pt x="7704204" y="152292"/>
                </a:cubicBezTo>
                <a:lnTo>
                  <a:pt x="7756975" y="0"/>
                </a:lnTo>
                <a:lnTo>
                  <a:pt x="7837329" y="0"/>
                </a:lnTo>
                <a:lnTo>
                  <a:pt x="7821760" y="65656"/>
                </a:lnTo>
                <a:cubicBezTo>
                  <a:pt x="7739780" y="311007"/>
                  <a:pt x="7576279" y="519263"/>
                  <a:pt x="7488925" y="763628"/>
                </a:cubicBezTo>
                <a:cubicBezTo>
                  <a:pt x="7478308" y="793254"/>
                  <a:pt x="7422482" y="826275"/>
                  <a:pt x="7419999" y="774360"/>
                </a:cubicBezTo>
                <a:cubicBezTo>
                  <a:pt x="7407159" y="524115"/>
                  <a:pt x="7434412" y="279259"/>
                  <a:pt x="7487820" y="37416"/>
                </a:cubicBezTo>
                <a:close/>
                <a:moveTo>
                  <a:pt x="3882765" y="0"/>
                </a:moveTo>
                <a:lnTo>
                  <a:pt x="3995099" y="0"/>
                </a:lnTo>
                <a:lnTo>
                  <a:pt x="4163818" y="234104"/>
                </a:lnTo>
                <a:cubicBezTo>
                  <a:pt x="4167056" y="234046"/>
                  <a:pt x="4169933" y="233486"/>
                  <a:pt x="4172099" y="234207"/>
                </a:cubicBezTo>
                <a:cubicBezTo>
                  <a:pt x="4370329" y="290447"/>
                  <a:pt x="4575890" y="304753"/>
                  <a:pt x="4784282" y="276561"/>
                </a:cubicBezTo>
                <a:cubicBezTo>
                  <a:pt x="4788943" y="273941"/>
                  <a:pt x="4794689" y="270546"/>
                  <a:pt x="4801687" y="267764"/>
                </a:cubicBezTo>
                <a:cubicBezTo>
                  <a:pt x="5207052" y="98325"/>
                  <a:pt x="5661672" y="149587"/>
                  <a:pt x="6082788" y="64119"/>
                </a:cubicBezTo>
                <a:cubicBezTo>
                  <a:pt x="6097705" y="60940"/>
                  <a:pt x="6122565" y="65809"/>
                  <a:pt x="6099442" y="82568"/>
                </a:cubicBezTo>
                <a:cubicBezTo>
                  <a:pt x="5702970" y="366122"/>
                  <a:pt x="5250177" y="483706"/>
                  <a:pt x="4804137" y="320931"/>
                </a:cubicBezTo>
                <a:cubicBezTo>
                  <a:pt x="4608728" y="353445"/>
                  <a:pt x="4415104" y="351091"/>
                  <a:pt x="4227047" y="313415"/>
                </a:cubicBezTo>
                <a:cubicBezTo>
                  <a:pt x="4265992" y="361495"/>
                  <a:pt x="4305481" y="409180"/>
                  <a:pt x="4346041" y="456086"/>
                </a:cubicBezTo>
                <a:cubicBezTo>
                  <a:pt x="4508645" y="644218"/>
                  <a:pt x="4684629" y="811207"/>
                  <a:pt x="4870967" y="963061"/>
                </a:cubicBezTo>
                <a:cubicBezTo>
                  <a:pt x="4877428" y="960662"/>
                  <a:pt x="4883360" y="958653"/>
                  <a:pt x="4889647" y="957147"/>
                </a:cubicBezTo>
                <a:cubicBezTo>
                  <a:pt x="5063790" y="885104"/>
                  <a:pt x="5235998" y="820573"/>
                  <a:pt x="5422504" y="805191"/>
                </a:cubicBezTo>
                <a:cubicBezTo>
                  <a:pt x="5643719" y="786779"/>
                  <a:pt x="5869113" y="808075"/>
                  <a:pt x="6087656" y="826703"/>
                </a:cubicBezTo>
                <a:cubicBezTo>
                  <a:pt x="6118977" y="829180"/>
                  <a:pt x="6064821" y="863092"/>
                  <a:pt x="6058717" y="865992"/>
                </a:cubicBezTo>
                <a:cubicBezTo>
                  <a:pt x="5757093" y="988464"/>
                  <a:pt x="5312094" y="1115658"/>
                  <a:pt x="4974153" y="1045456"/>
                </a:cubicBezTo>
                <a:cubicBezTo>
                  <a:pt x="5180499" y="1203411"/>
                  <a:pt x="5398986" y="1344171"/>
                  <a:pt x="5627835" y="1472077"/>
                </a:cubicBezTo>
                <a:cubicBezTo>
                  <a:pt x="5628372" y="1471688"/>
                  <a:pt x="5629279" y="1471800"/>
                  <a:pt x="5629817" y="1471412"/>
                </a:cubicBezTo>
                <a:cubicBezTo>
                  <a:pt x="5631249" y="1471132"/>
                  <a:pt x="5633225" y="1470462"/>
                  <a:pt x="5634124" y="1470572"/>
                </a:cubicBezTo>
                <a:cubicBezTo>
                  <a:pt x="5647257" y="1469448"/>
                  <a:pt x="5751167" y="1386498"/>
                  <a:pt x="5755832" y="1383886"/>
                </a:cubicBezTo>
                <a:cubicBezTo>
                  <a:pt x="5837996" y="1338827"/>
                  <a:pt x="5925989" y="1306339"/>
                  <a:pt x="6014186" y="1279799"/>
                </a:cubicBezTo>
                <a:cubicBezTo>
                  <a:pt x="6310230" y="1190367"/>
                  <a:pt x="6608567" y="1157268"/>
                  <a:pt x="6901619" y="1047874"/>
                </a:cubicBezTo>
                <a:cubicBezTo>
                  <a:pt x="6921553" y="1040293"/>
                  <a:pt x="6976591" y="1037028"/>
                  <a:pt x="6931566" y="1062034"/>
                </a:cubicBezTo>
                <a:cubicBezTo>
                  <a:pt x="6610108" y="1243134"/>
                  <a:pt x="6183662" y="1573592"/>
                  <a:pt x="5790982" y="1561380"/>
                </a:cubicBezTo>
                <a:cubicBezTo>
                  <a:pt x="5920545" y="1629240"/>
                  <a:pt x="6053507" y="1693876"/>
                  <a:pt x="6188971" y="1755168"/>
                </a:cubicBezTo>
                <a:cubicBezTo>
                  <a:pt x="6193458" y="1753446"/>
                  <a:pt x="6198307" y="1752214"/>
                  <a:pt x="6202446" y="1752268"/>
                </a:cubicBezTo>
                <a:cubicBezTo>
                  <a:pt x="6504288" y="1570118"/>
                  <a:pt x="6833930" y="1471594"/>
                  <a:pt x="7179560" y="1467551"/>
                </a:cubicBezTo>
                <a:cubicBezTo>
                  <a:pt x="7221126" y="1467186"/>
                  <a:pt x="7172003" y="1501258"/>
                  <a:pt x="7158730" y="1507835"/>
                </a:cubicBezTo>
                <a:cubicBezTo>
                  <a:pt x="6888412" y="1630502"/>
                  <a:pt x="6618589" y="1809287"/>
                  <a:pt x="6326959" y="1817686"/>
                </a:cubicBezTo>
                <a:cubicBezTo>
                  <a:pt x="6396578" y="1848113"/>
                  <a:pt x="6466739" y="1878148"/>
                  <a:pt x="6537433" y="1907790"/>
                </a:cubicBezTo>
                <a:cubicBezTo>
                  <a:pt x="6542473" y="1907949"/>
                  <a:pt x="6546435" y="1908891"/>
                  <a:pt x="6550221" y="1910729"/>
                </a:cubicBezTo>
                <a:cubicBezTo>
                  <a:pt x="6742694" y="1932993"/>
                  <a:pt x="6849771" y="2068278"/>
                  <a:pt x="6964438" y="2209505"/>
                </a:cubicBezTo>
                <a:cubicBezTo>
                  <a:pt x="7113162" y="2393201"/>
                  <a:pt x="7266286" y="2592015"/>
                  <a:pt x="7367862" y="2806833"/>
                </a:cubicBezTo>
                <a:cubicBezTo>
                  <a:pt x="7371456" y="2814338"/>
                  <a:pt x="7369522" y="2821080"/>
                  <a:pt x="7364329" y="2826907"/>
                </a:cubicBezTo>
                <a:cubicBezTo>
                  <a:pt x="7348741" y="2844389"/>
                  <a:pt x="7303788" y="2853651"/>
                  <a:pt x="7290545" y="2850663"/>
                </a:cubicBezTo>
                <a:cubicBezTo>
                  <a:pt x="6859896" y="2738539"/>
                  <a:pt x="6609607" y="2342306"/>
                  <a:pt x="6472036" y="1959003"/>
                </a:cubicBezTo>
                <a:cubicBezTo>
                  <a:pt x="6239391" y="1862081"/>
                  <a:pt x="6011946" y="1759868"/>
                  <a:pt x="5792897" y="1647747"/>
                </a:cubicBezTo>
                <a:cubicBezTo>
                  <a:pt x="5817125" y="1702679"/>
                  <a:pt x="5838127" y="1759942"/>
                  <a:pt x="5842751" y="1816112"/>
                </a:cubicBezTo>
                <a:cubicBezTo>
                  <a:pt x="5844184" y="1815832"/>
                  <a:pt x="5846161" y="1815162"/>
                  <a:pt x="5847424" y="1815776"/>
                </a:cubicBezTo>
                <a:cubicBezTo>
                  <a:pt x="6140442" y="1830791"/>
                  <a:pt x="6291873" y="2115536"/>
                  <a:pt x="6399821" y="2344799"/>
                </a:cubicBezTo>
                <a:cubicBezTo>
                  <a:pt x="6413837" y="2374329"/>
                  <a:pt x="6342916" y="2402075"/>
                  <a:pt x="6323232" y="2389634"/>
                </a:cubicBezTo>
                <a:cubicBezTo>
                  <a:pt x="6177906" y="2301146"/>
                  <a:pt x="6052833" y="2198747"/>
                  <a:pt x="5942958" y="2077708"/>
                </a:cubicBezTo>
                <a:cubicBezTo>
                  <a:pt x="5949243" y="2174636"/>
                  <a:pt x="5937179" y="2273417"/>
                  <a:pt x="5921559" y="2378596"/>
                </a:cubicBezTo>
                <a:cubicBezTo>
                  <a:pt x="5888539" y="2593290"/>
                  <a:pt x="5878937" y="2813146"/>
                  <a:pt x="5817651" y="3023919"/>
                </a:cubicBezTo>
                <a:cubicBezTo>
                  <a:pt x="5810408" y="3049005"/>
                  <a:pt x="5741174" y="3089270"/>
                  <a:pt x="5729634" y="3051849"/>
                </a:cubicBezTo>
                <a:cubicBezTo>
                  <a:pt x="5657096" y="2815984"/>
                  <a:pt x="5581632" y="2571559"/>
                  <a:pt x="5611018" y="2316769"/>
                </a:cubicBezTo>
                <a:cubicBezTo>
                  <a:pt x="5622715" y="2217484"/>
                  <a:pt x="5656813" y="2135538"/>
                  <a:pt x="5687608" y="2039972"/>
                </a:cubicBezTo>
                <a:cubicBezTo>
                  <a:pt x="5744741" y="1859679"/>
                  <a:pt x="5733310" y="1742061"/>
                  <a:pt x="5657554" y="1576445"/>
                </a:cubicBezTo>
                <a:cubicBezTo>
                  <a:pt x="5483232" y="1483028"/>
                  <a:pt x="5313009" y="1382833"/>
                  <a:pt x="5150475" y="1274012"/>
                </a:cubicBezTo>
                <a:cubicBezTo>
                  <a:pt x="5326569" y="1559959"/>
                  <a:pt x="5457991" y="1838600"/>
                  <a:pt x="5349142" y="2204405"/>
                </a:cubicBezTo>
                <a:cubicBezTo>
                  <a:pt x="5342604" y="2225928"/>
                  <a:pt x="5273881" y="2261245"/>
                  <a:pt x="5262214" y="2233836"/>
                </a:cubicBezTo>
                <a:cubicBezTo>
                  <a:pt x="5160759" y="2006724"/>
                  <a:pt x="5064863" y="1777114"/>
                  <a:pt x="4981539" y="1542201"/>
                </a:cubicBezTo>
                <a:cubicBezTo>
                  <a:pt x="4932755" y="1405876"/>
                  <a:pt x="4893729" y="1278486"/>
                  <a:pt x="4958461" y="1136957"/>
                </a:cubicBezTo>
                <a:cubicBezTo>
                  <a:pt x="4854219" y="1059900"/>
                  <a:pt x="4753195" y="978221"/>
                  <a:pt x="4655015" y="891426"/>
                </a:cubicBezTo>
                <a:cubicBezTo>
                  <a:pt x="4700834" y="1342763"/>
                  <a:pt x="4530476" y="1779853"/>
                  <a:pt x="4348002" y="2205895"/>
                </a:cubicBezTo>
                <a:cubicBezTo>
                  <a:pt x="4337873" y="2229260"/>
                  <a:pt x="4261560" y="2258626"/>
                  <a:pt x="4262250" y="2219972"/>
                </a:cubicBezTo>
                <a:cubicBezTo>
                  <a:pt x="4268663" y="1744520"/>
                  <a:pt x="4175629" y="1214471"/>
                  <a:pt x="4550611" y="817540"/>
                </a:cubicBezTo>
                <a:cubicBezTo>
                  <a:pt x="4554014" y="814312"/>
                  <a:pt x="4558850" y="810804"/>
                  <a:pt x="4564418" y="808293"/>
                </a:cubicBezTo>
                <a:cubicBezTo>
                  <a:pt x="4461330" y="711325"/>
                  <a:pt x="4361455" y="609738"/>
                  <a:pt x="4266388" y="500083"/>
                </a:cubicBezTo>
                <a:cubicBezTo>
                  <a:pt x="4185451" y="406519"/>
                  <a:pt x="4107556" y="310364"/>
                  <a:pt x="4032842" y="211809"/>
                </a:cubicBezTo>
                <a:close/>
                <a:moveTo>
                  <a:pt x="3721337" y="0"/>
                </a:moveTo>
                <a:lnTo>
                  <a:pt x="3797544" y="0"/>
                </a:lnTo>
                <a:lnTo>
                  <a:pt x="3775734" y="95131"/>
                </a:lnTo>
                <a:cubicBezTo>
                  <a:pt x="3762598" y="156923"/>
                  <a:pt x="3748081" y="217234"/>
                  <a:pt x="3724807" y="272257"/>
                </a:cubicBezTo>
                <a:cubicBezTo>
                  <a:pt x="3725550" y="275539"/>
                  <a:pt x="3726109" y="279707"/>
                  <a:pt x="3726844" y="282988"/>
                </a:cubicBezTo>
                <a:cubicBezTo>
                  <a:pt x="3732776" y="280979"/>
                  <a:pt x="3739065" y="279475"/>
                  <a:pt x="3742664" y="279918"/>
                </a:cubicBezTo>
                <a:cubicBezTo>
                  <a:pt x="4076263" y="313585"/>
                  <a:pt x="4081377" y="922622"/>
                  <a:pt x="4103910" y="1161917"/>
                </a:cubicBezTo>
                <a:cubicBezTo>
                  <a:pt x="4106010" y="1184045"/>
                  <a:pt x="4034389" y="1215360"/>
                  <a:pt x="4020269" y="1200406"/>
                </a:cubicBezTo>
                <a:cubicBezTo>
                  <a:pt x="3826459" y="997506"/>
                  <a:pt x="3735339" y="752983"/>
                  <a:pt x="3674882" y="488524"/>
                </a:cubicBezTo>
                <a:cubicBezTo>
                  <a:pt x="3559684" y="713184"/>
                  <a:pt x="3278706" y="925237"/>
                  <a:pt x="3132682" y="1072284"/>
                </a:cubicBezTo>
                <a:cubicBezTo>
                  <a:pt x="3002939" y="1202191"/>
                  <a:pt x="2899935" y="1287527"/>
                  <a:pt x="2716346" y="1276376"/>
                </a:cubicBezTo>
                <a:cubicBezTo>
                  <a:pt x="2700863" y="1275390"/>
                  <a:pt x="2710506" y="1261536"/>
                  <a:pt x="2716772" y="1255462"/>
                </a:cubicBezTo>
                <a:cubicBezTo>
                  <a:pt x="2980750" y="993927"/>
                  <a:pt x="3207119" y="698608"/>
                  <a:pt x="3471096" y="437072"/>
                </a:cubicBezTo>
                <a:cubicBezTo>
                  <a:pt x="3516376" y="392044"/>
                  <a:pt x="3602281" y="339698"/>
                  <a:pt x="3639057" y="286334"/>
                </a:cubicBezTo>
                <a:cubicBezTo>
                  <a:pt x="3639591" y="285947"/>
                  <a:pt x="3639767" y="285058"/>
                  <a:pt x="3640309" y="284664"/>
                </a:cubicBezTo>
                <a:cubicBezTo>
                  <a:pt x="3642272" y="281720"/>
                  <a:pt x="3644597" y="279273"/>
                  <a:pt x="3646022" y="276711"/>
                </a:cubicBezTo>
                <a:cubicBezTo>
                  <a:pt x="3677659" y="221350"/>
                  <a:pt x="3693078" y="144742"/>
                  <a:pt x="3707943" y="65958"/>
                </a:cubicBezTo>
                <a:close/>
                <a:moveTo>
                  <a:pt x="2867960" y="0"/>
                </a:moveTo>
                <a:lnTo>
                  <a:pt x="2926351" y="0"/>
                </a:lnTo>
                <a:lnTo>
                  <a:pt x="2902823" y="262929"/>
                </a:lnTo>
                <a:cubicBezTo>
                  <a:pt x="2913215" y="221824"/>
                  <a:pt x="2926844" y="180662"/>
                  <a:pt x="2940663" y="140884"/>
                </a:cubicBezTo>
                <a:lnTo>
                  <a:pt x="2947039" y="122524"/>
                </a:lnTo>
                <a:lnTo>
                  <a:pt x="2984316" y="0"/>
                </a:lnTo>
                <a:lnTo>
                  <a:pt x="3016114" y="0"/>
                </a:lnTo>
                <a:lnTo>
                  <a:pt x="2979949" y="119274"/>
                </a:lnTo>
                <a:lnTo>
                  <a:pt x="3023879" y="0"/>
                </a:lnTo>
                <a:lnTo>
                  <a:pt x="3105400" y="0"/>
                </a:lnTo>
                <a:lnTo>
                  <a:pt x="3094669" y="30308"/>
                </a:lnTo>
                <a:cubicBezTo>
                  <a:pt x="3037894" y="178003"/>
                  <a:pt x="2973232" y="323305"/>
                  <a:pt x="2901945" y="466538"/>
                </a:cubicBezTo>
                <a:cubicBezTo>
                  <a:pt x="2895180" y="479835"/>
                  <a:pt x="2815686" y="518381"/>
                  <a:pt x="2815209" y="497361"/>
                </a:cubicBezTo>
                <a:cubicBezTo>
                  <a:pt x="2812746" y="375148"/>
                  <a:pt x="2825702" y="251298"/>
                  <a:pt x="2844845" y="127638"/>
                </a:cubicBezTo>
                <a:close/>
                <a:moveTo>
                  <a:pt x="1057230" y="0"/>
                </a:moveTo>
                <a:lnTo>
                  <a:pt x="1111003" y="0"/>
                </a:lnTo>
                <a:lnTo>
                  <a:pt x="1125553" y="52588"/>
                </a:lnTo>
                <a:cubicBezTo>
                  <a:pt x="1174409" y="196547"/>
                  <a:pt x="1244674" y="336170"/>
                  <a:pt x="1304276" y="476275"/>
                </a:cubicBezTo>
                <a:cubicBezTo>
                  <a:pt x="1351896" y="589579"/>
                  <a:pt x="1459984" y="863646"/>
                  <a:pt x="1492066" y="886333"/>
                </a:cubicBezTo>
                <a:lnTo>
                  <a:pt x="1423698" y="710817"/>
                </a:lnTo>
                <a:cubicBezTo>
                  <a:pt x="1401022" y="652964"/>
                  <a:pt x="1378015" y="593152"/>
                  <a:pt x="1357609" y="532892"/>
                </a:cubicBezTo>
                <a:cubicBezTo>
                  <a:pt x="1339853" y="480241"/>
                  <a:pt x="1324587" y="426487"/>
                  <a:pt x="1309550" y="374031"/>
                </a:cubicBezTo>
                <a:cubicBezTo>
                  <a:pt x="1277632" y="264242"/>
                  <a:pt x="1244842" y="151584"/>
                  <a:pt x="1193673" y="49533"/>
                </a:cubicBezTo>
                <a:lnTo>
                  <a:pt x="1164391" y="0"/>
                </a:lnTo>
                <a:lnTo>
                  <a:pt x="1200666" y="0"/>
                </a:lnTo>
                <a:lnTo>
                  <a:pt x="1223408" y="38996"/>
                </a:lnTo>
                <a:cubicBezTo>
                  <a:pt x="1274817" y="142454"/>
                  <a:pt x="1307626" y="255236"/>
                  <a:pt x="1339635" y="365517"/>
                </a:cubicBezTo>
                <a:cubicBezTo>
                  <a:pt x="1354670" y="417965"/>
                  <a:pt x="1370587" y="471608"/>
                  <a:pt x="1387469" y="523079"/>
                </a:cubicBezTo>
                <a:cubicBezTo>
                  <a:pt x="1407105" y="582792"/>
                  <a:pt x="1430659" y="641842"/>
                  <a:pt x="1452685" y="699806"/>
                </a:cubicBezTo>
                <a:lnTo>
                  <a:pt x="1492092" y="800424"/>
                </a:lnTo>
                <a:cubicBezTo>
                  <a:pt x="1484618" y="760762"/>
                  <a:pt x="1473155" y="705686"/>
                  <a:pt x="1455302" y="632913"/>
                </a:cubicBezTo>
                <a:cubicBezTo>
                  <a:pt x="1413478" y="460985"/>
                  <a:pt x="1347194" y="188426"/>
                  <a:pt x="1222336" y="9480"/>
                </a:cubicBezTo>
                <a:lnTo>
                  <a:pt x="1214634" y="0"/>
                </a:lnTo>
                <a:lnTo>
                  <a:pt x="1289827" y="0"/>
                </a:lnTo>
                <a:lnTo>
                  <a:pt x="1321076" y="59722"/>
                </a:lnTo>
                <a:cubicBezTo>
                  <a:pt x="1409905" y="250193"/>
                  <a:pt x="1460341" y="480374"/>
                  <a:pt x="1512579" y="626441"/>
                </a:cubicBezTo>
                <a:cubicBezTo>
                  <a:pt x="1573756" y="799163"/>
                  <a:pt x="1605359" y="928641"/>
                  <a:pt x="1506076" y="1089289"/>
                </a:cubicBezTo>
                <a:cubicBezTo>
                  <a:pt x="1497659" y="1102817"/>
                  <a:pt x="1489109" y="1088176"/>
                  <a:pt x="1486346" y="1079919"/>
                </a:cubicBezTo>
                <a:cubicBezTo>
                  <a:pt x="1364522" y="729689"/>
                  <a:pt x="1192335" y="398839"/>
                  <a:pt x="1070511" y="48609"/>
                </a:cubicBezTo>
                <a:close/>
                <a:moveTo>
                  <a:pt x="43151" y="0"/>
                </a:moveTo>
                <a:lnTo>
                  <a:pt x="95283" y="0"/>
                </a:lnTo>
                <a:lnTo>
                  <a:pt x="300708" y="154571"/>
                </a:lnTo>
                <a:cubicBezTo>
                  <a:pt x="379729" y="218614"/>
                  <a:pt x="456466" y="285481"/>
                  <a:pt x="530414" y="354673"/>
                </a:cubicBezTo>
                <a:cubicBezTo>
                  <a:pt x="466701" y="288424"/>
                  <a:pt x="401285" y="223977"/>
                  <a:pt x="333785" y="161564"/>
                </a:cubicBezTo>
                <a:lnTo>
                  <a:pt x="147005" y="0"/>
                </a:lnTo>
                <a:lnTo>
                  <a:pt x="272509" y="0"/>
                </a:lnTo>
                <a:lnTo>
                  <a:pt x="326276" y="45847"/>
                </a:lnTo>
                <a:cubicBezTo>
                  <a:pt x="505803" y="208268"/>
                  <a:pt x="670600" y="385490"/>
                  <a:pt x="823759" y="574145"/>
                </a:cubicBezTo>
                <a:cubicBezTo>
                  <a:pt x="833168" y="585952"/>
                  <a:pt x="831522" y="674146"/>
                  <a:pt x="811254" y="665546"/>
                </a:cubicBezTo>
                <a:cubicBezTo>
                  <a:pt x="575890" y="564984"/>
                  <a:pt x="364063" y="406029"/>
                  <a:pt x="154042" y="261522"/>
                </a:cubicBezTo>
                <a:cubicBezTo>
                  <a:pt x="104946" y="227663"/>
                  <a:pt x="58037" y="193597"/>
                  <a:pt x="13550" y="158423"/>
                </a:cubicBezTo>
                <a:lnTo>
                  <a:pt x="0" y="146618"/>
                </a:lnTo>
                <a:lnTo>
                  <a:pt x="0" y="59161"/>
                </a:lnTo>
                <a:lnTo>
                  <a:pt x="45427" y="101078"/>
                </a:lnTo>
                <a:cubicBezTo>
                  <a:pt x="223783" y="254949"/>
                  <a:pt x="433006" y="385896"/>
                  <a:pt x="630103" y="485885"/>
                </a:cubicBezTo>
                <a:cubicBezTo>
                  <a:pt x="595938" y="458865"/>
                  <a:pt x="563284" y="428899"/>
                  <a:pt x="532040" y="399359"/>
                </a:cubicBezTo>
                <a:lnTo>
                  <a:pt x="517618" y="385726"/>
                </a:lnTo>
                <a:cubicBezTo>
                  <a:pt x="442853" y="315667"/>
                  <a:pt x="365106" y="247799"/>
                  <a:pt x="285074" y="182755"/>
                </a:cubicBezTo>
                <a:close/>
              </a:path>
            </a:pathLst>
          </a:cu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useBgFill="1">
        <p:nvSpPr>
          <p:cNvPr id="17" name="Rectangle 16">
            <a:extLst>
              <a:ext uri="{FF2B5EF4-FFF2-40B4-BE49-F238E27FC236}">
                <a16:creationId xmlns:a16="http://schemas.microsoft.com/office/drawing/2014/main" id="{ED888B23-07FA-482A-96DF-47E31AF1A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7200" y="457201"/>
            <a:ext cx="11277600" cy="5943598"/>
          </a:xfrm>
          <a:prstGeom prst="rect">
            <a:avLst/>
          </a:prstGeom>
          <a:ln w="12700" cap="flat" cmpd="sng" algn="ctr">
            <a:noFill/>
            <a:prstDash val="solid"/>
            <a:miter lim="800000"/>
          </a:ln>
          <a:effectLst>
            <a:outerShdw blurRad="317500" algn="ctr" rotWithShape="0">
              <a:schemeClr val="tx1">
                <a:alpha val="2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 name="Título 1">
            <a:extLst>
              <a:ext uri="{FF2B5EF4-FFF2-40B4-BE49-F238E27FC236}">
                <a16:creationId xmlns:a16="http://schemas.microsoft.com/office/drawing/2014/main" id="{6EC19C2D-FA8B-8D2D-8386-EB89B8B9E201}"/>
              </a:ext>
            </a:extLst>
          </p:cNvPr>
          <p:cNvSpPr>
            <a:spLocks noGrp="1"/>
          </p:cNvSpPr>
          <p:nvPr>
            <p:ph type="title"/>
          </p:nvPr>
        </p:nvSpPr>
        <p:spPr>
          <a:xfrm>
            <a:off x="1143000" y="990599"/>
            <a:ext cx="9906000" cy="685800"/>
          </a:xfrm>
        </p:spPr>
        <p:txBody>
          <a:bodyPr anchor="t">
            <a:normAutofit/>
          </a:bodyPr>
          <a:lstStyle/>
          <a:p>
            <a:r>
              <a:rPr lang="es-MX" sz="4000"/>
              <a:t>Psicología</a:t>
            </a:r>
          </a:p>
        </p:txBody>
      </p:sp>
      <p:graphicFrame>
        <p:nvGraphicFramePr>
          <p:cNvPr id="5" name="Marcador de contenido 2">
            <a:extLst>
              <a:ext uri="{FF2B5EF4-FFF2-40B4-BE49-F238E27FC236}">
                <a16:creationId xmlns:a16="http://schemas.microsoft.com/office/drawing/2014/main" id="{24367835-2810-7D17-80E7-8EE186A3DA60}"/>
              </a:ext>
            </a:extLst>
          </p:cNvPr>
          <p:cNvGraphicFramePr>
            <a:graphicFrameLocks noGrp="1"/>
          </p:cNvGraphicFramePr>
          <p:nvPr>
            <p:ph idx="1"/>
            <p:extLst>
              <p:ext uri="{D42A27DB-BD31-4B8C-83A1-F6EECF244321}">
                <p14:modId xmlns:p14="http://schemas.microsoft.com/office/powerpoint/2010/main" val="54843604"/>
              </p:ext>
            </p:extLst>
          </p:nvPr>
        </p:nvGraphicFramePr>
        <p:xfrm>
          <a:off x="685800" y="2137228"/>
          <a:ext cx="10820400" cy="37337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24857399"/>
      </p:ext>
    </p:extLst>
  </p:cSld>
  <p:clrMapOvr>
    <a:masterClrMapping/>
  </p:clrMapOvr>
  <p:transition spd="slow">
    <p:wedge/>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60001FEA-E4A4-ABD9-206F-795FBA095470}"/>
              </a:ext>
            </a:extLst>
          </p:cNvPr>
          <p:cNvSpPr>
            <a:spLocks noGrp="1"/>
          </p:cNvSpPr>
          <p:nvPr>
            <p:ph type="title"/>
          </p:nvPr>
        </p:nvSpPr>
        <p:spPr>
          <a:xfrm>
            <a:off x="1371597" y="348865"/>
            <a:ext cx="10044023" cy="877729"/>
          </a:xfrm>
        </p:spPr>
        <p:txBody>
          <a:bodyPr anchor="ctr">
            <a:normAutofit/>
          </a:bodyPr>
          <a:lstStyle/>
          <a:p>
            <a:r>
              <a:rPr lang="es-MX" sz="4000">
                <a:solidFill>
                  <a:srgbClr val="FFFFFF"/>
                </a:solidFill>
              </a:rPr>
              <a:t>Argumentación </a:t>
            </a:r>
          </a:p>
        </p:txBody>
      </p:sp>
      <p:graphicFrame>
        <p:nvGraphicFramePr>
          <p:cNvPr id="5" name="Marcador de contenido 2">
            <a:extLst>
              <a:ext uri="{FF2B5EF4-FFF2-40B4-BE49-F238E27FC236}">
                <a16:creationId xmlns:a16="http://schemas.microsoft.com/office/drawing/2014/main" id="{F6958902-4ABD-B603-95AD-91441503139F}"/>
              </a:ext>
            </a:extLst>
          </p:cNvPr>
          <p:cNvGraphicFramePr>
            <a:graphicFrameLocks noGrp="1"/>
          </p:cNvGraphicFramePr>
          <p:nvPr>
            <p:ph idx="1"/>
            <p:extLst>
              <p:ext uri="{D42A27DB-BD31-4B8C-83A1-F6EECF244321}">
                <p14:modId xmlns:p14="http://schemas.microsoft.com/office/powerpoint/2010/main" val="917002539"/>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80254772"/>
      </p:ext>
    </p:extLst>
  </p:cSld>
  <p:clrMapOvr>
    <a:masterClrMapping/>
  </p:clrMapOvr>
  <p:transition spd="slow">
    <p:wedg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AC5F2170-46B0-8009-7053-DE0EA048AFC4}"/>
              </a:ext>
            </a:extLst>
          </p:cNvPr>
          <p:cNvSpPr>
            <a:spLocks noGrp="1"/>
          </p:cNvSpPr>
          <p:nvPr>
            <p:ph type="title"/>
          </p:nvPr>
        </p:nvSpPr>
        <p:spPr>
          <a:xfrm>
            <a:off x="841248" y="256032"/>
            <a:ext cx="10506456" cy="1014984"/>
          </a:xfrm>
        </p:spPr>
        <p:txBody>
          <a:bodyPr anchor="b">
            <a:normAutofit/>
          </a:bodyPr>
          <a:lstStyle/>
          <a:p>
            <a:r>
              <a:rPr lang="es-MX" dirty="0"/>
              <a:t>Relación</a:t>
            </a:r>
          </a:p>
        </p:txBody>
      </p:sp>
      <p:sp>
        <p:nvSpPr>
          <p:cNvPr id="11" name="Rectangle 10">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5" name="Marcador de contenido 2">
            <a:extLst>
              <a:ext uri="{FF2B5EF4-FFF2-40B4-BE49-F238E27FC236}">
                <a16:creationId xmlns:a16="http://schemas.microsoft.com/office/drawing/2014/main" id="{B43A1337-ADA6-4AE0-EECF-BA46EC8C9ECB}"/>
              </a:ext>
            </a:extLst>
          </p:cNvPr>
          <p:cNvGraphicFramePr>
            <a:graphicFrameLocks noGrp="1"/>
          </p:cNvGraphicFramePr>
          <p:nvPr>
            <p:ph idx="1"/>
            <p:extLst>
              <p:ext uri="{D42A27DB-BD31-4B8C-83A1-F6EECF244321}">
                <p14:modId xmlns:p14="http://schemas.microsoft.com/office/powerpoint/2010/main" val="1521055500"/>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80365489"/>
      </p:ext>
    </p:extLst>
  </p:cSld>
  <p:clrMapOvr>
    <a:masterClrMapping/>
  </p:clrMapOvr>
  <p:transition spd="slow">
    <p:wedge/>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56B2C21-A230-48C0-8DF1-C46611373C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47E18C-932D-4C95-AABA-FEC7C9499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150CB11-0C61-439E-910F-5787759E72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Freeform: Shape 16">
            <a:extLst>
              <a:ext uri="{FF2B5EF4-FFF2-40B4-BE49-F238E27FC236}">
                <a16:creationId xmlns:a16="http://schemas.microsoft.com/office/drawing/2014/main" id="{43F8A58B-5155-44CE-A5FF-7647B47D0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Rectangle 18">
            <a:extLst>
              <a:ext uri="{FF2B5EF4-FFF2-40B4-BE49-F238E27FC236}">
                <a16:creationId xmlns:a16="http://schemas.microsoft.com/office/drawing/2014/main" id="{443F2ACA-E6D6-4028-82DD-F03C262D5D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2B52460E-EAA4-7319-E774-A5EB0D8992E9}"/>
              </a:ext>
            </a:extLst>
          </p:cNvPr>
          <p:cNvSpPr>
            <a:spLocks noGrp="1"/>
          </p:cNvSpPr>
          <p:nvPr>
            <p:ph type="title"/>
          </p:nvPr>
        </p:nvSpPr>
        <p:spPr>
          <a:xfrm>
            <a:off x="586478" y="1683756"/>
            <a:ext cx="3115265" cy="2396359"/>
          </a:xfrm>
        </p:spPr>
        <p:txBody>
          <a:bodyPr anchor="b">
            <a:normAutofit/>
          </a:bodyPr>
          <a:lstStyle/>
          <a:p>
            <a:pPr algn="r"/>
            <a:r>
              <a:rPr lang="es-MX" sz="3700">
                <a:solidFill>
                  <a:srgbClr val="FFFFFF"/>
                </a:solidFill>
              </a:rPr>
              <a:t>Interrelaciones</a:t>
            </a:r>
          </a:p>
        </p:txBody>
      </p:sp>
      <p:graphicFrame>
        <p:nvGraphicFramePr>
          <p:cNvPr id="5" name="Marcador de contenido 2">
            <a:extLst>
              <a:ext uri="{FF2B5EF4-FFF2-40B4-BE49-F238E27FC236}">
                <a16:creationId xmlns:a16="http://schemas.microsoft.com/office/drawing/2014/main" id="{9A74FD20-3AC6-513F-61AB-D3D7B74E209F}"/>
              </a:ext>
            </a:extLst>
          </p:cNvPr>
          <p:cNvGraphicFramePr>
            <a:graphicFrameLocks noGrp="1"/>
          </p:cNvGraphicFramePr>
          <p:nvPr>
            <p:ph idx="1"/>
            <p:extLst>
              <p:ext uri="{D42A27DB-BD31-4B8C-83A1-F6EECF244321}">
                <p14:modId xmlns:p14="http://schemas.microsoft.com/office/powerpoint/2010/main" val="1297452200"/>
              </p:ext>
            </p:extLst>
          </p:nvPr>
        </p:nvGraphicFramePr>
        <p:xfrm>
          <a:off x="4905052" y="750440"/>
          <a:ext cx="6666833" cy="54539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61996862"/>
      </p:ext>
    </p:extLst>
  </p:cSld>
  <p:clrMapOvr>
    <a:masterClrMapping/>
  </p:clrMapOvr>
  <p:transition spd="slow">
    <p:wedge/>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ECA42DF-8EA0-480F-B9E8-084E30EFB586}"/>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ítulo 1">
            <a:extLst>
              <a:ext uri="{FF2B5EF4-FFF2-40B4-BE49-F238E27FC236}">
                <a16:creationId xmlns:a16="http://schemas.microsoft.com/office/drawing/2014/main" id="{736B6A2E-6708-9507-8FCE-03EC106CBD1F}"/>
              </a:ext>
            </a:extLst>
          </p:cNvPr>
          <p:cNvSpPr>
            <a:spLocks noGrp="1"/>
          </p:cNvSpPr>
          <p:nvPr>
            <p:ph type="title"/>
          </p:nvPr>
        </p:nvSpPr>
        <p:spPr>
          <a:xfrm>
            <a:off x="1371597" y="348865"/>
            <a:ext cx="10044023" cy="877729"/>
          </a:xfrm>
        </p:spPr>
        <p:txBody>
          <a:bodyPr anchor="ctr">
            <a:normAutofit/>
          </a:bodyPr>
          <a:lstStyle/>
          <a:p>
            <a:r>
              <a:rPr lang="es-MX" sz="4000">
                <a:solidFill>
                  <a:srgbClr val="FFFFFF"/>
                </a:solidFill>
              </a:rPr>
              <a:t>Interrelaciones</a:t>
            </a:r>
          </a:p>
        </p:txBody>
      </p:sp>
      <p:graphicFrame>
        <p:nvGraphicFramePr>
          <p:cNvPr id="5" name="Marcador de contenido 2">
            <a:extLst>
              <a:ext uri="{FF2B5EF4-FFF2-40B4-BE49-F238E27FC236}">
                <a16:creationId xmlns:a16="http://schemas.microsoft.com/office/drawing/2014/main" id="{055A87E2-E0CA-A7C4-86B9-1C67DE05CDE8}"/>
              </a:ext>
            </a:extLst>
          </p:cNvPr>
          <p:cNvGraphicFramePr>
            <a:graphicFrameLocks noGrp="1"/>
          </p:cNvGraphicFramePr>
          <p:nvPr>
            <p:ph idx="1"/>
            <p:extLst>
              <p:ext uri="{D42A27DB-BD31-4B8C-83A1-F6EECF244321}">
                <p14:modId xmlns:p14="http://schemas.microsoft.com/office/powerpoint/2010/main" val="3661835183"/>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37045660"/>
      </p:ext>
    </p:extLst>
  </p:cSld>
  <p:clrMapOvr>
    <a:masterClrMapping/>
  </p:clrMapOvr>
  <p:transition spd="slow">
    <p:wedge/>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12467"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sp>
        <p:nvSpPr>
          <p:cNvPr id="2" name="Título 1">
            <a:extLst>
              <a:ext uri="{FF2B5EF4-FFF2-40B4-BE49-F238E27FC236}">
                <a16:creationId xmlns:a16="http://schemas.microsoft.com/office/drawing/2014/main" id="{CB854BB2-9B72-EB3A-3201-12687659109C}"/>
              </a:ext>
            </a:extLst>
          </p:cNvPr>
          <p:cNvSpPr>
            <a:spLocks noGrp="1"/>
          </p:cNvSpPr>
          <p:nvPr>
            <p:ph type="title"/>
          </p:nvPr>
        </p:nvSpPr>
        <p:spPr>
          <a:xfrm>
            <a:off x="838200" y="643467"/>
            <a:ext cx="2951205" cy="5571066"/>
          </a:xfrm>
        </p:spPr>
        <p:txBody>
          <a:bodyPr>
            <a:normAutofit/>
          </a:bodyPr>
          <a:lstStyle/>
          <a:p>
            <a:r>
              <a:rPr lang="es-MX">
                <a:solidFill>
                  <a:srgbClr val="FFFFFF"/>
                </a:solidFill>
              </a:rPr>
              <a:t>Sesgos perceptivos</a:t>
            </a:r>
          </a:p>
        </p:txBody>
      </p:sp>
      <p:graphicFrame>
        <p:nvGraphicFramePr>
          <p:cNvPr id="5" name="Marcador de contenido 2">
            <a:extLst>
              <a:ext uri="{FF2B5EF4-FFF2-40B4-BE49-F238E27FC236}">
                <a16:creationId xmlns:a16="http://schemas.microsoft.com/office/drawing/2014/main" id="{A9A171DE-B1FE-4EC5-EE76-B99979F4156E}"/>
              </a:ext>
            </a:extLst>
          </p:cNvPr>
          <p:cNvGraphicFramePr>
            <a:graphicFrameLocks noGrp="1"/>
          </p:cNvGraphicFramePr>
          <p:nvPr>
            <p:ph idx="1"/>
            <p:extLst>
              <p:ext uri="{D42A27DB-BD31-4B8C-83A1-F6EECF244321}">
                <p14:modId xmlns:p14="http://schemas.microsoft.com/office/powerpoint/2010/main" val="673409391"/>
              </p:ext>
            </p:extLst>
          </p:nvPr>
        </p:nvGraphicFramePr>
        <p:xfrm>
          <a:off x="4737370" y="175098"/>
          <a:ext cx="7091464" cy="64883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76306806"/>
      </p:ext>
    </p:extLst>
  </p:cSld>
  <p:clrMapOvr>
    <a:masterClrMapping/>
  </p:clrMapOvr>
  <p:transition spd="slow">
    <p:wedge/>
  </p:transition>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201</TotalTime>
  <Words>3530</Words>
  <Application>Microsoft Office PowerPoint</Application>
  <PresentationFormat>Panorámica</PresentationFormat>
  <Paragraphs>135</Paragraphs>
  <Slides>29</Slides>
  <Notes>0</Notes>
  <HiddenSlides>0</HiddenSlides>
  <MMClips>1</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29</vt:i4>
      </vt:variant>
    </vt:vector>
  </HeadingPairs>
  <TitlesOfParts>
    <vt:vector size="36" baseType="lpstr">
      <vt:lpstr>Meiryo</vt:lpstr>
      <vt:lpstr>Aptos</vt:lpstr>
      <vt:lpstr>Aptos Display</vt:lpstr>
      <vt:lpstr>Arial</vt:lpstr>
      <vt:lpstr>Calibri</vt:lpstr>
      <vt:lpstr>Myriad Pro</vt:lpstr>
      <vt:lpstr>Tema de Office</vt:lpstr>
      <vt:lpstr>Percepción, psicología y argumentación</vt:lpstr>
      <vt:lpstr>Percepción, psicología y argumentación</vt:lpstr>
      <vt:lpstr>Percepción</vt:lpstr>
      <vt:lpstr>Psicología</vt:lpstr>
      <vt:lpstr>Argumentación </vt:lpstr>
      <vt:lpstr>Relación</vt:lpstr>
      <vt:lpstr>Interrelaciones</vt:lpstr>
      <vt:lpstr>Interrelaciones</vt:lpstr>
      <vt:lpstr>Sesgos perceptivos</vt:lpstr>
      <vt:lpstr>Ejemplos de sesgos perceptivos comunes</vt:lpstr>
      <vt:lpstr>Emociones y argumentación</vt:lpstr>
      <vt:lpstr>Ejemplo </vt:lpstr>
      <vt:lpstr>Emociones y argumentación</vt:lpstr>
      <vt:lpstr>Ejemplo de argumentos psicológicos del promovente (SRE-PSC-263/2015)</vt:lpstr>
      <vt:lpstr>Argumentos psicológicos del promovente </vt:lpstr>
      <vt:lpstr>Argumentos psicológicos del promovente </vt:lpstr>
      <vt:lpstr>Resolución </vt:lpstr>
      <vt:lpstr>Resolución </vt:lpstr>
      <vt:lpstr>Resolución </vt:lpstr>
      <vt:lpstr>Emociones y argumentación</vt:lpstr>
      <vt:lpstr>Las emociones en la teoría de la argumentación jurídica</vt:lpstr>
      <vt:lpstr>Las emociones en la teoría de la argumentación jurídica</vt:lpstr>
      <vt:lpstr> ¿Dónde aparece la psicología en la argumentación judicial electoral?</vt:lpstr>
      <vt:lpstr>Principios psicológicos aplicados en sentencias</vt:lpstr>
      <vt:lpstr>Ejemplo de Sentencia SUP-RAP-437/2021 Y ACUMULADO</vt:lpstr>
      <vt:lpstr>Ejemplo de Sentencia SUP-RAP-437/2021 Y ACUMULADO</vt:lpstr>
      <vt:lpstr>Ejemplo de Sentencia SUP-RAP-437/2021 Y ACUMULADO</vt:lpstr>
      <vt:lpstr>Fuentes de consulta</vt:lpstr>
      <vt:lpstr>Muchas gracias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José Antonio Pérez Parra</dc:creator>
  <cp:lastModifiedBy>José Antonio Pérez Parra</cp:lastModifiedBy>
  <cp:revision>1</cp:revision>
  <dcterms:created xsi:type="dcterms:W3CDTF">2025-11-10T22:51:53Z</dcterms:created>
  <dcterms:modified xsi:type="dcterms:W3CDTF">2025-11-11T21:42:29Z</dcterms:modified>
</cp:coreProperties>
</file>